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drawings/drawing1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drawings/drawing1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drawings/drawing14.xml" ContentType="application/vnd.openxmlformats-officedocument.drawingml.chartshapes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drawings/drawing1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rawings/drawing16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7.xml" ContentType="application/vnd.openxmlformats-officedocument.drawingml.chartshapes+xml"/>
  <Override PartName="/ppt/charts/chart2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drawings/drawing18.xml" ContentType="application/vnd.openxmlformats-officedocument.drawingml.chartshapes+xml"/>
  <Override PartName="/ppt/charts/chart2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4.xml" ContentType="application/vnd.openxmlformats-officedocument.themeOverride+xml"/>
  <Override PartName="/ppt/drawings/drawing19.xml" ContentType="application/vnd.openxmlformats-officedocument.drawingml.chartshapes+xml"/>
  <Override PartName="/ppt/charts/chart2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drawings/drawing20.xml" ContentType="application/vnd.openxmlformats-officedocument.drawingml.chartshapes+xml"/>
  <Override PartName="/ppt/charts/chart2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6.xml" ContentType="application/vnd.openxmlformats-officedocument.themeOverride+xml"/>
  <Override PartName="/ppt/drawings/drawing21.xml" ContentType="application/vnd.openxmlformats-officedocument.drawingml.chartshapes+xml"/>
  <Override PartName="/ppt/charts/chart3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7.xml" ContentType="application/vnd.openxmlformats-officedocument.themeOverride+xml"/>
  <Override PartName="/ppt/drawings/drawing2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theme/themeOverride18.xml" ContentType="application/vnd.openxmlformats-officedocument.themeOverride+xml"/>
  <Override PartName="/ppt/drawings/drawing2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2.xml" ContentType="application/vnd.openxmlformats-officedocument.drawingml.chart+xml"/>
  <Override PartName="/ppt/drawings/drawing2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3.xml" ContentType="application/vnd.openxmlformats-officedocument.drawingml.chart+xml"/>
  <Override PartName="/ppt/drawings/drawing2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34.xml" ContentType="application/vnd.openxmlformats-officedocument.drawingml.chart+xml"/>
  <Override PartName="/ppt/drawings/drawing26.xml" ContentType="application/vnd.openxmlformats-officedocument.drawingml.chartshapes+xml"/>
  <Override PartName="/ppt/charts/chart35.xml" ContentType="application/vnd.openxmlformats-officedocument.drawingml.chart+xml"/>
  <Override PartName="/ppt/drawings/drawing27.xml" ContentType="application/vnd.openxmlformats-officedocument.drawingml.chartshapes+xml"/>
  <Override PartName="/ppt/charts/chart36.xml" ContentType="application/vnd.openxmlformats-officedocument.drawingml.chart+xml"/>
  <Override PartName="/ppt/theme/themeOverride19.xml" ContentType="application/vnd.openxmlformats-officedocument.themeOverride+xml"/>
  <Override PartName="/ppt/drawings/drawing28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37.xml" ContentType="application/vnd.openxmlformats-officedocument.drawingml.chart+xml"/>
  <Override PartName="/ppt/drawings/drawing29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38.xml" ContentType="application/vnd.openxmlformats-officedocument.drawingml.chart+xml"/>
  <Override PartName="/ppt/drawings/drawing30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39.xml" ContentType="application/vnd.openxmlformats-officedocument.drawingml.chart+xml"/>
  <Override PartName="/ppt/theme/themeOverride20.xml" ContentType="application/vnd.openxmlformats-officedocument.themeOverride+xml"/>
  <Override PartName="/ppt/drawings/drawing3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8" r:id="rId6"/>
    <p:sldMasterId id="2147483681" r:id="rId7"/>
    <p:sldMasterId id="2147483690" r:id="rId8"/>
  </p:sldMasterIdLst>
  <p:notesMasterIdLst>
    <p:notesMasterId r:id="rId43"/>
  </p:notesMasterIdLst>
  <p:handoutMasterIdLst>
    <p:handoutMasterId r:id="rId44"/>
  </p:handoutMasterIdLst>
  <p:sldIdLst>
    <p:sldId id="529" r:id="rId9"/>
    <p:sldId id="607" r:id="rId10"/>
    <p:sldId id="628" r:id="rId11"/>
    <p:sldId id="660" r:id="rId12"/>
    <p:sldId id="685" r:id="rId13"/>
    <p:sldId id="672" r:id="rId14"/>
    <p:sldId id="614" r:id="rId15"/>
    <p:sldId id="674" r:id="rId16"/>
    <p:sldId id="675" r:id="rId17"/>
    <p:sldId id="683" r:id="rId18"/>
    <p:sldId id="606" r:id="rId19"/>
    <p:sldId id="627" r:id="rId20"/>
    <p:sldId id="655" r:id="rId21"/>
    <p:sldId id="609" r:id="rId22"/>
    <p:sldId id="610" r:id="rId23"/>
    <p:sldId id="611" r:id="rId24"/>
    <p:sldId id="612" r:id="rId25"/>
    <p:sldId id="635" r:id="rId26"/>
    <p:sldId id="682" r:id="rId27"/>
    <p:sldId id="639" r:id="rId28"/>
    <p:sldId id="661" r:id="rId29"/>
    <p:sldId id="653" r:id="rId30"/>
    <p:sldId id="654" r:id="rId31"/>
    <p:sldId id="681" r:id="rId32"/>
    <p:sldId id="684" r:id="rId33"/>
    <p:sldId id="676" r:id="rId34"/>
    <p:sldId id="608" r:id="rId35"/>
    <p:sldId id="617" r:id="rId36"/>
    <p:sldId id="619" r:id="rId37"/>
    <p:sldId id="618" r:id="rId38"/>
    <p:sldId id="634" r:id="rId39"/>
    <p:sldId id="621" r:id="rId40"/>
    <p:sldId id="623" r:id="rId41"/>
    <p:sldId id="624" r:id="rId42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7"/>
            <p14:sldId id="628"/>
            <p14:sldId id="660"/>
            <p14:sldId id="685"/>
            <p14:sldId id="672"/>
            <p14:sldId id="614"/>
            <p14:sldId id="674"/>
            <p14:sldId id="675"/>
            <p14:sldId id="683"/>
            <p14:sldId id="606"/>
            <p14:sldId id="627"/>
            <p14:sldId id="655"/>
            <p14:sldId id="609"/>
            <p14:sldId id="610"/>
            <p14:sldId id="611"/>
            <p14:sldId id="612"/>
            <p14:sldId id="635"/>
            <p14:sldId id="682"/>
            <p14:sldId id="639"/>
            <p14:sldId id="661"/>
            <p14:sldId id="653"/>
            <p14:sldId id="654"/>
            <p14:sldId id="681"/>
            <p14:sldId id="684"/>
            <p14:sldId id="676"/>
            <p14:sldId id="608"/>
            <p14:sldId id="617"/>
            <p14:sldId id="619"/>
            <p14:sldId id="618"/>
            <p14:sldId id="634"/>
            <p14:sldId id="621"/>
            <p14:sldId id="623"/>
            <p14:sldId id="6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E65"/>
    <a:srgbClr val="70AD47"/>
    <a:srgbClr val="ED7D31"/>
    <a:srgbClr val="6600CC"/>
    <a:srgbClr val="0033CC"/>
    <a:srgbClr val="00FFFF"/>
    <a:srgbClr val="404040"/>
    <a:srgbClr val="000000"/>
    <a:srgbClr val="0033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89800" autoAdjust="0"/>
  </p:normalViewPr>
  <p:slideViewPr>
    <p:cSldViewPr snapToGrid="0">
      <p:cViewPr varScale="1">
        <p:scale>
          <a:sx n="66" d="100"/>
          <a:sy n="66" d="100"/>
        </p:scale>
        <p:origin x="14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572"/>
    </p:cViewPr>
  </p:sorterViewPr>
  <p:notesViewPr>
    <p:cSldViewPr snapToGrid="0">
      <p:cViewPr varScale="1">
        <p:scale>
          <a:sx n="82" d="100"/>
          <a:sy n="82" d="100"/>
        </p:scale>
        <p:origin x="-3960" y="-7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ovrot\Downloads\&#1495;&#1493;&#1489;&#1512;&#1514;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ntfs-jr-01\sys\chartbook\hodaat_ribit\chartbook_hodaat_ribit_e_portal.xlsm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%20-%20&#1488;&#1504;&#1490;&#1500;&#1497;&#1514;.xlsm" TargetMode="External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%20-%20&#1488;&#1504;&#1490;&#1500;&#1497;&#1514;.xlsm" TargetMode="External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%20-%20&#1488;&#1504;&#1490;&#1500;&#1497;&#1514;.xlsm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bbos\Desktop\&#1489;&#1504;&#1511;%20&#1497;&#1513;&#1512;&#1488;&#1500;\&#1504;&#1514;&#1493;&#1504;&#1497;%20&#1512;&#1497;&#1489;&#1497;&#1514;%2022.10.2020%20(1)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ntfs-jr-01\sys\chartbook\hodaat_ribit\chartbook_hodaat_ribit_e_portal.xlsm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yehud\Desktop\BOI%20stuff\Interest%20rate\October%2022%202020\&#1488;&#1511;&#1505;&#1500;%20&#1500;&#1513;&#1497;&#1504;&#1493;&#1497;%20&#1502;&#1511;&#1512;&#1488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hud\Desktop\BOI%20stuff\Interest%20rate\October%2022%202020\&#1511;&#1513;&#1497;&#1497;%20&#1502;&#1497;&#1502;&#1493;&#1503;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hud\Desktop\BOI%20stuff\Interest%20rate\October%2022%202020\&#1511;&#1513;&#1497;&#1497;%20&#1502;&#1497;&#1502;&#1493;&#15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hud\Desktop\BOI%20stuff\Interest%20rate\October%2022%202020\&#1511;&#1513;&#1497;&#1497;%20&#1502;&#1497;&#1502;&#1493;&#150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8.xml"/><Relationship Id="rId4" Type="http://schemas.openxmlformats.org/officeDocument/2006/relationships/oleObject" Target="file:///C:\Users\yehud\Desktop\BOI%20stuff\Interest%20rate\October%2022%202020\&#1512;&#1497;&#1499;&#1493;&#1494;%20&#1504;&#1514;&#1493;&#1504;&#1497;&#1501;%20&#1492;&#1502;&#1506;&#1512;&#1499;&#1514;%20&#1492;&#1489;&#1504;&#1511;&#1488;&#1497;&#1514;%20&#1500;&#1514;&#1488;&#1512;&#1497;&#1498;%2030.09.2020%20-%20&#1488;&#1497;&#1493;&#1512;&#1497;&#1501;%20&#1500;&#1508;&#1512;&#1505;&#1493;&#1501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9.xml"/><Relationship Id="rId4" Type="http://schemas.openxmlformats.org/officeDocument/2006/relationships/oleObject" Target="file:///C:\Users\yehud\Desktop\BOI%20stuff\Interest%20rate\October%2022%202020\&#1512;&#1497;&#1499;&#1493;&#1494;%20&#1504;&#1514;&#1493;&#1504;&#1497;&#1501;%20&#1492;&#1502;&#1506;&#1512;&#1499;&#1514;%20&#1492;&#1489;&#1504;&#1511;&#1488;&#1497;&#1514;%20&#1500;&#1514;&#1488;&#1512;&#1497;&#1498;%2030.09.2020%20-%20&#1488;&#1497;&#1493;&#1512;&#1497;&#1501;%20&#1500;&#1508;&#1512;&#1505;&#1493;&#1501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20.xml"/><Relationship Id="rId4" Type="http://schemas.openxmlformats.org/officeDocument/2006/relationships/oleObject" Target="file:///C:\Users\yehud\Desktop\BOI%20stuff\Interest%20rate\October%2022%202020\&#1512;&#1497;&#1499;&#1493;&#1494;%20&#1504;&#1514;&#1493;&#1504;&#1497;&#1501;%20&#1492;&#1502;&#1506;&#1512;&#1499;&#1514;%20&#1492;&#1489;&#1504;&#1511;&#1488;&#1497;&#1514;%20&#1500;&#1514;&#1488;&#1512;&#1497;&#1498;%2030.09.2020%20-%20&#1488;&#1497;&#1493;&#1512;&#1497;&#1501;%20&#1500;&#1508;&#1512;&#1505;&#1493;&#1501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21.xml"/><Relationship Id="rId4" Type="http://schemas.openxmlformats.org/officeDocument/2006/relationships/oleObject" Target="file:///C:\Users\yehud\Desktop\BOI%20stuff\Interest%20rate\October%2022%202020\&#1512;&#1497;&#1499;&#1493;&#1494;%20&#1504;&#1514;&#1493;&#1504;&#1497;&#1501;%20&#1492;&#1502;&#1506;&#1512;&#1499;&#1514;%20&#1492;&#1489;&#1504;&#1511;&#1488;&#1497;&#1514;%20&#1500;&#1514;&#1488;&#1512;&#1497;&#1498;%2030.09.2020%20-%20&#1488;&#1497;&#1493;&#1512;&#1497;&#1501;%20&#1500;&#1508;&#1512;&#1505;&#1493;&#1501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bbos\Desktop\&#1489;&#1504;&#1511;%20&#1497;&#1513;&#1512;&#1488;&#1500;\&#1504;&#1514;&#1493;&#1504;&#1497;%20&#1512;&#1497;&#1489;&#1497;&#1514;%2022.10.2020%20(1)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22.xml"/><Relationship Id="rId4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490;&#1512;&#1508;&#1497;&#1501;%20&#1500;&#1492;&#1493;&#1491;&#1506;&#1514;%20&#1492;&#1512;&#1497;&#1489;&#1497;&#1514;%20-%20&#1511;&#1493;&#1512;&#1493;&#1504;&#1492;%20-%20&#1488;&#1504;&#1490;&#1500;&#1497;&#1514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file:///\\ntfs-jr-01\sys\chartbook\hodaat_ribit\chartbook_hodaat_ribit_e_portal.xlsm" TargetMode="External"/><Relationship Id="rId1" Type="http://schemas.openxmlformats.org/officeDocument/2006/relationships/themeOverride" Target="../theme/themeOverride1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oleObject" Target="file:///\\ntfs-jr-01\sys\chartbook\hodaat_ribit\chartbook_hodaat_ribit_e_portal.xlsm" TargetMode="External"/><Relationship Id="rId1" Type="http://schemas.openxmlformats.org/officeDocument/2006/relationships/themeOverride" Target="../theme/themeOverride19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%20-%20&#1488;&#1504;&#1490;&#1500;&#1497;&#1514;.xlsm" TargetMode="External"/><Relationship Id="rId1" Type="http://schemas.openxmlformats.org/officeDocument/2006/relationships/themeOverride" Target="../theme/themeOverride2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mvsrvyhmm\Vyhmm\KOMA7\znkh\Dover\7-12%202020\&#1512;&#1497;&#1489;&#1497;&#1514;\&#1488;&#1493;&#1511;&#1496;&#1493;&#1489;&#1512;%2020\&#1496;&#1497;&#1493;&#1496;&#1493;&#1514;\&#1495;&#1493;&#1502;&#1512;&#1497;&#1501;%20&#1500;&#1502;&#1510;&#1490;&#1514;\BOI-5-2020-5-IC-Mobility-&#1502;&#1490;&#1502;&#1493;&#1514;%20&#1504;&#1497;&#1497;&#1491;&#1493;&#1514;%20&#1513;&#1500;%20&#1492;&#1510;&#1497;&#1489;&#1493;&#151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%20-%20&#1488;&#1504;&#1490;&#1500;&#1497;&#1514;.xlsm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yehud\Desktop\BOI%20stuff\Interest%20rate\October%2022%202020\&#1497;&#1489;&#1493;&#1488;%20&#1505;&#1495;&#1493;&#1512;&#1493;&#1514;%20&#1500;&#1488;&#1512;&#1509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hud\Desktop\BOI%20stuff\Interest%20rate\October%2022%202020\&#1488;&#1497;&#1493;&#1512;&#1497;&#1501;%20&#1500;&#1491;&#1493;&#1489;&#1512;&#1493;&#1514;%20+%20&#1504;&#1514;&#1493;&#1504;&#1497;&#1501;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hud\Desktop\BOI%20stuff\Interest%20rate\October%2022%202020\&#1488;&#1489;&#1496;&#1500;&#1492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ntfs-jr-01\sys\chartbook\hodaat_ribit\chartbook_hodaat_ribit_e_portal.xlsm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1: GDP Growth in Israel
</a:t>
            </a:r>
            <a:r>
              <a:rPr 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in annual terms, 2013 - 2020</a:t>
            </a:r>
          </a:p>
        </c:rich>
      </c:tx>
      <c:layout>
        <c:manualLayout>
          <c:xMode val="edge"/>
          <c:yMode val="edge"/>
          <c:x val="0.30204082480761424"/>
          <c:y val="1.253915919739073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90473513114561133"/>
          <c:h val="0.681695093755913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'[חוברת1.xlsx]Figure 11 data'!$C$3</c:f>
              <c:strCache>
                <c:ptCount val="1"/>
                <c:pt idx="0">
                  <c:v>GDP Growth in Israel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'[חוברת1.xlsx]Figure 11 data'!$A$4:$A$37</c:f>
              <c:strCache>
                <c:ptCount val="34"/>
                <c:pt idx="0">
                  <c:v>2013:Q1</c:v>
                </c:pt>
                <c:pt idx="1">
                  <c:v>2013:Q2</c:v>
                </c:pt>
                <c:pt idx="2">
                  <c:v>2013:Q3</c:v>
                </c:pt>
                <c:pt idx="3">
                  <c:v>2013:Q4</c:v>
                </c:pt>
                <c:pt idx="4">
                  <c:v>2014:Q1</c:v>
                </c:pt>
                <c:pt idx="5">
                  <c:v>2014:Q2</c:v>
                </c:pt>
                <c:pt idx="6">
                  <c:v>2014:Q3</c:v>
                </c:pt>
                <c:pt idx="7">
                  <c:v>2014:Q4</c:v>
                </c:pt>
                <c:pt idx="8">
                  <c:v>2015:Q1</c:v>
                </c:pt>
                <c:pt idx="9">
                  <c:v>2015:Q2</c:v>
                </c:pt>
                <c:pt idx="10">
                  <c:v>2015:Q3</c:v>
                </c:pt>
                <c:pt idx="11">
                  <c:v>2015:Q4</c:v>
                </c:pt>
                <c:pt idx="12">
                  <c:v>2016:Q1</c:v>
                </c:pt>
                <c:pt idx="13">
                  <c:v>2016:Q2</c:v>
                </c:pt>
                <c:pt idx="14">
                  <c:v>2016:Q3</c:v>
                </c:pt>
                <c:pt idx="15">
                  <c:v>2016:Q4</c:v>
                </c:pt>
                <c:pt idx="16">
                  <c:v>2017:Q1</c:v>
                </c:pt>
                <c:pt idx="17">
                  <c:v>2017:Q2</c:v>
                </c:pt>
                <c:pt idx="18">
                  <c:v>2017:Q3</c:v>
                </c:pt>
                <c:pt idx="19">
                  <c:v>2017:Q4</c:v>
                </c:pt>
                <c:pt idx="20">
                  <c:v>2018:Q1</c:v>
                </c:pt>
                <c:pt idx="21">
                  <c:v>2018:Q2</c:v>
                </c:pt>
                <c:pt idx="22">
                  <c:v>2018:Q3</c:v>
                </c:pt>
                <c:pt idx="23">
                  <c:v>2018:Q4</c:v>
                </c:pt>
                <c:pt idx="24">
                  <c:v>2019:Q1</c:v>
                </c:pt>
                <c:pt idx="25">
                  <c:v>2019:Q2</c:v>
                </c:pt>
                <c:pt idx="26">
                  <c:v>2019:Q3</c:v>
                </c:pt>
                <c:pt idx="27">
                  <c:v>2019:Q4</c:v>
                </c:pt>
                <c:pt idx="28">
                  <c:v>2020:Q1</c:v>
                </c:pt>
                <c:pt idx="29">
                  <c:v>2020:Q1</c:v>
                </c:pt>
                <c:pt idx="30">
                  <c:v>2020O</c:v>
                </c:pt>
                <c:pt idx="31">
                  <c:v>2020P</c:v>
                </c:pt>
                <c:pt idx="32">
                  <c:v>2021O</c:v>
                </c:pt>
                <c:pt idx="33">
                  <c:v>2021P</c:v>
                </c:pt>
              </c:strCache>
            </c:strRef>
          </c:cat>
          <c:val>
            <c:numRef>
              <c:f>'[חוברת1.xlsx]Figure 11 data'!$C$4:$C$37</c:f>
              <c:numCache>
                <c:formatCode>0.0</c:formatCode>
                <c:ptCount val="34"/>
                <c:pt idx="0">
                  <c:v>4.7194466548444058</c:v>
                </c:pt>
                <c:pt idx="1">
                  <c:v>7.5099863425719615</c:v>
                </c:pt>
                <c:pt idx="2">
                  <c:v>4.2996825791822957</c:v>
                </c:pt>
                <c:pt idx="3">
                  <c:v>3.2096538623114457</c:v>
                </c:pt>
                <c:pt idx="4">
                  <c:v>4.6614373409336274</c:v>
                </c:pt>
                <c:pt idx="5">
                  <c:v>3.8662084730992197</c:v>
                </c:pt>
                <c:pt idx="6">
                  <c:v>2.1559669029750816</c:v>
                </c:pt>
                <c:pt idx="7">
                  <c:v>6.428591513455828</c:v>
                </c:pt>
                <c:pt idx="8">
                  <c:v>0.87044716309023773</c:v>
                </c:pt>
                <c:pt idx="9">
                  <c:v>2.9544713024720615E-2</c:v>
                </c:pt>
                <c:pt idx="10">
                  <c:v>0.69763164957252766</c:v>
                </c:pt>
                <c:pt idx="11">
                  <c:v>3.3016405812401839</c:v>
                </c:pt>
                <c:pt idx="12">
                  <c:v>3.3016933810171789</c:v>
                </c:pt>
                <c:pt idx="13">
                  <c:v>7.2721464468125774</c:v>
                </c:pt>
                <c:pt idx="14">
                  <c:v>4.5720462826110531</c:v>
                </c:pt>
                <c:pt idx="15">
                  <c:v>3.8014130156505122</c:v>
                </c:pt>
                <c:pt idx="16">
                  <c:v>0.35234787779654386</c:v>
                </c:pt>
                <c:pt idx="17">
                  <c:v>5.0556179026070014</c:v>
                </c:pt>
                <c:pt idx="18">
                  <c:v>4.8730397734744857</c:v>
                </c:pt>
                <c:pt idx="19">
                  <c:v>4.2356910994191921</c:v>
                </c:pt>
                <c:pt idx="20">
                  <c:v>4.6554697342691354</c:v>
                </c:pt>
                <c:pt idx="21">
                  <c:v>1.3850817736616339</c:v>
                </c:pt>
                <c:pt idx="22">
                  <c:v>2.921831400896191</c:v>
                </c:pt>
                <c:pt idx="23">
                  <c:v>2.9683469870048329</c:v>
                </c:pt>
                <c:pt idx="24">
                  <c:v>5.3965494107771406</c:v>
                </c:pt>
                <c:pt idx="25">
                  <c:v>0.7206789551691406</c:v>
                </c:pt>
                <c:pt idx="26">
                  <c:v>4.0703015170682422</c:v>
                </c:pt>
                <c:pt idx="27">
                  <c:v>4.6432743559293055</c:v>
                </c:pt>
                <c:pt idx="28">
                  <c:v>-6.7545912801563741</c:v>
                </c:pt>
                <c:pt idx="29">
                  <c:v>-28.731579000463913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7-4C5D-B2C2-7B6FFA77C432}"/>
            </c:ext>
          </c:extLst>
        </c:ser>
        <c:ser>
          <c:idx val="0"/>
          <c:order val="1"/>
          <c:spPr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7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617-4C5D-B2C2-7B6FFA77C432}"/>
              </c:ext>
            </c:extLst>
          </c:dPt>
          <c:dPt>
            <c:idx val="30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617-4C5D-B2C2-7B6FFA77C432}"/>
              </c:ext>
            </c:extLst>
          </c:dPt>
          <c:dPt>
            <c:idx val="31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C617-4C5D-B2C2-7B6FFA77C432}"/>
              </c:ext>
            </c:extLst>
          </c:dPt>
          <c:dPt>
            <c:idx val="32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C617-4C5D-B2C2-7B6FFA77C432}"/>
              </c:ext>
            </c:extLst>
          </c:dPt>
          <c:dPt>
            <c:idx val="33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C617-4C5D-B2C2-7B6FFA77C4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'[חוברת1.xlsx]Figure 11 data'!$A$4:$A$37</c:f>
              <c:strCache>
                <c:ptCount val="34"/>
                <c:pt idx="0">
                  <c:v>2013:Q1</c:v>
                </c:pt>
                <c:pt idx="1">
                  <c:v>2013:Q2</c:v>
                </c:pt>
                <c:pt idx="2">
                  <c:v>2013:Q3</c:v>
                </c:pt>
                <c:pt idx="3">
                  <c:v>2013:Q4</c:v>
                </c:pt>
                <c:pt idx="4">
                  <c:v>2014:Q1</c:v>
                </c:pt>
                <c:pt idx="5">
                  <c:v>2014:Q2</c:v>
                </c:pt>
                <c:pt idx="6">
                  <c:v>2014:Q3</c:v>
                </c:pt>
                <c:pt idx="7">
                  <c:v>2014:Q4</c:v>
                </c:pt>
                <c:pt idx="8">
                  <c:v>2015:Q1</c:v>
                </c:pt>
                <c:pt idx="9">
                  <c:v>2015:Q2</c:v>
                </c:pt>
                <c:pt idx="10">
                  <c:v>2015:Q3</c:v>
                </c:pt>
                <c:pt idx="11">
                  <c:v>2015:Q4</c:v>
                </c:pt>
                <c:pt idx="12">
                  <c:v>2016:Q1</c:v>
                </c:pt>
                <c:pt idx="13">
                  <c:v>2016:Q2</c:v>
                </c:pt>
                <c:pt idx="14">
                  <c:v>2016:Q3</c:v>
                </c:pt>
                <c:pt idx="15">
                  <c:v>2016:Q4</c:v>
                </c:pt>
                <c:pt idx="16">
                  <c:v>2017:Q1</c:v>
                </c:pt>
                <c:pt idx="17">
                  <c:v>2017:Q2</c:v>
                </c:pt>
                <c:pt idx="18">
                  <c:v>2017:Q3</c:v>
                </c:pt>
                <c:pt idx="19">
                  <c:v>2017:Q4</c:v>
                </c:pt>
                <c:pt idx="20">
                  <c:v>2018:Q1</c:v>
                </c:pt>
                <c:pt idx="21">
                  <c:v>2018:Q2</c:v>
                </c:pt>
                <c:pt idx="22">
                  <c:v>2018:Q3</c:v>
                </c:pt>
                <c:pt idx="23">
                  <c:v>2018:Q4</c:v>
                </c:pt>
                <c:pt idx="24">
                  <c:v>2019:Q1</c:v>
                </c:pt>
                <c:pt idx="25">
                  <c:v>2019:Q2</c:v>
                </c:pt>
                <c:pt idx="26">
                  <c:v>2019:Q3</c:v>
                </c:pt>
                <c:pt idx="27">
                  <c:v>2019:Q4</c:v>
                </c:pt>
                <c:pt idx="28">
                  <c:v>2020:Q1</c:v>
                </c:pt>
                <c:pt idx="29">
                  <c:v>2020:Q1</c:v>
                </c:pt>
                <c:pt idx="30">
                  <c:v>2020O</c:v>
                </c:pt>
                <c:pt idx="31">
                  <c:v>2020P</c:v>
                </c:pt>
                <c:pt idx="32">
                  <c:v>2021O</c:v>
                </c:pt>
                <c:pt idx="33">
                  <c:v>2021P</c:v>
                </c:pt>
              </c:strCache>
            </c:strRef>
          </c:cat>
          <c:val>
            <c:numRef>
              <c:f>'[חוברת1.xlsx]Figure 11 data'!$E$4:$E$37</c:f>
              <c:numCache>
                <c:formatCode>General</c:formatCode>
                <c:ptCount val="34"/>
                <c:pt idx="30" formatCode="0.0">
                  <c:v>-5</c:v>
                </c:pt>
                <c:pt idx="31" formatCode="0.0">
                  <c:v>-6.5</c:v>
                </c:pt>
                <c:pt idx="32" formatCode="0.0">
                  <c:v>6.5</c:v>
                </c:pt>
                <c:pt idx="33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617-4C5D-B2C2-7B6FFA77C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9562752"/>
        <c:axId val="179699712"/>
      </c:barChart>
      <c:catAx>
        <c:axId val="179562752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179699712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179699712"/>
        <c:scaling>
          <c:orientation val="minMax"/>
          <c:max val="1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179562752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Times New Roman (Hebrew)"/>
          <a:ea typeface="Times New Roman (Hebrew)"/>
          <a:cs typeface="+mn-cs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10: The Consumer Price Index - Overall, and Excluding Energy, Vegetables and Fruit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change, January 2016</a:t>
            </a:r>
            <a:r>
              <a:rPr lang="en-US" sz="1800" b="0" i="0" u="none" strike="noStrike" baseline="0" dirty="0">
                <a:effectLst/>
              </a:rPr>
              <a:t>–September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c:rich>
      </c:tx>
      <c:layout>
        <c:manualLayout>
          <c:xMode val="edge"/>
          <c:yMode val="edge"/>
          <c:x val="0.11070708661417322"/>
          <c:y val="0.0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686276715410578E-2"/>
          <c:y val="0.13344488188976378"/>
          <c:w val="0.89713862376950693"/>
          <c:h val="0.7461598334690922"/>
        </c:manualLayout>
      </c:layout>
      <c:lineChart>
        <c:grouping val="standard"/>
        <c:varyColors val="0"/>
        <c:ser>
          <c:idx val="5"/>
          <c:order val="0"/>
          <c:tx>
            <c:strRef>
              <c:f>'Figure 2 data'!$B$3</c:f>
              <c:strCache>
                <c:ptCount val="1"/>
                <c:pt idx="0">
                  <c:v>CPI Excluding Energy, Vegetables and Fruit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'Figure 2 data'!$A$4:$A$301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2 data'!$B$4:$B$301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0.33009422649723508</c:v>
                </c:pt>
                <c:pt idx="28" formatCode="0.0">
                  <c:v>0.20267394578386</c:v>
                </c:pt>
                <c:pt idx="29" formatCode="0.0">
                  <c:v>0.28058276630880119</c:v>
                </c:pt>
                <c:pt idx="30" formatCode="0.0">
                  <c:v>0.55590555472122549</c:v>
                </c:pt>
                <c:pt idx="31" formatCode="0.0">
                  <c:v>0.58909796237913703</c:v>
                </c:pt>
                <c:pt idx="32" formatCode="0.0">
                  <c:v>0.41569787556159365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-0.19945025273818695</c:v>
                </c:pt>
                <c:pt idx="39" formatCode="0.0">
                  <c:v>-0.23270452426137345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-0.14599949801819001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0.29662009488531371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-0.57288185146693316</c:v>
                </c:pt>
                <c:pt idx="55" formatCode="0.0">
                  <c:v>-0.30769232326621765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0.81906502241533286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0.85064754793140462</c:v>
                </c:pt>
                <c:pt idx="79" formatCode="0.0">
                  <c:v>0.90153183998711306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  <c:pt idx="82" formatCode="0.0">
                  <c:v>0.51049940808778338</c:v>
                </c:pt>
                <c:pt idx="83" formatCode="0.0">
                  <c:v>0.63667183889599688</c:v>
                </c:pt>
                <c:pt idx="84" formatCode="0.0">
                  <c:v>0.35024476655911574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-0.47694645770207655</c:v>
                </c:pt>
                <c:pt idx="89" formatCode="0.0">
                  <c:v>-0.48204689585212845</c:v>
                </c:pt>
                <c:pt idx="90" formatCode="0.0">
                  <c:v>-0.36701744319262986</c:v>
                </c:pt>
                <c:pt idx="91" formatCode="0.0">
                  <c:v>-0.47600902560330782</c:v>
                </c:pt>
                <c:pt idx="92" formatCode="0.0">
                  <c:v>-0.39505031467350626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BE-434C-A3AE-B4501E354AA3}"/>
            </c:ext>
          </c:extLst>
        </c:ser>
        <c:ser>
          <c:idx val="1"/>
          <c:order val="1"/>
          <c:tx>
            <c:strRef>
              <c:f>'Figure 2 data'!$D$3</c:f>
              <c:strCache>
                <c:ptCount val="1"/>
                <c:pt idx="0">
                  <c:v>Overall CPI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'Figure 2 data'!$A$4:$A$301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2 data'!$D$4:$D$301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BE-434C-A3AE-B4501E354AA3}"/>
            </c:ext>
          </c:extLst>
        </c:ser>
        <c:ser>
          <c:idx val="8"/>
          <c:order val="2"/>
          <c:tx>
            <c:strRef>
              <c:f>'Figure 2 data'!$E$3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'Figure 2 data'!$A$4:$A$301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2 data'!$E$4:$E$301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BE-434C-A3AE-B4501E354AA3}"/>
            </c:ext>
          </c:extLst>
        </c:ser>
        <c:ser>
          <c:idx val="9"/>
          <c:order val="3"/>
          <c:tx>
            <c:strRef>
              <c:f>'Figure 2 data'!$F$3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'Figure 2 data'!$A$4:$A$301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2 data'!$F$4:$F$301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BE-434C-A3AE-B4501E354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01696"/>
        <c:axId val="55111680"/>
      </c:lineChart>
      <c:dateAx>
        <c:axId val="55101696"/>
        <c:scaling>
          <c:orientation val="minMax"/>
          <c:min val="42370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55111680"/>
        <c:crossesAt val="-2"/>
        <c:auto val="0"/>
        <c:lblOffset val="100"/>
        <c:baseTimeUnit val="months"/>
      </c:dateAx>
      <c:valAx>
        <c:axId val="55111680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55101696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0385748031496063"/>
          <c:y val="0.21690216535433071"/>
          <c:w val="0.72680437463229075"/>
          <c:h val="5.7700590551181104E-2"/>
        </c:manualLayout>
      </c:layout>
      <c:overlay val="0"/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76800"/>
        <c:axId val="54882688"/>
      </c:lineChart>
      <c:catAx>
        <c:axId val="548768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54882688"/>
        <c:crosses val="autoZero"/>
        <c:auto val="1"/>
        <c:lblAlgn val="ctr"/>
        <c:lblOffset val="100"/>
        <c:noMultiLvlLbl val="0"/>
      </c:catAx>
      <c:valAx>
        <c:axId val="548826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4876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1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Tradable goods price index</a:t>
            </a:r>
          </a:p>
          <a:p>
            <a:pPr algn="ctr" rtl="1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(38%)</a:t>
            </a:r>
            <a:endParaRPr lang="he-IL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3616137982624783"/>
          <c:y val="1.771227107985738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46116366059085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3 data'!$B$3</c:f>
              <c:strCache>
                <c:ptCount val="1"/>
                <c:pt idx="0">
                  <c:v>Energy excluding electricity and household gas (9.2%)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cat>
            <c:numRef>
              <c:f>'Figure 3 data'!$A$4:$A$237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3 data'!$B$4:$B$237</c:f>
              <c:numCache>
                <c:formatCode>0.00</c:formatCode>
                <c:ptCount val="234"/>
                <c:pt idx="0" formatCode="0.0">
                  <c:v>0.37558035151699753</c:v>
                </c:pt>
                <c:pt idx="1">
                  <c:v>0.49719454319860285</c:v>
                </c:pt>
                <c:pt idx="2">
                  <c:v>0.2205382449897548</c:v>
                </c:pt>
                <c:pt idx="3">
                  <c:v>-0.40756276978056427</c:v>
                </c:pt>
                <c:pt idx="4">
                  <c:v>-0.6884402205552016</c:v>
                </c:pt>
                <c:pt idx="5">
                  <c:v>6.6313654567725491E-2</c:v>
                </c:pt>
                <c:pt idx="6">
                  <c:v>0.20242952382021112</c:v>
                </c:pt>
                <c:pt idx="7">
                  <c:v>-0.21537147402740556</c:v>
                </c:pt>
                <c:pt idx="8">
                  <c:v>-0.59603579676263274</c:v>
                </c:pt>
                <c:pt idx="9">
                  <c:v>-0.79298506687755321</c:v>
                </c:pt>
                <c:pt idx="10">
                  <c:v>-0.45453634085675026</c:v>
                </c:pt>
                <c:pt idx="11">
                  <c:v>-0.22702859994697244</c:v>
                </c:pt>
                <c:pt idx="12">
                  <c:v>-0.13562449060793255</c:v>
                </c:pt>
                <c:pt idx="13">
                  <c:v>-0.71384794810166119</c:v>
                </c:pt>
                <c:pt idx="14">
                  <c:v>-0.62526929584565838</c:v>
                </c:pt>
                <c:pt idx="15">
                  <c:v>-0.1246712498697088</c:v>
                </c:pt>
                <c:pt idx="16">
                  <c:v>0.4746312485595327</c:v>
                </c:pt>
                <c:pt idx="17">
                  <c:v>-1.6227000912775989E-2</c:v>
                </c:pt>
                <c:pt idx="18">
                  <c:v>0.26739911175004777</c:v>
                </c:pt>
                <c:pt idx="19">
                  <c:v>-0.31448378770043395</c:v>
                </c:pt>
                <c:pt idx="20">
                  <c:v>-0.6893761316168181</c:v>
                </c:pt>
                <c:pt idx="21">
                  <c:v>-0.17116066946648281</c:v>
                </c:pt>
                <c:pt idx="22">
                  <c:v>-0.43929318761184244</c:v>
                </c:pt>
                <c:pt idx="23">
                  <c:v>-0.83060056259513504</c:v>
                </c:pt>
                <c:pt idx="24">
                  <c:v>-1.7727495731860885</c:v>
                </c:pt>
                <c:pt idx="25">
                  <c:v>-1.9632582603880409</c:v>
                </c:pt>
                <c:pt idx="26">
                  <c:v>-1.5934462042482094</c:v>
                </c:pt>
                <c:pt idx="27">
                  <c:v>-1.4764107437265763</c:v>
                </c:pt>
                <c:pt idx="28">
                  <c:v>-1.4008496864466584</c:v>
                </c:pt>
                <c:pt idx="29">
                  <c:v>-1.3194791743498782</c:v>
                </c:pt>
                <c:pt idx="30">
                  <c:v>-1.4409618198743199</c:v>
                </c:pt>
                <c:pt idx="31">
                  <c:v>-1.5736337218954195</c:v>
                </c:pt>
                <c:pt idx="32">
                  <c:v>-1.9857751628287255</c:v>
                </c:pt>
                <c:pt idx="33">
                  <c:v>-1.9301202566349602</c:v>
                </c:pt>
                <c:pt idx="34">
                  <c:v>-1.7593612402341383</c:v>
                </c:pt>
                <c:pt idx="35">
                  <c:v>-1.5091085192008307</c:v>
                </c:pt>
                <c:pt idx="36">
                  <c:v>-0.97093586680748634</c:v>
                </c:pt>
                <c:pt idx="37">
                  <c:v>-0.72681090052155983</c:v>
                </c:pt>
                <c:pt idx="38">
                  <c:v>-1.6545096214181714</c:v>
                </c:pt>
                <c:pt idx="39">
                  <c:v>-1.2189643763303015</c:v>
                </c:pt>
                <c:pt idx="40">
                  <c:v>-1.3396240184384574</c:v>
                </c:pt>
                <c:pt idx="41">
                  <c:v>-1.0784666552002602</c:v>
                </c:pt>
                <c:pt idx="42">
                  <c:v>-1.1665251425138723</c:v>
                </c:pt>
                <c:pt idx="43">
                  <c:v>-1.199907822398165</c:v>
                </c:pt>
                <c:pt idx="44">
                  <c:v>-0.26312036052432963</c:v>
                </c:pt>
                <c:pt idx="45">
                  <c:v>-0.36107202172940484</c:v>
                </c:pt>
                <c:pt idx="46">
                  <c:v>0.11184481353288976</c:v>
                </c:pt>
                <c:pt idx="47">
                  <c:v>-6.7751435475436453E-2</c:v>
                </c:pt>
                <c:pt idx="48">
                  <c:v>0.60418349812736616</c:v>
                </c:pt>
                <c:pt idx="49">
                  <c:v>0.69185590604755975</c:v>
                </c:pt>
                <c:pt idx="50">
                  <c:v>0.90074218572169451</c:v>
                </c:pt>
                <c:pt idx="51">
                  <c:v>0.20572218467435663</c:v>
                </c:pt>
                <c:pt idx="52">
                  <c:v>0.26848300895985416</c:v>
                </c:pt>
                <c:pt idx="53">
                  <c:v>-2.2867631157068642E-2</c:v>
                </c:pt>
                <c:pt idx="54">
                  <c:v>-0.28639334412764939</c:v>
                </c:pt>
                <c:pt idx="55">
                  <c:v>0.38305187971254262</c:v>
                </c:pt>
                <c:pt idx="56">
                  <c:v>7.0121616588467717E-2</c:v>
                </c:pt>
                <c:pt idx="57">
                  <c:v>0.28573847054854901</c:v>
                </c:pt>
                <c:pt idx="58">
                  <c:v>7.2795060096422434E-2</c:v>
                </c:pt>
                <c:pt idx="59">
                  <c:v>0.30458854642915145</c:v>
                </c:pt>
                <c:pt idx="60">
                  <c:v>8.4680216474468523E-2</c:v>
                </c:pt>
                <c:pt idx="61">
                  <c:v>0.22925598424243346</c:v>
                </c:pt>
                <c:pt idx="62">
                  <c:v>0.15454816805549526</c:v>
                </c:pt>
                <c:pt idx="63">
                  <c:v>0.6114695665462998</c:v>
                </c:pt>
                <c:pt idx="64">
                  <c:v>0.70164980879111449</c:v>
                </c:pt>
                <c:pt idx="65">
                  <c:v>0.95402260350310242</c:v>
                </c:pt>
                <c:pt idx="66">
                  <c:v>1.1717418551093199</c:v>
                </c:pt>
                <c:pt idx="67">
                  <c:v>0.98605449357719588</c:v>
                </c:pt>
                <c:pt idx="68">
                  <c:v>0.92686032576822985</c:v>
                </c:pt>
                <c:pt idx="69">
                  <c:v>0.81298795733005125</c:v>
                </c:pt>
                <c:pt idx="70">
                  <c:v>0.67964034280444019</c:v>
                </c:pt>
                <c:pt idx="71">
                  <c:v>-0.12021744245377712</c:v>
                </c:pt>
                <c:pt idx="72">
                  <c:v>-0.47696818685150472</c:v>
                </c:pt>
                <c:pt idx="73">
                  <c:v>-0.48275003833027841</c:v>
                </c:pt>
                <c:pt idx="74">
                  <c:v>-3.2165163180426261E-2</c:v>
                </c:pt>
                <c:pt idx="75">
                  <c:v>-9.2414943825224072E-3</c:v>
                </c:pt>
                <c:pt idx="76">
                  <c:v>7.0442097287157404E-2</c:v>
                </c:pt>
                <c:pt idx="77">
                  <c:v>-0.3032180033980662</c:v>
                </c:pt>
                <c:pt idx="78">
                  <c:v>-0.31378446921741343</c:v>
                </c:pt>
                <c:pt idx="79">
                  <c:v>-0.41536310297493173</c:v>
                </c:pt>
                <c:pt idx="80">
                  <c:v>-0.69527923527092872</c:v>
                </c:pt>
                <c:pt idx="81">
                  <c:v>-0.55178437212932685</c:v>
                </c:pt>
                <c:pt idx="82">
                  <c:v>-0.51168047545289586</c:v>
                </c:pt>
                <c:pt idx="83">
                  <c:v>0.19400983858533516</c:v>
                </c:pt>
                <c:pt idx="84">
                  <c:v>0.48160335676760219</c:v>
                </c:pt>
                <c:pt idx="85">
                  <c:v>6.6163706927336974E-2</c:v>
                </c:pt>
                <c:pt idx="86">
                  <c:v>-0.32877169126105432</c:v>
                </c:pt>
                <c:pt idx="87">
                  <c:v>-1.9968102507348375</c:v>
                </c:pt>
                <c:pt idx="88">
                  <c:v>-2.3686640065410649</c:v>
                </c:pt>
                <c:pt idx="89">
                  <c:v>-1.6433074776641687</c:v>
                </c:pt>
                <c:pt idx="90">
                  <c:v>-1.1787757286421081</c:v>
                </c:pt>
                <c:pt idx="91">
                  <c:v>-1.1580718025124677</c:v>
                </c:pt>
                <c:pt idx="92">
                  <c:v>-0.86571923828644626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0-4D90-A2D6-1908DC60F3E8}"/>
            </c:ext>
          </c:extLst>
        </c:ser>
        <c:ser>
          <c:idx val="1"/>
          <c:order val="1"/>
          <c:tx>
            <c:strRef>
              <c:f>'Figure 3 data'!$C$3</c:f>
              <c:strCache>
                <c:ptCount val="1"/>
                <c:pt idx="0">
                  <c:v>Other tradable goods (90.8%)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'Figure 3 data'!$A$4:$A$237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3 data'!$C$4:$C$237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-5.0666756998344914E-2</c:v>
                </c:pt>
                <c:pt idx="13">
                  <c:v>-0.2299789061273122</c:v>
                </c:pt>
                <c:pt idx="14">
                  <c:v>-0.36296289953169147</c:v>
                </c:pt>
                <c:pt idx="15">
                  <c:v>-0.72191563319837593</c:v>
                </c:pt>
                <c:pt idx="16">
                  <c:v>-1.1930270181556326</c:v>
                </c:pt>
                <c:pt idx="17">
                  <c:v>-1.1856715739163255</c:v>
                </c:pt>
                <c:pt idx="18">
                  <c:v>-1.5670814905189687</c:v>
                </c:pt>
                <c:pt idx="19">
                  <c:v>-1.7005053499491023</c:v>
                </c:pt>
                <c:pt idx="20">
                  <c:v>-1.8095533689630159</c:v>
                </c:pt>
                <c:pt idx="21">
                  <c:v>-1.6156133698020108</c:v>
                </c:pt>
                <c:pt idx="22">
                  <c:v>-1.3148239436213729</c:v>
                </c:pt>
                <c:pt idx="23">
                  <c:v>-1.116829332805866</c:v>
                </c:pt>
                <c:pt idx="24">
                  <c:v>-0.53880915026361853</c:v>
                </c:pt>
                <c:pt idx="25">
                  <c:v>-0.71768689761671989</c:v>
                </c:pt>
                <c:pt idx="26">
                  <c:v>-0.78972606938765488</c:v>
                </c:pt>
                <c:pt idx="27">
                  <c:v>-0.14635360525718832</c:v>
                </c:pt>
                <c:pt idx="28">
                  <c:v>-0.35159970682574149</c:v>
                </c:pt>
                <c:pt idx="29">
                  <c:v>-0.49687188174905983</c:v>
                </c:pt>
                <c:pt idx="30">
                  <c:v>-0.10730566383692275</c:v>
                </c:pt>
                <c:pt idx="31">
                  <c:v>-7.6556393079556084E-2</c:v>
                </c:pt>
                <c:pt idx="32">
                  <c:v>-0.45624692236109388</c:v>
                </c:pt>
                <c:pt idx="33">
                  <c:v>-1.1484691827571296</c:v>
                </c:pt>
                <c:pt idx="34">
                  <c:v>-1.3636718064882738</c:v>
                </c:pt>
                <c:pt idx="35">
                  <c:v>-1.825830483789892</c:v>
                </c:pt>
                <c:pt idx="36">
                  <c:v>-1.8751320386185391</c:v>
                </c:pt>
                <c:pt idx="37">
                  <c:v>-1.7747547942874</c:v>
                </c:pt>
                <c:pt idx="38">
                  <c:v>-1.7744223301046558</c:v>
                </c:pt>
                <c:pt idx="39">
                  <c:v>-2.3632011033297324</c:v>
                </c:pt>
                <c:pt idx="40">
                  <c:v>-1.8163961460512887</c:v>
                </c:pt>
                <c:pt idx="41">
                  <c:v>-1.7327916608397789</c:v>
                </c:pt>
                <c:pt idx="42">
                  <c:v>-2.0285787412294138</c:v>
                </c:pt>
                <c:pt idx="43">
                  <c:v>-2.2218913604936805</c:v>
                </c:pt>
                <c:pt idx="44">
                  <c:v>-1.9284902141979603</c:v>
                </c:pt>
                <c:pt idx="45">
                  <c:v>-1.4690486609869648</c:v>
                </c:pt>
                <c:pt idx="46">
                  <c:v>-1.7642885801268229</c:v>
                </c:pt>
                <c:pt idx="47">
                  <c:v>-1.6161766965817534</c:v>
                </c:pt>
                <c:pt idx="48">
                  <c:v>-1.955634060604478</c:v>
                </c:pt>
                <c:pt idx="49">
                  <c:v>-1.9627158627888928</c:v>
                </c:pt>
                <c:pt idx="50">
                  <c:v>-1.5291538959839932</c:v>
                </c:pt>
                <c:pt idx="51">
                  <c:v>-1.3341881947680456</c:v>
                </c:pt>
                <c:pt idx="52">
                  <c:v>-0.74547361932095346</c:v>
                </c:pt>
                <c:pt idx="53">
                  <c:v>-2.4066610820692498</c:v>
                </c:pt>
                <c:pt idx="54">
                  <c:v>-2.3866241577034053</c:v>
                </c:pt>
                <c:pt idx="55">
                  <c:v>-1.9057256057943908</c:v>
                </c:pt>
                <c:pt idx="56">
                  <c:v>-1.783360332713956</c:v>
                </c:pt>
                <c:pt idx="57">
                  <c:v>-1.7512599253596453</c:v>
                </c:pt>
                <c:pt idx="58">
                  <c:v>-1.4176794556957877</c:v>
                </c:pt>
                <c:pt idx="59">
                  <c:v>-1.3961125513653698</c:v>
                </c:pt>
                <c:pt idx="60">
                  <c:v>-1.1499087979029963</c:v>
                </c:pt>
                <c:pt idx="61">
                  <c:v>-0.71355048816966427</c:v>
                </c:pt>
                <c:pt idx="62">
                  <c:v>-0.45830330239959621</c:v>
                </c:pt>
                <c:pt idx="63">
                  <c:v>-0.68208742114148413</c:v>
                </c:pt>
                <c:pt idx="64">
                  <c:v>-1.1172651587991254</c:v>
                </c:pt>
                <c:pt idx="65">
                  <c:v>-0.76180899368845856</c:v>
                </c:pt>
                <c:pt idx="66">
                  <c:v>-0.14026166197119738</c:v>
                </c:pt>
                <c:pt idx="67">
                  <c:v>-0.19811399141044783</c:v>
                </c:pt>
                <c:pt idx="68">
                  <c:v>-0.21967309041285266</c:v>
                </c:pt>
                <c:pt idx="69">
                  <c:v>-0.27053216490298826</c:v>
                </c:pt>
                <c:pt idx="70">
                  <c:v>-0.41879250607157581</c:v>
                </c:pt>
                <c:pt idx="71">
                  <c:v>-0.41791570192488497</c:v>
                </c:pt>
                <c:pt idx="72">
                  <c:v>7.3814081903460893E-2</c:v>
                </c:pt>
                <c:pt idx="73">
                  <c:v>-0.2077297766759777</c:v>
                </c:pt>
                <c:pt idx="74">
                  <c:v>-0.2176380371836866</c:v>
                </c:pt>
                <c:pt idx="75">
                  <c:v>-2.8302182411052881E-2</c:v>
                </c:pt>
                <c:pt idx="76">
                  <c:v>0.33535764922620931</c:v>
                </c:pt>
                <c:pt idx="77">
                  <c:v>0.32223219055522029</c:v>
                </c:pt>
                <c:pt idx="78">
                  <c:v>-0.42256630554760122</c:v>
                </c:pt>
                <c:pt idx="79">
                  <c:v>-0.46934744733329581</c:v>
                </c:pt>
                <c:pt idx="80">
                  <c:v>-0.52143800792365136</c:v>
                </c:pt>
                <c:pt idx="81">
                  <c:v>-0.25483217259418389</c:v>
                </c:pt>
                <c:pt idx="82">
                  <c:v>-0.57664490582609584</c:v>
                </c:pt>
                <c:pt idx="83">
                  <c:v>-0.95517808008618965</c:v>
                </c:pt>
                <c:pt idx="84">
                  <c:v>-1.4735449280032589</c:v>
                </c:pt>
                <c:pt idx="85">
                  <c:v>-1.2985181094694513</c:v>
                </c:pt>
                <c:pt idx="86">
                  <c:v>-1.0774444533007133</c:v>
                </c:pt>
                <c:pt idx="87">
                  <c:v>-1.1834651894812269</c:v>
                </c:pt>
                <c:pt idx="88">
                  <c:v>-2.3712303835651363</c:v>
                </c:pt>
                <c:pt idx="89">
                  <c:v>-1.9858569796569983</c:v>
                </c:pt>
                <c:pt idx="90">
                  <c:v>-1.6160083404191712</c:v>
                </c:pt>
                <c:pt idx="91">
                  <c:v>-1.4620151058279864</c:v>
                </c:pt>
                <c:pt idx="92">
                  <c:v>-1.3181362953134073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B0-4D90-A2D6-1908DC60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54815744"/>
        <c:axId val="54829824"/>
      </c:barChart>
      <c:lineChart>
        <c:grouping val="standard"/>
        <c:varyColors val="0"/>
        <c:ser>
          <c:idx val="3"/>
          <c:order val="2"/>
          <c:tx>
            <c:strRef>
              <c:f>'Figure 3 data'!$D$3</c:f>
              <c:strCache>
                <c:ptCount val="1"/>
                <c:pt idx="0">
                  <c:v>Tradable goods index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'Figure 3 data'!$A$4:$A$237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3 data'!$D$4:$D$237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-0.18629124760627747</c:v>
                </c:pt>
                <c:pt idx="13" formatCode="0.0">
                  <c:v>-0.94382685422897339</c:v>
                </c:pt>
                <c:pt idx="14" formatCode="0.0">
                  <c:v>-0.98823219537734985</c:v>
                </c:pt>
                <c:pt idx="15" formatCode="0.0">
                  <c:v>-0.84658688306808472</c:v>
                </c:pt>
                <c:pt idx="16" formatCode="0.0">
                  <c:v>-0.71839576959609985</c:v>
                </c:pt>
                <c:pt idx="17" formatCode="0.0">
                  <c:v>-1.2018985748291016</c:v>
                </c:pt>
                <c:pt idx="18" formatCode="0.0">
                  <c:v>-1.2996823787689209</c:v>
                </c:pt>
                <c:pt idx="19" formatCode="0.0">
                  <c:v>-2.0149891376495361</c:v>
                </c:pt>
                <c:pt idx="20" formatCode="0.0">
                  <c:v>-2.498929500579834</c:v>
                </c:pt>
                <c:pt idx="21" formatCode="0.0">
                  <c:v>-1.7867740392684937</c:v>
                </c:pt>
                <c:pt idx="22" formatCode="0.0">
                  <c:v>-1.7541171312332153</c:v>
                </c:pt>
                <c:pt idx="23" formatCode="0.0">
                  <c:v>-1.947429895401001</c:v>
                </c:pt>
                <c:pt idx="24" formatCode="0.0">
                  <c:v>-2.311558723449707</c:v>
                </c:pt>
                <c:pt idx="25" formatCode="0.0">
                  <c:v>-2.6809451580047607</c:v>
                </c:pt>
                <c:pt idx="26" formatCode="0.0">
                  <c:v>-2.3831722736358643</c:v>
                </c:pt>
                <c:pt idx="27" formatCode="0.0">
                  <c:v>-1.6227643489837646</c:v>
                </c:pt>
                <c:pt idx="28" formatCode="0.0">
                  <c:v>-1.7524493932723999</c:v>
                </c:pt>
                <c:pt idx="29" formatCode="0.0">
                  <c:v>-1.816351056098938</c:v>
                </c:pt>
                <c:pt idx="30" formatCode="0.0">
                  <c:v>-1.5482674837112427</c:v>
                </c:pt>
                <c:pt idx="31" formatCode="0.0">
                  <c:v>-1.6501901149749756</c:v>
                </c:pt>
                <c:pt idx="32" formatCode="0.0">
                  <c:v>-2.4420220851898193</c:v>
                </c:pt>
                <c:pt idx="33" formatCode="0.0">
                  <c:v>-3.0785894393920898</c:v>
                </c:pt>
                <c:pt idx="34" formatCode="0.0">
                  <c:v>-3.1230330467224121</c:v>
                </c:pt>
                <c:pt idx="35" formatCode="0.0">
                  <c:v>-3.3349390029907227</c:v>
                </c:pt>
                <c:pt idx="36" formatCode="0.0">
                  <c:v>-2.8460679054260254</c:v>
                </c:pt>
                <c:pt idx="37" formatCode="0.0">
                  <c:v>-2.50156569480896</c:v>
                </c:pt>
                <c:pt idx="38" formatCode="0.0">
                  <c:v>-3.4289319515228271</c:v>
                </c:pt>
                <c:pt idx="39" formatCode="0.0">
                  <c:v>-3.5821654796600342</c:v>
                </c:pt>
                <c:pt idx="40" formatCode="0.0">
                  <c:v>-3.1560201644897461</c:v>
                </c:pt>
                <c:pt idx="41" formatCode="0.0">
                  <c:v>-2.8112583160400391</c:v>
                </c:pt>
                <c:pt idx="42" formatCode="0.0">
                  <c:v>-3.1951038837432861</c:v>
                </c:pt>
                <c:pt idx="43" formatCode="0.0">
                  <c:v>-3.4217991828918457</c:v>
                </c:pt>
                <c:pt idx="44" formatCode="0.0">
                  <c:v>-2.19161057472229</c:v>
                </c:pt>
                <c:pt idx="45" formatCode="0.0">
                  <c:v>-1.8301206827163696</c:v>
                </c:pt>
                <c:pt idx="46" formatCode="0.0">
                  <c:v>-1.6524437665939331</c:v>
                </c:pt>
                <c:pt idx="47" formatCode="0.0">
                  <c:v>-1.6839281320571899</c:v>
                </c:pt>
                <c:pt idx="48" formatCode="0.0">
                  <c:v>-1.3514505624771118</c:v>
                </c:pt>
                <c:pt idx="49" formatCode="0.0">
                  <c:v>-1.270859956741333</c:v>
                </c:pt>
                <c:pt idx="50" formatCode="0.0">
                  <c:v>-0.62841171026229858</c:v>
                </c:pt>
                <c:pt idx="51" formatCode="0.0">
                  <c:v>-1.128466010093689</c:v>
                </c:pt>
                <c:pt idx="52" formatCode="0.0">
                  <c:v>-0.47699061036109924</c:v>
                </c:pt>
                <c:pt idx="53" formatCode="0.0">
                  <c:v>-2.4295287132263184</c:v>
                </c:pt>
                <c:pt idx="54" formatCode="0.0">
                  <c:v>-2.6730175018310547</c:v>
                </c:pt>
                <c:pt idx="55" formatCode="0.0">
                  <c:v>-1.5226737260818481</c:v>
                </c:pt>
                <c:pt idx="56" formatCode="0.0">
                  <c:v>-1.7132387161254883</c:v>
                </c:pt>
                <c:pt idx="57" formatCode="0.0">
                  <c:v>-1.4655214548110962</c:v>
                </c:pt>
                <c:pt idx="58" formatCode="0.0">
                  <c:v>-1.3448843955993652</c:v>
                </c:pt>
                <c:pt idx="59" formatCode="0.0">
                  <c:v>-1.0915240049362183</c:v>
                </c:pt>
                <c:pt idx="60" formatCode="0.0">
                  <c:v>-1.0652285814285278</c:v>
                </c:pt>
                <c:pt idx="61" formatCode="0.0">
                  <c:v>-0.48429450392723083</c:v>
                </c:pt>
                <c:pt idx="62" formatCode="0.0">
                  <c:v>-0.30375513434410095</c:v>
                </c:pt>
                <c:pt idx="63" formatCode="0.0">
                  <c:v>-7.0617854595184326E-2</c:v>
                </c:pt>
                <c:pt idx="64" formatCode="0.0">
                  <c:v>-0.41561535000801086</c:v>
                </c:pt>
                <c:pt idx="65" formatCode="0.0">
                  <c:v>0.19221360981464386</c:v>
                </c:pt>
                <c:pt idx="66" formatCode="0.0">
                  <c:v>1.0314801931381226</c:v>
                </c:pt>
                <c:pt idx="67" formatCode="0.0">
                  <c:v>0.78794050216674805</c:v>
                </c:pt>
                <c:pt idx="68" formatCode="0.0">
                  <c:v>0.7071872353553772</c:v>
                </c:pt>
                <c:pt idx="69" formatCode="0.0">
                  <c:v>0.54245579242706299</c:v>
                </c:pt>
                <c:pt idx="70" formatCode="0.0">
                  <c:v>0.26084783673286438</c:v>
                </c:pt>
                <c:pt idx="71" formatCode="0.0">
                  <c:v>-0.53813314437866211</c:v>
                </c:pt>
                <c:pt idx="72" formatCode="0.0">
                  <c:v>-0.40315410494804382</c:v>
                </c:pt>
                <c:pt idx="73" formatCode="0.0">
                  <c:v>-0.6904798150062561</c:v>
                </c:pt>
                <c:pt idx="74" formatCode="0.0">
                  <c:v>-0.24980320036411285</c:v>
                </c:pt>
                <c:pt idx="75" formatCode="0.0">
                  <c:v>-3.7543676793575287E-2</c:v>
                </c:pt>
                <c:pt idx="76" formatCode="0.0">
                  <c:v>0.4057997465133667</c:v>
                </c:pt>
                <c:pt idx="77" formatCode="0.0">
                  <c:v>1.9014187157154083E-2</c:v>
                </c:pt>
                <c:pt idx="78" formatCode="0.0">
                  <c:v>-0.73635077476501465</c:v>
                </c:pt>
                <c:pt idx="79" formatCode="0.0">
                  <c:v>-0.88471055030822754</c:v>
                </c:pt>
                <c:pt idx="80" formatCode="0.0">
                  <c:v>-1.2167172431945801</c:v>
                </c:pt>
                <c:pt idx="81" formatCode="0.0">
                  <c:v>-0.80661654472351074</c:v>
                </c:pt>
                <c:pt idx="82" formatCode="0.0">
                  <c:v>-1.0883253812789917</c:v>
                </c:pt>
                <c:pt idx="83" formatCode="0.0">
                  <c:v>-0.76116824150085449</c:v>
                </c:pt>
                <c:pt idx="84" formatCode="0.0">
                  <c:v>-0.99194157123565674</c:v>
                </c:pt>
                <c:pt idx="85" formatCode="0.0">
                  <c:v>-1.2323544025421143</c:v>
                </c:pt>
                <c:pt idx="86" formatCode="0.0">
                  <c:v>-1.4062161445617676</c:v>
                </c:pt>
                <c:pt idx="87" formatCode="0.0">
                  <c:v>-3.1802754402160645</c:v>
                </c:pt>
                <c:pt idx="88" formatCode="0.0">
                  <c:v>-4.7398943901062012</c:v>
                </c:pt>
                <c:pt idx="89" formatCode="0.0">
                  <c:v>-3.629164457321167</c:v>
                </c:pt>
                <c:pt idx="90" formatCode="0.0">
                  <c:v>-2.7947840690612793</c:v>
                </c:pt>
                <c:pt idx="91" formatCode="0.0">
                  <c:v>-2.6200869083404541</c:v>
                </c:pt>
                <c:pt idx="92" formatCode="0.0">
                  <c:v>-2.1838555335998535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B0-4D90-A2D6-1908DC60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15744"/>
        <c:axId val="54829824"/>
      </c:lineChart>
      <c:dateAx>
        <c:axId val="54815744"/>
        <c:scaling>
          <c:orientation val="minMax"/>
          <c:min val="42736"/>
        </c:scaling>
        <c:delete val="0"/>
        <c:axPos val="b"/>
        <c:numFmt formatCode="B1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54829824"/>
        <c:crosses val="autoZero"/>
        <c:auto val="0"/>
        <c:lblOffset val="100"/>
        <c:baseTimeUnit val="months"/>
      </c:dateAx>
      <c:valAx>
        <c:axId val="54829824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54815744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9110888651331113E-2"/>
          <c:y val="0.1130982938420998"/>
          <c:w val="0.91088921345560891"/>
          <c:h val="0.15078800258031264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+mn-cs"/>
        </a:defRPr>
      </a:pPr>
      <a:endParaRPr lang="he-IL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Nontradable goods price index</a:t>
            </a:r>
          </a:p>
          <a:p>
            <a:pPr rtl="1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(62%)</a:t>
            </a:r>
            <a:endParaRPr lang="he-IL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4570284263037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3 data'!$G$3</c:f>
              <c:strCache>
                <c:ptCount val="1"/>
                <c:pt idx="0">
                  <c:v>Housing (39%)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cat>
            <c:numRef>
              <c:f>'Figure 3 data'!$F$4:$F$237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3 data'!$G$4:$G$237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0.97824139386600872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1.0373563108667017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0.86018985962374528</c:v>
                </c:pt>
                <c:pt idx="80">
                  <c:v>0.70951665404203301</c:v>
                </c:pt>
                <c:pt idx="81">
                  <c:v>0.52026860323842994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0.85168512807958618</c:v>
                </c:pt>
                <c:pt idx="85">
                  <c:v>0.73336145614521664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0.61331683130500336</c:v>
                </c:pt>
                <c:pt idx="89">
                  <c:v>0.53612506410368088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B-4CBA-ABDF-25F9F26899BD}"/>
            </c:ext>
          </c:extLst>
        </c:ser>
        <c:ser>
          <c:idx val="1"/>
          <c:order val="1"/>
          <c:tx>
            <c:strRef>
              <c:f>'Figure 3 data'!$H$3</c:f>
              <c:strCache>
                <c:ptCount val="1"/>
                <c:pt idx="0">
                  <c:v>Communication (3.3%)</c:v>
                </c:pt>
              </c:strCache>
            </c:strRef>
          </c:tx>
          <c:spPr>
            <a:solidFill>
              <a:srgbClr val="54823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'Figure 3 data'!$F$4:$F$237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3 data'!$H$4:$H$237</c:f>
              <c:numCache>
                <c:formatCode>0.0</c:formatCode>
                <c:ptCount val="234"/>
                <c:pt idx="0">
                  <c:v>-0.52187803851283354</c:v>
                </c:pt>
                <c:pt idx="1">
                  <c:v>-0.60816312621189594</c:v>
                </c:pt>
                <c:pt idx="2">
                  <c:v>-0.72130481057375984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-0.64539391455618922</c:v>
                </c:pt>
                <c:pt idx="10">
                  <c:v>-0.55642700217936081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-0.33937033702223618</c:v>
                </c:pt>
                <c:pt idx="22">
                  <c:v>-0.33937033702223618</c:v>
                </c:pt>
                <c:pt idx="23">
                  <c:v>-0.33244441177688544</c:v>
                </c:pt>
                <c:pt idx="24">
                  <c:v>-0.25982261605677281</c:v>
                </c:pt>
                <c:pt idx="25">
                  <c:v>-0.25384380343856872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-0.30165708594790142</c:v>
                </c:pt>
                <c:pt idx="35">
                  <c:v>-0.30670144958420126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-0.1135568135507555</c:v>
                </c:pt>
                <c:pt idx="49">
                  <c:v>-0.14633958280845447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-0.23299562972207913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-0.23405186063644157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-0.17183439352524527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-0.16433289731925749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-0.15357786726887568</c:v>
                </c:pt>
                <c:pt idx="77">
                  <c:v>-0.13280263396579375</c:v>
                </c:pt>
                <c:pt idx="78">
                  <c:v>-0.13280263396579375</c:v>
                </c:pt>
                <c:pt idx="79">
                  <c:v>-0.1170296372156361</c:v>
                </c:pt>
                <c:pt idx="80">
                  <c:v>-0.11679328848434774</c:v>
                </c:pt>
                <c:pt idx="81">
                  <c:v>-0.12995704026157429</c:v>
                </c:pt>
                <c:pt idx="82">
                  <c:v>-0.13644255405065123</c:v>
                </c:pt>
                <c:pt idx="83">
                  <c:v>-0.14630037816077188</c:v>
                </c:pt>
                <c:pt idx="84">
                  <c:v>-0.13507170997156248</c:v>
                </c:pt>
                <c:pt idx="85">
                  <c:v>-0.13646420182693914</c:v>
                </c:pt>
                <c:pt idx="86">
                  <c:v>-0.12649019120787341</c:v>
                </c:pt>
                <c:pt idx="87">
                  <c:v>-0.11671652946712836</c:v>
                </c:pt>
                <c:pt idx="88">
                  <c:v>-0.10675022239687981</c:v>
                </c:pt>
                <c:pt idx="89">
                  <c:v>-0.10319927944812697</c:v>
                </c:pt>
                <c:pt idx="90">
                  <c:v>-0.11007923141133563</c:v>
                </c:pt>
                <c:pt idx="91">
                  <c:v>-0.11781647581812719</c:v>
                </c:pt>
                <c:pt idx="92">
                  <c:v>-0.11100232769151464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B-4CBA-ABDF-25F9F26899BD}"/>
            </c:ext>
          </c:extLst>
        </c:ser>
        <c:ser>
          <c:idx val="4"/>
          <c:order val="2"/>
          <c:tx>
            <c:strRef>
              <c:f>'Figure 3 data'!$I$3</c:f>
              <c:strCache>
                <c:ptCount val="1"/>
                <c:pt idx="0">
                  <c:v>Fruit and vegetables (4.5%)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'Figure 3 data'!$F$4:$F$237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3 data'!$I$4:$I$237</c:f>
              <c:numCache>
                <c:formatCode>0.0</c:formatCode>
                <c:ptCount val="234"/>
                <c:pt idx="0">
                  <c:v>0.33844569979892458</c:v>
                </c:pt>
                <c:pt idx="1">
                  <c:v>0.21840526431946644</c:v>
                </c:pt>
                <c:pt idx="2">
                  <c:v>0.14206989329592631</c:v>
                </c:pt>
                <c:pt idx="3">
                  <c:v>0.25365242510702024</c:v>
                </c:pt>
                <c:pt idx="4">
                  <c:v>6.7046526367867593E-2</c:v>
                </c:pt>
                <c:pt idx="5">
                  <c:v>0.3527802110577285</c:v>
                </c:pt>
                <c:pt idx="6">
                  <c:v>0.44210094328573396</c:v>
                </c:pt>
                <c:pt idx="7">
                  <c:v>-5.3023899070563166E-2</c:v>
                </c:pt>
                <c:pt idx="8">
                  <c:v>-0.1926278184190291</c:v>
                </c:pt>
                <c:pt idx="9">
                  <c:v>0.19713761720042181</c:v>
                </c:pt>
                <c:pt idx="10">
                  <c:v>0.38591205236542603</c:v>
                </c:pt>
                <c:pt idx="11">
                  <c:v>0.56008939437570759</c:v>
                </c:pt>
                <c:pt idx="12">
                  <c:v>0.25839582504657371</c:v>
                </c:pt>
                <c:pt idx="13">
                  <c:v>7.6054071379209456E-2</c:v>
                </c:pt>
                <c:pt idx="14">
                  <c:v>0.17431048891944576</c:v>
                </c:pt>
                <c:pt idx="15">
                  <c:v>-1.8289380210146838E-2</c:v>
                </c:pt>
                <c:pt idx="16">
                  <c:v>-8.665151771421695E-3</c:v>
                </c:pt>
                <c:pt idx="17">
                  <c:v>-0.11108479083700624</c:v>
                </c:pt>
                <c:pt idx="18">
                  <c:v>-0.16872318976500067</c:v>
                </c:pt>
                <c:pt idx="19">
                  <c:v>0.12998037173032276</c:v>
                </c:pt>
                <c:pt idx="20">
                  <c:v>-1.506700645125195E-2</c:v>
                </c:pt>
                <c:pt idx="21">
                  <c:v>-0.22408784541622806</c:v>
                </c:pt>
                <c:pt idx="22">
                  <c:v>-0.15275824419493664</c:v>
                </c:pt>
                <c:pt idx="23">
                  <c:v>-0.43386556110721974</c:v>
                </c:pt>
                <c:pt idx="24">
                  <c:v>-0.47650154485344653</c:v>
                </c:pt>
                <c:pt idx="25">
                  <c:v>-0.31688168262915495</c:v>
                </c:pt>
                <c:pt idx="26">
                  <c:v>-0.35943114579218727</c:v>
                </c:pt>
                <c:pt idx="27">
                  <c:v>1.3728434966643464E-2</c:v>
                </c:pt>
                <c:pt idx="28">
                  <c:v>0.18792882992400625</c:v>
                </c:pt>
                <c:pt idx="29">
                  <c:v>0.10952143717119352</c:v>
                </c:pt>
                <c:pt idx="30">
                  <c:v>8.8330831347430042E-2</c:v>
                </c:pt>
                <c:pt idx="31">
                  <c:v>-0.14881233355448273</c:v>
                </c:pt>
                <c:pt idx="32">
                  <c:v>0.32514872465326777</c:v>
                </c:pt>
                <c:pt idx="33">
                  <c:v>0.50989473742627822</c:v>
                </c:pt>
                <c:pt idx="34">
                  <c:v>0.51846465179549983</c:v>
                </c:pt>
                <c:pt idx="35">
                  <c:v>0.49510625552077075</c:v>
                </c:pt>
                <c:pt idx="36">
                  <c:v>0.51905553247218073</c:v>
                </c:pt>
                <c:pt idx="37">
                  <c:v>0.38497823340591081</c:v>
                </c:pt>
                <c:pt idx="38">
                  <c:v>0.27966396199129967</c:v>
                </c:pt>
                <c:pt idx="39">
                  <c:v>-5.504631670370868E-2</c:v>
                </c:pt>
                <c:pt idx="40">
                  <c:v>-4.5610489216304471E-2</c:v>
                </c:pt>
                <c:pt idx="41">
                  <c:v>-2.9367854718569272E-2</c:v>
                </c:pt>
                <c:pt idx="42">
                  <c:v>0.16036265545083683</c:v>
                </c:pt>
                <c:pt idx="43">
                  <c:v>0.26383448777720275</c:v>
                </c:pt>
                <c:pt idx="44">
                  <c:v>-0.15271047272099378</c:v>
                </c:pt>
                <c:pt idx="45">
                  <c:v>-0.26691320288474207</c:v>
                </c:pt>
                <c:pt idx="46">
                  <c:v>-0.37811915736897289</c:v>
                </c:pt>
                <c:pt idx="47">
                  <c:v>-0.10968944032129214</c:v>
                </c:pt>
                <c:pt idx="48">
                  <c:v>-0.12956104808154051</c:v>
                </c:pt>
                <c:pt idx="49">
                  <c:v>0.13902542104981599</c:v>
                </c:pt>
                <c:pt idx="50">
                  <c:v>0.3161254981783283</c:v>
                </c:pt>
                <c:pt idx="51">
                  <c:v>0.3991517776669829</c:v>
                </c:pt>
                <c:pt idx="52">
                  <c:v>0.28167725744209399</c:v>
                </c:pt>
                <c:pt idx="53">
                  <c:v>0.10639144338848913</c:v>
                </c:pt>
                <c:pt idx="54">
                  <c:v>-0.1458166764337463</c:v>
                </c:pt>
                <c:pt idx="55">
                  <c:v>-0.11067393489488597</c:v>
                </c:pt>
                <c:pt idx="56">
                  <c:v>0.10760422106690973</c:v>
                </c:pt>
                <c:pt idx="57">
                  <c:v>8.1296289341761682E-2</c:v>
                </c:pt>
                <c:pt idx="58">
                  <c:v>2.8910545353658904E-2</c:v>
                </c:pt>
                <c:pt idx="59">
                  <c:v>-0.17810949125396658</c:v>
                </c:pt>
                <c:pt idx="60">
                  <c:v>-0.17915598162595234</c:v>
                </c:pt>
                <c:pt idx="61">
                  <c:v>-0.25960573434874923</c:v>
                </c:pt>
                <c:pt idx="62">
                  <c:v>-0.36841442142304304</c:v>
                </c:pt>
                <c:pt idx="63">
                  <c:v>-0.29808696840665488</c:v>
                </c:pt>
                <c:pt idx="64">
                  <c:v>-5.39278615511719E-2</c:v>
                </c:pt>
                <c:pt idx="65">
                  <c:v>0.38649765441544748</c:v>
                </c:pt>
                <c:pt idx="66">
                  <c:v>0.48498777768733442</c:v>
                </c:pt>
                <c:pt idx="67">
                  <c:v>0.30210408506084252</c:v>
                </c:pt>
                <c:pt idx="68">
                  <c:v>0.2416961833506118</c:v>
                </c:pt>
                <c:pt idx="69">
                  <c:v>0.19970944181851491</c:v>
                </c:pt>
                <c:pt idx="70">
                  <c:v>0.41747255765643115</c:v>
                </c:pt>
                <c:pt idx="71">
                  <c:v>0.57352491136768868</c:v>
                </c:pt>
                <c:pt idx="72">
                  <c:v>0.8068811512504237</c:v>
                </c:pt>
                <c:pt idx="73">
                  <c:v>0.82624193387536349</c:v>
                </c:pt>
                <c:pt idx="74">
                  <c:v>0.98452329629946811</c:v>
                </c:pt>
                <c:pt idx="75">
                  <c:v>0.79407944796554386</c:v>
                </c:pt>
                <c:pt idx="76">
                  <c:v>0.59930334144129593</c:v>
                </c:pt>
                <c:pt idx="77">
                  <c:v>-1.5997047313981508E-2</c:v>
                </c:pt>
                <c:pt idx="78">
                  <c:v>-0.28410497673062857</c:v>
                </c:pt>
                <c:pt idx="79">
                  <c:v>-3.1825874614743864E-2</c:v>
                </c:pt>
                <c:pt idx="80">
                  <c:v>1.3783532267490753E-2</c:v>
                </c:pt>
                <c:pt idx="81">
                  <c:v>8.5540149633264936E-2</c:v>
                </c:pt>
                <c:pt idx="82">
                  <c:v>-8.1877564895818725E-3</c:v>
                </c:pt>
                <c:pt idx="83">
                  <c:v>-0.13633343868829345</c:v>
                </c:pt>
                <c:pt idx="84">
                  <c:v>-0.15454826006949279</c:v>
                </c:pt>
                <c:pt idx="85">
                  <c:v>-0.192448536390641</c:v>
                </c:pt>
                <c:pt idx="86">
                  <c:v>-0.20143538756730264</c:v>
                </c:pt>
                <c:pt idx="87">
                  <c:v>2.5225556325858808E-2</c:v>
                </c:pt>
                <c:pt idx="88">
                  <c:v>-0.11128928764739439</c:v>
                </c:pt>
                <c:pt idx="89">
                  <c:v>4.4062531816297282E-2</c:v>
                </c:pt>
                <c:pt idx="90">
                  <c:v>0.26381306207688848</c:v>
                </c:pt>
                <c:pt idx="91">
                  <c:v>9.9966801795376078E-2</c:v>
                </c:pt>
                <c:pt idx="92">
                  <c:v>0.10956922229902334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FB-4CBA-ABDF-25F9F26899BD}"/>
            </c:ext>
          </c:extLst>
        </c:ser>
        <c:ser>
          <c:idx val="3"/>
          <c:order val="3"/>
          <c:tx>
            <c:strRef>
              <c:f>'Figure 3 data'!$J$3</c:f>
              <c:strCache>
                <c:ptCount val="1"/>
                <c:pt idx="0">
                  <c:v>Other nontradable goods (53.2%)</c:v>
                </c:pt>
              </c:strCache>
            </c:strRef>
          </c:tx>
          <c:spPr>
            <a:solidFill>
              <a:srgbClr val="C55A11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numRef>
              <c:f>'Figure 3 data'!$F$4:$F$237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3 data'!$J$4:$J$237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1.440083822492447</c:v>
                </c:pt>
                <c:pt idx="13">
                  <c:v>1.4207571087857109</c:v>
                </c:pt>
                <c:pt idx="14">
                  <c:v>1.3245747822606575</c:v>
                </c:pt>
                <c:pt idx="15">
                  <c:v>1.3976075240067085</c:v>
                </c:pt>
                <c:pt idx="16">
                  <c:v>1.2572844398120531</c:v>
                </c:pt>
                <c:pt idx="17">
                  <c:v>0.82439816164538948</c:v>
                </c:pt>
                <c:pt idx="18">
                  <c:v>0.59570942628443968</c:v>
                </c:pt>
                <c:pt idx="19">
                  <c:v>0.5780115539731886</c:v>
                </c:pt>
                <c:pt idx="20">
                  <c:v>0.37931584168039462</c:v>
                </c:pt>
                <c:pt idx="21">
                  <c:v>0.32390701052058513</c:v>
                </c:pt>
                <c:pt idx="22">
                  <c:v>0.33239191838657367</c:v>
                </c:pt>
                <c:pt idx="23">
                  <c:v>0.25720825204513753</c:v>
                </c:pt>
                <c:pt idx="24">
                  <c:v>0.12502946996739972</c:v>
                </c:pt>
                <c:pt idx="25">
                  <c:v>-0.39038613705857073</c:v>
                </c:pt>
                <c:pt idx="26">
                  <c:v>-0.35191448338529263</c:v>
                </c:pt>
                <c:pt idx="27">
                  <c:v>-0.30221667411160125</c:v>
                </c:pt>
                <c:pt idx="28">
                  <c:v>-0.28097874344282092</c:v>
                </c:pt>
                <c:pt idx="29">
                  <c:v>-0.17031175100016799</c:v>
                </c:pt>
                <c:pt idx="30">
                  <c:v>-0.18391051632342914</c:v>
                </c:pt>
                <c:pt idx="31">
                  <c:v>-0.19898681419319939</c:v>
                </c:pt>
                <c:pt idx="32">
                  <c:v>-0.33142823197556009</c:v>
                </c:pt>
                <c:pt idx="33">
                  <c:v>-0.38524643580636564</c:v>
                </c:pt>
                <c:pt idx="34">
                  <c:v>-0.49093876098662581</c:v>
                </c:pt>
                <c:pt idx="35">
                  <c:v>-0.51392445180169921</c:v>
                </c:pt>
                <c:pt idx="36">
                  <c:v>-0.51118988977763169</c:v>
                </c:pt>
                <c:pt idx="37">
                  <c:v>-8.948532801488368E-2</c:v>
                </c:pt>
                <c:pt idx="38">
                  <c:v>-0.20784405206598291</c:v>
                </c:pt>
                <c:pt idx="39">
                  <c:v>-0.14436116944010244</c:v>
                </c:pt>
                <c:pt idx="40">
                  <c:v>-0.1945792948509035</c:v>
                </c:pt>
                <c:pt idx="41">
                  <c:v>-0.22987801377844902</c:v>
                </c:pt>
                <c:pt idx="42">
                  <c:v>-1.1544868325989638E-2</c:v>
                </c:pt>
                <c:pt idx="43">
                  <c:v>-5.0655372631014856E-2</c:v>
                </c:pt>
                <c:pt idx="44">
                  <c:v>9.3465138718658886E-2</c:v>
                </c:pt>
                <c:pt idx="45">
                  <c:v>0.10663268856363778</c:v>
                </c:pt>
                <c:pt idx="46">
                  <c:v>0.19803720969396957</c:v>
                </c:pt>
                <c:pt idx="47">
                  <c:v>0.26872449705875279</c:v>
                </c:pt>
                <c:pt idx="48">
                  <c:v>0.50598175297856085</c:v>
                </c:pt>
                <c:pt idx="49">
                  <c:v>0.66705716824709793</c:v>
                </c:pt>
                <c:pt idx="50">
                  <c:v>0.85016484341180654</c:v>
                </c:pt>
                <c:pt idx="51">
                  <c:v>0.78606794910559485</c:v>
                </c:pt>
                <c:pt idx="52">
                  <c:v>0.71162542460563505</c:v>
                </c:pt>
                <c:pt idx="53">
                  <c:v>0.47331279635659806</c:v>
                </c:pt>
                <c:pt idx="54">
                  <c:v>0.33682970700963777</c:v>
                </c:pt>
                <c:pt idx="55">
                  <c:v>0.47894432073810722</c:v>
                </c:pt>
                <c:pt idx="56">
                  <c:v>0.48624890461005887</c:v>
                </c:pt>
                <c:pt idx="57">
                  <c:v>0.49608158559120796</c:v>
                </c:pt>
                <c:pt idx="58">
                  <c:v>0.57838421937986761</c:v>
                </c:pt>
                <c:pt idx="59">
                  <c:v>0.58171343425462052</c:v>
                </c:pt>
                <c:pt idx="60">
                  <c:v>0.40911628181104231</c:v>
                </c:pt>
                <c:pt idx="61">
                  <c:v>0.37929270351716082</c:v>
                </c:pt>
                <c:pt idx="62">
                  <c:v>0.39698280815659914</c:v>
                </c:pt>
                <c:pt idx="63">
                  <c:v>0.23922400879100211</c:v>
                </c:pt>
                <c:pt idx="64">
                  <c:v>0.39357405264701389</c:v>
                </c:pt>
                <c:pt idx="65">
                  <c:v>0.60670624455549038</c:v>
                </c:pt>
                <c:pt idx="66">
                  <c:v>0.55329599984605671</c:v>
                </c:pt>
                <c:pt idx="67">
                  <c:v>0.54477639510045472</c:v>
                </c:pt>
                <c:pt idx="68">
                  <c:v>0.64297003203028946</c:v>
                </c:pt>
                <c:pt idx="69">
                  <c:v>0.73347620514025214</c:v>
                </c:pt>
                <c:pt idx="70">
                  <c:v>0.599782554261304</c:v>
                </c:pt>
                <c:pt idx="71">
                  <c:v>0.50209811092750078</c:v>
                </c:pt>
                <c:pt idx="72">
                  <c:v>0.64676390122290273</c:v>
                </c:pt>
                <c:pt idx="73">
                  <c:v>0.71515636035504038</c:v>
                </c:pt>
                <c:pt idx="74">
                  <c:v>0.59439998276266581</c:v>
                </c:pt>
                <c:pt idx="75">
                  <c:v>0.71989906460558262</c:v>
                </c:pt>
                <c:pt idx="76">
                  <c:v>0.8458897601151697</c:v>
                </c:pt>
                <c:pt idx="77">
                  <c:v>0.83016296441807447</c:v>
                </c:pt>
                <c:pt idx="78">
                  <c:v>0.88356371248130805</c:v>
                </c:pt>
                <c:pt idx="79">
                  <c:v>0.92271542542288221</c:v>
                </c:pt>
                <c:pt idx="80">
                  <c:v>0.7983507376728709</c:v>
                </c:pt>
                <c:pt idx="81">
                  <c:v>0.6548330207806875</c:v>
                </c:pt>
                <c:pt idx="82">
                  <c:v>0.8064455845733306</c:v>
                </c:pt>
                <c:pt idx="83">
                  <c:v>0.84632868744279066</c:v>
                </c:pt>
                <c:pt idx="84">
                  <c:v>0.46816703304728452</c:v>
                </c:pt>
                <c:pt idx="85">
                  <c:v>0.43399813761740746</c:v>
                </c:pt>
                <c:pt idx="86">
                  <c:v>0.39366351565667934</c:v>
                </c:pt>
                <c:pt idx="87">
                  <c:v>0.30821978653038329</c:v>
                </c:pt>
                <c:pt idx="88">
                  <c:v>2.90026069466683E-2</c:v>
                </c:pt>
                <c:pt idx="89">
                  <c:v>-4.3230832512653194E-2</c:v>
                </c:pt>
                <c:pt idx="90">
                  <c:v>-3.9048476130174592E-3</c:v>
                </c:pt>
                <c:pt idx="91">
                  <c:v>-7.339573879053829E-2</c:v>
                </c:pt>
                <c:pt idx="92">
                  <c:v>-7.1280005579711439E-2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FB-4CBA-ABDF-25F9F2689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55644544"/>
        <c:axId val="55646080"/>
      </c:barChart>
      <c:lineChart>
        <c:grouping val="standard"/>
        <c:varyColors val="0"/>
        <c:ser>
          <c:idx val="2"/>
          <c:order val="4"/>
          <c:tx>
            <c:strRef>
              <c:f>'Figure 3 data'!$K$3</c:f>
              <c:strCache>
                <c:ptCount val="1"/>
                <c:pt idx="0">
                  <c:v>Nontradables index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'Figure 3 data'!$F$4:$F$237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3 data'!$K$4:$K$237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2.3254828453063965</c:v>
                </c:pt>
                <c:pt idx="13" formatCode="0.0">
                  <c:v>2.3557507991790771</c:v>
                </c:pt>
                <c:pt idx="14" formatCode="0.0">
                  <c:v>2.4964323043823242</c:v>
                </c:pt>
                <c:pt idx="15" formatCode="0.0">
                  <c:v>2.0578329563140869</c:v>
                </c:pt>
                <c:pt idx="16" formatCode="0.0">
                  <c:v>1.9974057674407959</c:v>
                </c:pt>
                <c:pt idx="17" formatCode="0.0">
                  <c:v>1.432442307472229</c:v>
                </c:pt>
                <c:pt idx="18" formatCode="0.0">
                  <c:v>1.0993461608886719</c:v>
                </c:pt>
                <c:pt idx="19" formatCode="0.0">
                  <c:v>1.1599230766296387</c:v>
                </c:pt>
                <c:pt idx="20" formatCode="0.0">
                  <c:v>0.84771835803985596</c:v>
                </c:pt>
                <c:pt idx="21" formatCode="0.0">
                  <c:v>0.62669426202774048</c:v>
                </c:pt>
                <c:pt idx="22" formatCode="0.0">
                  <c:v>0.89785915613174438</c:v>
                </c:pt>
                <c:pt idx="23" formatCode="0.0">
                  <c:v>0.70306915044784546</c:v>
                </c:pt>
                <c:pt idx="24" formatCode="0.0">
                  <c:v>0.44870957732200623</c:v>
                </c:pt>
                <c:pt idx="25" formatCode="0.0">
                  <c:v>-1.6100980341434479E-2</c:v>
                </c:pt>
                <c:pt idx="26" formatCode="0.0">
                  <c:v>-0.11949308961629868</c:v>
                </c:pt>
                <c:pt idx="27" formatCode="0.0">
                  <c:v>0.2176072895526886</c:v>
                </c:pt>
                <c:pt idx="28" formatCode="0.0">
                  <c:v>0.41234451532363892</c:v>
                </c:pt>
                <c:pt idx="29" formatCode="0.0">
                  <c:v>0.49204203486442566</c:v>
                </c:pt>
                <c:pt idx="30" formatCode="0.0">
                  <c:v>0.50653547048568726</c:v>
                </c:pt>
                <c:pt idx="31" formatCode="0.0">
                  <c:v>0.36536920070648193</c:v>
                </c:pt>
                <c:pt idx="32" formatCode="0.0">
                  <c:v>0.74560421705245972</c:v>
                </c:pt>
                <c:pt idx="33" formatCode="0.0">
                  <c:v>0.61710923910140991</c:v>
                </c:pt>
                <c:pt idx="34" formatCode="0.0">
                  <c:v>0.44163516163825989</c:v>
                </c:pt>
                <c:pt idx="35" formatCode="0.0">
                  <c:v>0.50578439235687256</c:v>
                </c:pt>
                <c:pt idx="36" formatCode="0.0">
                  <c:v>0.70049369335174561</c:v>
                </c:pt>
                <c:pt idx="37" formatCode="0.0">
                  <c:v>1.0997179746627808</c:v>
                </c:pt>
                <c:pt idx="38" formatCode="0.0">
                  <c:v>0.78623872995376587</c:v>
                </c:pt>
                <c:pt idx="39" formatCode="0.0">
                  <c:v>0.63006860017776489</c:v>
                </c:pt>
                <c:pt idx="40" formatCode="0.0">
                  <c:v>0.47178491950035095</c:v>
                </c:pt>
                <c:pt idx="41" formatCode="0.0">
                  <c:v>0.33534997701644897</c:v>
                </c:pt>
                <c:pt idx="42" formatCode="0.0">
                  <c:v>0.82041275501251221</c:v>
                </c:pt>
                <c:pt idx="43" formatCode="0.0">
                  <c:v>0.82179677486419678</c:v>
                </c:pt>
                <c:pt idx="44" formatCode="0.0">
                  <c:v>0.54358619451522827</c:v>
                </c:pt>
                <c:pt idx="45" formatCode="0.0">
                  <c:v>0.49662956595420837</c:v>
                </c:pt>
                <c:pt idx="46" formatCode="0.0">
                  <c:v>0.43927094340324402</c:v>
                </c:pt>
                <c:pt idx="47" formatCode="0.0">
                  <c:v>0.5891411304473877</c:v>
                </c:pt>
                <c:pt idx="48" formatCode="0.0">
                  <c:v>0.83850187063217163</c:v>
                </c:pt>
                <c:pt idx="49" formatCode="0.0">
                  <c:v>1.3161889314651489</c:v>
                </c:pt>
                <c:pt idx="50" formatCode="0.0">
                  <c:v>1.8277308940887451</c:v>
                </c:pt>
                <c:pt idx="51" formatCode="0.0">
                  <c:v>1.7341253757476807</c:v>
                </c:pt>
                <c:pt idx="52" formatCode="0.0">
                  <c:v>1.4042041301727295</c:v>
                </c:pt>
                <c:pt idx="53" formatCode="0.0">
                  <c:v>1.0274076461791992</c:v>
                </c:pt>
                <c:pt idx="54" formatCode="0.0">
                  <c:v>0.51844686269760132</c:v>
                </c:pt>
                <c:pt idx="55" formatCode="0.0">
                  <c:v>0.72131460905075073</c:v>
                </c:pt>
                <c:pt idx="56" formatCode="0.0">
                  <c:v>1.069022536277771</c:v>
                </c:pt>
                <c:pt idx="57" formatCode="0.0">
                  <c:v>1.179172158241272</c:v>
                </c:pt>
                <c:pt idx="58" formatCode="0.0">
                  <c:v>1.2004730701446533</c:v>
                </c:pt>
                <c:pt idx="59" formatCode="0.0">
                  <c:v>1.1052999496459961</c:v>
                </c:pt>
                <c:pt idx="60" formatCode="0.0">
                  <c:v>0.88748306035995483</c:v>
                </c:pt>
                <c:pt idx="61" formatCode="0.0">
                  <c:v>0.55155807733535767</c:v>
                </c:pt>
                <c:pt idx="62" formatCode="0.0">
                  <c:v>0.4973641037940979</c:v>
                </c:pt>
                <c:pt idx="63" formatCode="0.0">
                  <c:v>0.56598883867263794</c:v>
                </c:pt>
                <c:pt idx="64" formatCode="0.0">
                  <c:v>1.1071121692657471</c:v>
                </c:pt>
                <c:pt idx="65" formatCode="0.0">
                  <c:v>1.8590147495269775</c:v>
                </c:pt>
                <c:pt idx="66" formatCode="0.0">
                  <c:v>1.5548222064971924</c:v>
                </c:pt>
                <c:pt idx="67" formatCode="0.0">
                  <c:v>1.3273390531539917</c:v>
                </c:pt>
                <c:pt idx="68" formatCode="0.0">
                  <c:v>1.4388495683670044</c:v>
                </c:pt>
                <c:pt idx="69" formatCode="0.0">
                  <c:v>1.6400688886642456</c:v>
                </c:pt>
                <c:pt idx="70" formatCode="0.0">
                  <c:v>1.6946049928665161</c:v>
                </c:pt>
                <c:pt idx="71" formatCode="0.0">
                  <c:v>1.6788398027420044</c:v>
                </c:pt>
                <c:pt idx="72" formatCode="0.0">
                  <c:v>2.1192402839660645</c:v>
                </c:pt>
                <c:pt idx="73" formatCode="0.0">
                  <c:v>2.4516713619232178</c:v>
                </c:pt>
                <c:pt idx="74" formatCode="0.0">
                  <c:v>2.4544863700866699</c:v>
                </c:pt>
                <c:pt idx="75" formatCode="0.0">
                  <c:v>2.2246954441070557</c:v>
                </c:pt>
                <c:pt idx="76" formatCode="0.0">
                  <c:v>2.1460587978363037</c:v>
                </c:pt>
                <c:pt idx="77" formatCode="0.0">
                  <c:v>1.3830757141113281</c:v>
                </c:pt>
                <c:pt idx="78" formatCode="0.0">
                  <c:v>1.3243043422698975</c:v>
                </c:pt>
                <c:pt idx="79" formatCode="0.0">
                  <c:v>1.6340497732162476</c:v>
                </c:pt>
                <c:pt idx="80" formatCode="0.0">
                  <c:v>1.4048576354980469</c:v>
                </c:pt>
                <c:pt idx="81" formatCode="0.0">
                  <c:v>1.1306847333908081</c:v>
                </c:pt>
                <c:pt idx="82" formatCode="0.0">
                  <c:v>1.257258415222168</c:v>
                </c:pt>
                <c:pt idx="83" formatCode="0.0">
                  <c:v>1.3903710842132568</c:v>
                </c:pt>
                <c:pt idx="84" formatCode="0.0">
                  <c:v>1.0302321910858154</c:v>
                </c:pt>
                <c:pt idx="85" formatCode="0.0">
                  <c:v>0.83844685554504395</c:v>
                </c:pt>
                <c:pt idx="86" formatCode="0.0">
                  <c:v>0.8316308856010437</c:v>
                </c:pt>
                <c:pt idx="87" formatCode="0.0">
                  <c:v>0.94504255056381226</c:v>
                </c:pt>
                <c:pt idx="88" formatCode="0.0">
                  <c:v>0.42427992820739746</c:v>
                </c:pt>
                <c:pt idx="89" formatCode="0.0">
                  <c:v>0.433757483959198</c:v>
                </c:pt>
                <c:pt idx="90" formatCode="0.0">
                  <c:v>0.60756617784500122</c:v>
                </c:pt>
                <c:pt idx="91" formatCode="0.0">
                  <c:v>0.17472696304321289</c:v>
                </c:pt>
                <c:pt idx="92" formatCode="0.0">
                  <c:v>0.23066394031047821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FB-4CBA-ABDF-25F9F2689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44544"/>
        <c:axId val="55646080"/>
      </c:lineChart>
      <c:dateAx>
        <c:axId val="55644544"/>
        <c:scaling>
          <c:orientation val="minMax"/>
          <c:min val="42736"/>
        </c:scaling>
        <c:delete val="0"/>
        <c:axPos val="b"/>
        <c:numFmt formatCode="B1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55646080"/>
        <c:crosses val="autoZero"/>
        <c:auto val="0"/>
        <c:lblOffset val="100"/>
        <c:baseTimeUnit val="months"/>
      </c:dateAx>
      <c:valAx>
        <c:axId val="55646080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55644544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9492172447141319E-2"/>
          <c:y val="0.60569380501487557"/>
          <c:w val="0.8707106457620527"/>
          <c:h val="0.16449765086347118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1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12: One-Year Inflation Expectations from Various Sources*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data, November 2019</a:t>
            </a:r>
            <a:r>
              <a:rPr lang="en-US" sz="1800" b="0" i="0" u="none" strike="noStrike" baseline="0" dirty="0">
                <a:effectLst/>
              </a:rPr>
              <a:t>–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2020</a:t>
            </a:r>
          </a:p>
        </c:rich>
      </c:tx>
      <c:layout>
        <c:manualLayout>
          <c:xMode val="edge"/>
          <c:yMode val="edge"/>
          <c:x val="0.13239791334807982"/>
          <c:y val="1.708979202711768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91753577782642937"/>
          <c:h val="0.60222214375669414"/>
        </c:manualLayout>
      </c:layout>
      <c:lineChart>
        <c:grouping val="standard"/>
        <c:varyColors val="0"/>
        <c:ser>
          <c:idx val="2"/>
          <c:order val="0"/>
          <c:tx>
            <c:strRef>
              <c:f>'Figure 4 data'!$H$3</c:f>
              <c:strCache>
                <c:ptCount val="1"/>
                <c:pt idx="0">
                  <c:v>Average according to the bank's internal interest rates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</c:numCache>
            </c:numRef>
          </c:cat>
          <c:val>
            <c:numRef>
              <c:f>'Figure 4 data'!$H$4:$H$4000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0.70482468492857131</c:v>
                </c:pt>
                <c:pt idx="1485">
                  <c:v>0.70354975071428572</c:v>
                </c:pt>
                <c:pt idx="1486">
                  <c:v>0.70227481650000001</c:v>
                </c:pt>
                <c:pt idx="1487">
                  <c:v>0.70099947649999994</c:v>
                </c:pt>
                <c:pt idx="1488">
                  <c:v>0.69936096557142846</c:v>
                </c:pt>
                <c:pt idx="1489">
                  <c:v>0.69772245464285709</c:v>
                </c:pt>
                <c:pt idx="1490">
                  <c:v>0.69698531678571407</c:v>
                </c:pt>
                <c:pt idx="1491">
                  <c:v>0.69589118635714287</c:v>
                </c:pt>
                <c:pt idx="1492">
                  <c:v>0.69479705592857144</c:v>
                </c:pt>
                <c:pt idx="1493">
                  <c:v>0.69370292550000012</c:v>
                </c:pt>
                <c:pt idx="1494">
                  <c:v>0.69260892500000004</c:v>
                </c:pt>
                <c:pt idx="1495">
                  <c:v>0.6918867291428572</c:v>
                </c:pt>
                <c:pt idx="1496">
                  <c:v>0.69080544957142875</c:v>
                </c:pt>
                <c:pt idx="1497">
                  <c:v>0.68972551907142865</c:v>
                </c:pt>
                <c:pt idx="1498">
                  <c:v>0.68900467285714295</c:v>
                </c:pt>
                <c:pt idx="1499">
                  <c:v>0.68828382664285725</c:v>
                </c:pt>
                <c:pt idx="1500">
                  <c:v>0.68756298042857134</c:v>
                </c:pt>
                <c:pt idx="1501">
                  <c:v>0.68684213421428564</c:v>
                </c:pt>
                <c:pt idx="1502">
                  <c:v>0.6863049168571429</c:v>
                </c:pt>
                <c:pt idx="1503">
                  <c:v>0.68576769950000005</c:v>
                </c:pt>
                <c:pt idx="1504">
                  <c:v>0.6852304821428572</c:v>
                </c:pt>
                <c:pt idx="1505">
                  <c:v>0.6852319617142858</c:v>
                </c:pt>
                <c:pt idx="1506">
                  <c:v>0.68523344128571428</c:v>
                </c:pt>
                <c:pt idx="1507">
                  <c:v>0.68523492085714288</c:v>
                </c:pt>
                <c:pt idx="1508">
                  <c:v>0.68542722407142864</c:v>
                </c:pt>
                <c:pt idx="1509">
                  <c:v>0.68634269828571426</c:v>
                </c:pt>
                <c:pt idx="1510">
                  <c:v>0.68761725621428571</c:v>
                </c:pt>
                <c:pt idx="1511">
                  <c:v>0.68889046507142859</c:v>
                </c:pt>
                <c:pt idx="1512">
                  <c:v>0.68962502735714293</c:v>
                </c:pt>
                <c:pt idx="1513">
                  <c:v>0.69035958964285726</c:v>
                </c:pt>
                <c:pt idx="1514">
                  <c:v>0.6910941519285716</c:v>
                </c:pt>
                <c:pt idx="1515">
                  <c:v>0.69182871421428593</c:v>
                </c:pt>
                <c:pt idx="1516">
                  <c:v>0.69193341750000015</c:v>
                </c:pt>
                <c:pt idx="1517">
                  <c:v>0.69203671792857147</c:v>
                </c:pt>
                <c:pt idx="1518">
                  <c:v>0.69124265478571456</c:v>
                </c:pt>
                <c:pt idx="1519">
                  <c:v>0.68811709221428596</c:v>
                </c:pt>
                <c:pt idx="1520">
                  <c:v>0.68499152964285714</c:v>
                </c:pt>
                <c:pt idx="1521">
                  <c:v>0.68096323378571433</c:v>
                </c:pt>
                <c:pt idx="1522">
                  <c:v>0.67674398435714278</c:v>
                </c:pt>
                <c:pt idx="1523">
                  <c:v>0.67108316907142862</c:v>
                </c:pt>
                <c:pt idx="1524">
                  <c:v>0.66577441335714294</c:v>
                </c:pt>
                <c:pt idx="1525">
                  <c:v>0.65786725557142856</c:v>
                </c:pt>
                <c:pt idx="1526">
                  <c:v>0.64861434978571431</c:v>
                </c:pt>
                <c:pt idx="1527">
                  <c:v>0.63936144400000006</c:v>
                </c:pt>
                <c:pt idx="1528">
                  <c:v>0.63010853821428581</c:v>
                </c:pt>
                <c:pt idx="1529">
                  <c:v>0.61126740507142852</c:v>
                </c:pt>
                <c:pt idx="1530">
                  <c:v>0.59323567299999991</c:v>
                </c:pt>
                <c:pt idx="1531">
                  <c:v>0.55036357999999996</c:v>
                </c:pt>
                <c:pt idx="1532">
                  <c:v>0.50774633671428571</c:v>
                </c:pt>
                <c:pt idx="1533">
                  <c:v>0.46586100071428571</c:v>
                </c:pt>
                <c:pt idx="1534">
                  <c:v>0.42397566471428577</c:v>
                </c:pt>
                <c:pt idx="1535">
                  <c:v>0.38084562428571428</c:v>
                </c:pt>
                <c:pt idx="1536">
                  <c:v>0.33757307800000008</c:v>
                </c:pt>
                <c:pt idx="1537">
                  <c:v>0.29715494978571433</c:v>
                </c:pt>
                <c:pt idx="1538">
                  <c:v>0.25566906721428573</c:v>
                </c:pt>
                <c:pt idx="1539">
                  <c:v>0.2149314182857143</c:v>
                </c:pt>
                <c:pt idx="1540">
                  <c:v>0.17714213250000002</c:v>
                </c:pt>
                <c:pt idx="1541">
                  <c:v>0.13935284671428572</c:v>
                </c:pt>
                <c:pt idx="1542">
                  <c:v>0.10142148521428571</c:v>
                </c:pt>
                <c:pt idx="1543">
                  <c:v>7.2943795142857162E-2</c:v>
                </c:pt>
                <c:pt idx="1544">
                  <c:v>4.6881563142857144E-2</c:v>
                </c:pt>
                <c:pt idx="1545">
                  <c:v>4.5234160428571431E-2</c:v>
                </c:pt>
                <c:pt idx="1546">
                  <c:v>4.1522018285714286E-2</c:v>
                </c:pt>
                <c:pt idx="1547">
                  <c:v>3.9229926214285712E-2</c:v>
                </c:pt>
                <c:pt idx="1548">
                  <c:v>3.6937834142857152E-2</c:v>
                </c:pt>
                <c:pt idx="1549">
                  <c:v>3.7930209785714285E-2</c:v>
                </c:pt>
                <c:pt idx="1550">
                  <c:v>3.9776318571428569E-2</c:v>
                </c:pt>
                <c:pt idx="1551">
                  <c:v>3.2015395000000009E-2</c:v>
                </c:pt>
                <c:pt idx="1552">
                  <c:v>2.3408209071428581E-2</c:v>
                </c:pt>
                <c:pt idx="1553">
                  <c:v>1.5512427500000007E-2</c:v>
                </c:pt>
                <c:pt idx="1554">
                  <c:v>6.1935930714285782E-3</c:v>
                </c:pt>
                <c:pt idx="1555">
                  <c:v>-3.1252413571428517E-3</c:v>
                </c:pt>
                <c:pt idx="1556">
                  <c:v>-1.3647614071428569E-2</c:v>
                </c:pt>
                <c:pt idx="1557">
                  <c:v>-2.4460811928571431E-2</c:v>
                </c:pt>
                <c:pt idx="1558">
                  <c:v>-3.6135968714285718E-2</c:v>
                </c:pt>
                <c:pt idx="1559">
                  <c:v>-4.9515417071428577E-2</c:v>
                </c:pt>
                <c:pt idx="1560">
                  <c:v>-6.0187612142857137E-2</c:v>
                </c:pt>
                <c:pt idx="1561">
                  <c:v>-7.0859807214285711E-2</c:v>
                </c:pt>
                <c:pt idx="1562">
                  <c:v>-8.1532002285714264E-2</c:v>
                </c:pt>
                <c:pt idx="1563">
                  <c:v>-9.3341227357142828E-2</c:v>
                </c:pt>
                <c:pt idx="1564">
                  <c:v>-0.10671354078571425</c:v>
                </c:pt>
                <c:pt idx="1565">
                  <c:v>-0.11289958985714284</c:v>
                </c:pt>
                <c:pt idx="1566">
                  <c:v>-0.11752368178571426</c:v>
                </c:pt>
                <c:pt idx="1567">
                  <c:v>-0.12100900964285712</c:v>
                </c:pt>
                <c:pt idx="1568">
                  <c:v>-0.1230716829285714</c:v>
                </c:pt>
                <c:pt idx="1569">
                  <c:v>-0.1251343562142857</c:v>
                </c:pt>
                <c:pt idx="1570">
                  <c:v>-0.12655981692857143</c:v>
                </c:pt>
                <c:pt idx="1571">
                  <c:v>-0.12784639285714286</c:v>
                </c:pt>
                <c:pt idx="1572">
                  <c:v>-0.13111156642857141</c:v>
                </c:pt>
                <c:pt idx="1573">
                  <c:v>-0.1319620115</c:v>
                </c:pt>
                <c:pt idx="1574">
                  <c:v>-0.13478926307142855</c:v>
                </c:pt>
                <c:pt idx="1575">
                  <c:v>-0.14116707192857142</c:v>
                </c:pt>
                <c:pt idx="1576">
                  <c:v>-0.14754488078571429</c:v>
                </c:pt>
                <c:pt idx="1577">
                  <c:v>-0.15576002571428571</c:v>
                </c:pt>
                <c:pt idx="1578">
                  <c:v>-0.16340675628571427</c:v>
                </c:pt>
                <c:pt idx="1579">
                  <c:v>-0.17217887699999998</c:v>
                </c:pt>
                <c:pt idx="1580">
                  <c:v>-0.18095099771428572</c:v>
                </c:pt>
                <c:pt idx="1581">
                  <c:v>-0.18943967171428569</c:v>
                </c:pt>
                <c:pt idx="1582">
                  <c:v>-0.20148035514285714</c:v>
                </c:pt>
                <c:pt idx="1583">
                  <c:v>-0.21352103857142854</c:v>
                </c:pt>
                <c:pt idx="1584">
                  <c:v>-0.22527849064285713</c:v>
                </c:pt>
                <c:pt idx="1585">
                  <c:v>-0.2367494464285714</c:v>
                </c:pt>
                <c:pt idx="1586">
                  <c:v>-0.24850041035714285</c:v>
                </c:pt>
                <c:pt idx="1587">
                  <c:v>-0.26053043578571428</c:v>
                </c:pt>
                <c:pt idx="1588">
                  <c:v>-0.26966506964285714</c:v>
                </c:pt>
                <c:pt idx="1589">
                  <c:v>-0.27780599685714286</c:v>
                </c:pt>
                <c:pt idx="1590">
                  <c:v>-0.28594692407142863</c:v>
                </c:pt>
                <c:pt idx="1591">
                  <c:v>-0.29225051521428569</c:v>
                </c:pt>
                <c:pt idx="1592">
                  <c:v>-0.29827065964285715</c:v>
                </c:pt>
                <c:pt idx="1593">
                  <c:v>-0.30401165185714285</c:v>
                </c:pt>
                <c:pt idx="1594">
                  <c:v>-0.30933155007142854</c:v>
                </c:pt>
                <c:pt idx="1595">
                  <c:v>-0.31620983257142854</c:v>
                </c:pt>
                <c:pt idx="1596">
                  <c:v>-0.3145301887857142</c:v>
                </c:pt>
                <c:pt idx="1597">
                  <c:v>-0.31285054499999998</c:v>
                </c:pt>
                <c:pt idx="1598">
                  <c:v>-0.30593330964285709</c:v>
                </c:pt>
                <c:pt idx="1599">
                  <c:v>-0.30116700585714284</c:v>
                </c:pt>
                <c:pt idx="1600">
                  <c:v>-0.28292755964285715</c:v>
                </c:pt>
                <c:pt idx="1601">
                  <c:v>-0.26085306507142858</c:v>
                </c:pt>
                <c:pt idx="1602">
                  <c:v>-0.2375752576428572</c:v>
                </c:pt>
                <c:pt idx="1603">
                  <c:v>-0.20560161028571433</c:v>
                </c:pt>
                <c:pt idx="1604">
                  <c:v>-0.17362796292857152</c:v>
                </c:pt>
                <c:pt idx="1605">
                  <c:v>-0.13936625800000008</c:v>
                </c:pt>
                <c:pt idx="1606">
                  <c:v>-0.10475107664285714</c:v>
                </c:pt>
                <c:pt idx="1607">
                  <c:v>-6.5015362357142809E-2</c:v>
                </c:pt>
                <c:pt idx="1608">
                  <c:v>-2.4699828142857132E-2</c:v>
                </c:pt>
                <c:pt idx="1609">
                  <c:v>1.7601012285714281E-2</c:v>
                </c:pt>
                <c:pt idx="1610">
                  <c:v>5.3473281285714276E-2</c:v>
                </c:pt>
                <c:pt idx="1611">
                  <c:v>8.9345550285714295E-2</c:v>
                </c:pt>
                <c:pt idx="1612">
                  <c:v>0.120690955</c:v>
                </c:pt>
                <c:pt idx="1613">
                  <c:v>0.15390173407142857</c:v>
                </c:pt>
                <c:pt idx="1614">
                  <c:v>0.17634640885714287</c:v>
                </c:pt>
                <c:pt idx="1615">
                  <c:v>0.19667029442857145</c:v>
                </c:pt>
                <c:pt idx="1616">
                  <c:v>0.21558761250000003</c:v>
                </c:pt>
                <c:pt idx="1617">
                  <c:v>0.23122939614285715</c:v>
                </c:pt>
                <c:pt idx="1618">
                  <c:v>0.24687117978571432</c:v>
                </c:pt>
                <c:pt idx="1619">
                  <c:v>0.26036768450000003</c:v>
                </c:pt>
                <c:pt idx="1620">
                  <c:v>0.27351071278571432</c:v>
                </c:pt>
                <c:pt idx="1621">
                  <c:v>0.28575301800000003</c:v>
                </c:pt>
                <c:pt idx="1622">
                  <c:v>0.29843257007142859</c:v>
                </c:pt>
                <c:pt idx="1623">
                  <c:v>0.31075971699999994</c:v>
                </c:pt>
                <c:pt idx="1624">
                  <c:v>0.32237033649999997</c:v>
                </c:pt>
                <c:pt idx="1625">
                  <c:v>0.333980956</c:v>
                </c:pt>
                <c:pt idx="1626">
                  <c:v>0.34587727549999997</c:v>
                </c:pt>
                <c:pt idx="1627">
                  <c:v>0.35627053742857145</c:v>
                </c:pt>
                <c:pt idx="1628">
                  <c:v>0.3650903107857143</c:v>
                </c:pt>
                <c:pt idx="1629">
                  <c:v>0.36974570257142858</c:v>
                </c:pt>
                <c:pt idx="1630">
                  <c:v>0.37138792749999999</c:v>
                </c:pt>
                <c:pt idx="1631">
                  <c:v>0.36930787107142854</c:v>
                </c:pt>
                <c:pt idx="1632">
                  <c:v>0.3672278146428572</c:v>
                </c:pt>
                <c:pt idx="1633">
                  <c:v>0.36500497957142847</c:v>
                </c:pt>
                <c:pt idx="1634">
                  <c:v>0.3617074322142857</c:v>
                </c:pt>
                <c:pt idx="1635">
                  <c:v>0.35417504578571429</c:v>
                </c:pt>
                <c:pt idx="1636">
                  <c:v>0.3460603115</c:v>
                </c:pt>
                <c:pt idx="1637">
                  <c:v>0.33888065000000001</c:v>
                </c:pt>
                <c:pt idx="1638">
                  <c:v>0.33141536671428568</c:v>
                </c:pt>
                <c:pt idx="1639">
                  <c:v>0.32395008342857146</c:v>
                </c:pt>
                <c:pt idx="1640">
                  <c:v>0.31598475028571427</c:v>
                </c:pt>
                <c:pt idx="1641">
                  <c:v>0.30551914549999998</c:v>
                </c:pt>
                <c:pt idx="1642">
                  <c:v>0.29169350499999996</c:v>
                </c:pt>
                <c:pt idx="1643">
                  <c:v>0.28174150199999998</c:v>
                </c:pt>
                <c:pt idx="1644">
                  <c:v>0.27351656328571428</c:v>
                </c:pt>
                <c:pt idx="1645">
                  <c:v>0.2661504510714286</c:v>
                </c:pt>
                <c:pt idx="1646">
                  <c:v>0.25878433885714286</c:v>
                </c:pt>
                <c:pt idx="1647">
                  <c:v>0.25198993978571432</c:v>
                </c:pt>
                <c:pt idx="1648">
                  <c:v>0.24598380735714284</c:v>
                </c:pt>
                <c:pt idx="1649">
                  <c:v>0.24055271535714287</c:v>
                </c:pt>
                <c:pt idx="1650">
                  <c:v>0.23426082099999998</c:v>
                </c:pt>
                <c:pt idx="1651">
                  <c:v>0.22524790249999996</c:v>
                </c:pt>
                <c:pt idx="1652">
                  <c:v>0.21538289157142851</c:v>
                </c:pt>
                <c:pt idx="1653">
                  <c:v>0.20551788064285709</c:v>
                </c:pt>
                <c:pt idx="1654">
                  <c:v>0.19529660371428567</c:v>
                </c:pt>
                <c:pt idx="1655">
                  <c:v>0.18893550478571428</c:v>
                </c:pt>
                <c:pt idx="1656">
                  <c:v>0.18507841778571429</c:v>
                </c:pt>
                <c:pt idx="1657">
                  <c:v>0.17850970028571431</c:v>
                </c:pt>
                <c:pt idx="1658">
                  <c:v>0.17122709550000001</c:v>
                </c:pt>
                <c:pt idx="1659">
                  <c:v>0.16637047878571429</c:v>
                </c:pt>
                <c:pt idx="1660">
                  <c:v>0.16151386207142854</c:v>
                </c:pt>
                <c:pt idx="1661">
                  <c:v>0.1565128857142857</c:v>
                </c:pt>
                <c:pt idx="1662">
                  <c:v>0.15151342428571429</c:v>
                </c:pt>
                <c:pt idx="1663">
                  <c:v>0.1465149097857143</c:v>
                </c:pt>
                <c:pt idx="1664">
                  <c:v>0.13853376100000001</c:v>
                </c:pt>
                <c:pt idx="1665">
                  <c:v>0.13183826957142858</c:v>
                </c:pt>
                <c:pt idx="1666">
                  <c:v>0.12628238028571429</c:v>
                </c:pt>
                <c:pt idx="1667">
                  <c:v>0.12072649100000001</c:v>
                </c:pt>
                <c:pt idx="1668">
                  <c:v>0.1158830565</c:v>
                </c:pt>
                <c:pt idx="1669">
                  <c:v>0.11089853992857143</c:v>
                </c:pt>
                <c:pt idx="1670">
                  <c:v>0.10634350257142855</c:v>
                </c:pt>
                <c:pt idx="1671">
                  <c:v>0.1030721255</c:v>
                </c:pt>
                <c:pt idx="1672">
                  <c:v>0.10108540785714289</c:v>
                </c:pt>
                <c:pt idx="1673">
                  <c:v>9.6672702142857156E-2</c:v>
                </c:pt>
                <c:pt idx="1674">
                  <c:v>9.2259996428571439E-2</c:v>
                </c:pt>
                <c:pt idx="1675">
                  <c:v>8.7989741857142853E-2</c:v>
                </c:pt>
                <c:pt idx="1676">
                  <c:v>8.3861952642857132E-2</c:v>
                </c:pt>
                <c:pt idx="1677">
                  <c:v>7.9734468571428546E-2</c:v>
                </c:pt>
                <c:pt idx="1678">
                  <c:v>7.8594636571428553E-2</c:v>
                </c:pt>
                <c:pt idx="1679">
                  <c:v>7.7739700928571423E-2</c:v>
                </c:pt>
                <c:pt idx="1680">
                  <c:v>7.6887964785714275E-2</c:v>
                </c:pt>
                <c:pt idx="1681">
                  <c:v>7.6036228642857154E-2</c:v>
                </c:pt>
                <c:pt idx="1682">
                  <c:v>7.4899490714285713E-2</c:v>
                </c:pt>
                <c:pt idx="1683">
                  <c:v>7.4190148928571439E-2</c:v>
                </c:pt>
                <c:pt idx="1684">
                  <c:v>7.376372592857143E-2</c:v>
                </c:pt>
                <c:pt idx="1685">
                  <c:v>7.3337317142857156E-2</c:v>
                </c:pt>
                <c:pt idx="1686">
                  <c:v>7.4905289928571414E-2</c:v>
                </c:pt>
                <c:pt idx="1687">
                  <c:v>7.7185411999999995E-2</c:v>
                </c:pt>
                <c:pt idx="1688">
                  <c:v>7.9465534071428562E-2</c:v>
                </c:pt>
                <c:pt idx="1689">
                  <c:v>8.317614671428572E-2</c:v>
                </c:pt>
                <c:pt idx="1690">
                  <c:v>8.7740652714285702E-2</c:v>
                </c:pt>
                <c:pt idx="1691">
                  <c:v>9.5013469785714275E-2</c:v>
                </c:pt>
                <c:pt idx="1692">
                  <c:v>0.10242774585714284</c:v>
                </c:pt>
                <c:pt idx="1693">
                  <c:v>0.10969945607142857</c:v>
                </c:pt>
                <c:pt idx="1694">
                  <c:v>0.11768260628571428</c:v>
                </c:pt>
                <c:pt idx="1695">
                  <c:v>0.12566575649999998</c:v>
                </c:pt>
                <c:pt idx="1696">
                  <c:v>0.13350651235714286</c:v>
                </c:pt>
                <c:pt idx="1697">
                  <c:v>0.14206174628571427</c:v>
                </c:pt>
                <c:pt idx="1698">
                  <c:v>0.15140065507142858</c:v>
                </c:pt>
                <c:pt idx="1699">
                  <c:v>0.16073882628571429</c:v>
                </c:pt>
                <c:pt idx="1700">
                  <c:v>0.16722628757142854</c:v>
                </c:pt>
                <c:pt idx="1701">
                  <c:v>0.17300159957142855</c:v>
                </c:pt>
                <c:pt idx="1702">
                  <c:v>0.17877691157142855</c:v>
                </c:pt>
                <c:pt idx="1703">
                  <c:v>0.18233727907142858</c:v>
                </c:pt>
                <c:pt idx="1704">
                  <c:v>0.18525776121428569</c:v>
                </c:pt>
                <c:pt idx="1705">
                  <c:v>0.18603965171428569</c:v>
                </c:pt>
                <c:pt idx="1706">
                  <c:v>0.18682279778571426</c:v>
                </c:pt>
                <c:pt idx="1707">
                  <c:v>0.18803277321428571</c:v>
                </c:pt>
                <c:pt idx="1708">
                  <c:v>0.18853201664285715</c:v>
                </c:pt>
                <c:pt idx="1709">
                  <c:v>0.18903126007142856</c:v>
                </c:pt>
                <c:pt idx="1710">
                  <c:v>0.18924501757142859</c:v>
                </c:pt>
                <c:pt idx="1711">
                  <c:v>0.18931264507142859</c:v>
                </c:pt>
                <c:pt idx="1712">
                  <c:v>0.18931083750000002</c:v>
                </c:pt>
                <c:pt idx="1713">
                  <c:v>0.18831071057142856</c:v>
                </c:pt>
                <c:pt idx="1714">
                  <c:v>0.18802739642857144</c:v>
                </c:pt>
                <c:pt idx="1715">
                  <c:v>0.18774408228571421</c:v>
                </c:pt>
                <c:pt idx="1716">
                  <c:v>0.18746076814285711</c:v>
                </c:pt>
                <c:pt idx="1717">
                  <c:v>0.18739210328571421</c:v>
                </c:pt>
                <c:pt idx="1718">
                  <c:v>0.18739463871428572</c:v>
                </c:pt>
                <c:pt idx="1719">
                  <c:v>0.18668182071428571</c:v>
                </c:pt>
                <c:pt idx="1720">
                  <c:v>0.18582625978571427</c:v>
                </c:pt>
                <c:pt idx="1721">
                  <c:v>0.1824031358571428</c:v>
                </c:pt>
                <c:pt idx="1722">
                  <c:v>0.17969287078571425</c:v>
                </c:pt>
                <c:pt idx="1723">
                  <c:v>0.17698260571428567</c:v>
                </c:pt>
                <c:pt idx="1724">
                  <c:v>0.17455782657142854</c:v>
                </c:pt>
                <c:pt idx="1725">
                  <c:v>0.14703265500000001</c:v>
                </c:pt>
                <c:pt idx="1726">
                  <c:v>0.139070897</c:v>
                </c:pt>
                <c:pt idx="1727">
                  <c:v>0.129120653</c:v>
                </c:pt>
                <c:pt idx="1728">
                  <c:v>0.117160467</c:v>
                </c:pt>
                <c:pt idx="1729">
                  <c:v>0.117160467</c:v>
                </c:pt>
                <c:pt idx="1730">
                  <c:v>0.117160467</c:v>
                </c:pt>
                <c:pt idx="1731">
                  <c:v>0.117160467</c:v>
                </c:pt>
                <c:pt idx="1732">
                  <c:v>0.117160467</c:v>
                </c:pt>
                <c:pt idx="1733">
                  <c:v>9.7147528999999996E-2</c:v>
                </c:pt>
                <c:pt idx="1734">
                  <c:v>8.2214888999999999E-2</c:v>
                </c:pt>
                <c:pt idx="1735">
                  <c:v>5.0274720000000002E-2</c:v>
                </c:pt>
                <c:pt idx="1736">
                  <c:v>5.0274720000000002E-2</c:v>
                </c:pt>
                <c:pt idx="1737">
                  <c:v>5.0274720000000002E-2</c:v>
                </c:pt>
                <c:pt idx="1738">
                  <c:v>5.4278688999999998E-2</c:v>
                </c:pt>
                <c:pt idx="1739">
                  <c:v>4.4288189999999998E-2</c:v>
                </c:pt>
                <c:pt idx="1740">
                  <c:v>4.4288189999999998E-2</c:v>
                </c:pt>
                <c:pt idx="1741">
                  <c:v>4.2292679999999999E-2</c:v>
                </c:pt>
                <c:pt idx="1742">
                  <c:v>4.2292679999999999E-2</c:v>
                </c:pt>
                <c:pt idx="1743">
                  <c:v>4.2292679999999999E-2</c:v>
                </c:pt>
                <c:pt idx="1744">
                  <c:v>4.2292679999999999E-2</c:v>
                </c:pt>
                <c:pt idx="1745">
                  <c:v>4.2292679999999999E-2</c:v>
                </c:pt>
                <c:pt idx="1746">
                  <c:v>4.6283699999999997E-2</c:v>
                </c:pt>
                <c:pt idx="1747">
                  <c:v>4.4180629999999999E-2</c:v>
                </c:pt>
                <c:pt idx="1748">
                  <c:v>4.6176139999999997E-2</c:v>
                </c:pt>
                <c:pt idx="1749">
                  <c:v>4.218512E-2</c:v>
                </c:pt>
                <c:pt idx="1750">
                  <c:v>4.218512E-2</c:v>
                </c:pt>
                <c:pt idx="1751">
                  <c:v>4.218512E-2</c:v>
                </c:pt>
                <c:pt idx="1752">
                  <c:v>4.4180629999999999E-2</c:v>
                </c:pt>
                <c:pt idx="1753">
                  <c:v>5.2174623000000003E-2</c:v>
                </c:pt>
                <c:pt idx="1754">
                  <c:v>5.2174623000000003E-2</c:v>
                </c:pt>
                <c:pt idx="1755">
                  <c:v>5.2174623000000003E-2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99-4C63-9BA8-BC5410BD37F2}"/>
            </c:ext>
          </c:extLst>
        </c:ser>
        <c:ser>
          <c:idx val="1"/>
          <c:order val="1"/>
          <c:tx>
            <c:strRef>
              <c:f>'Figure 4 data'!$I$3</c:f>
              <c:strCache>
                <c:ptCount val="1"/>
                <c:pt idx="0">
                  <c:v>Capital market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</c:numCache>
            </c:numRef>
          </c:cat>
          <c:val>
            <c:numRef>
              <c:f>'Figure 4 data'!$I$4:$I$4000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1.0193465788078571</c:v>
                </c:pt>
                <c:pt idx="1485">
                  <c:v>1.0236005381137141</c:v>
                </c:pt>
                <c:pt idx="1486">
                  <c:v>1.0271841925897855</c:v>
                </c:pt>
                <c:pt idx="1487">
                  <c:v>1.0256770196976428</c:v>
                </c:pt>
                <c:pt idx="1488">
                  <c:v>1.0235776761918571</c:v>
                </c:pt>
                <c:pt idx="1489">
                  <c:v>1.0250322701222145</c:v>
                </c:pt>
                <c:pt idx="1490">
                  <c:v>1.0162877447737144</c:v>
                </c:pt>
                <c:pt idx="1491">
                  <c:v>1.0075432194252145</c:v>
                </c:pt>
                <c:pt idx="1492">
                  <c:v>0.99879869407671429</c:v>
                </c:pt>
                <c:pt idx="1493">
                  <c:v>0.98597500613828559</c:v>
                </c:pt>
                <c:pt idx="1494">
                  <c:v>0.97548034277607154</c:v>
                </c:pt>
                <c:pt idx="1495">
                  <c:v>0.96708553612021431</c:v>
                </c:pt>
                <c:pt idx="1496">
                  <c:v>0.96113472467335714</c:v>
                </c:pt>
                <c:pt idx="1497">
                  <c:v>0.95971037018414296</c:v>
                </c:pt>
                <c:pt idx="1498">
                  <c:v>0.95828601569492855</c:v>
                </c:pt>
                <c:pt idx="1499">
                  <c:v>0.95686166120571425</c:v>
                </c:pt>
                <c:pt idx="1500">
                  <c:v>0.95747317326249992</c:v>
                </c:pt>
                <c:pt idx="1501">
                  <c:v>0.95869965172557137</c:v>
                </c:pt>
                <c:pt idx="1502">
                  <c:v>0.9612476113193571</c:v>
                </c:pt>
                <c:pt idx="1503">
                  <c:v>0.96542464377649995</c:v>
                </c:pt>
                <c:pt idx="1504">
                  <c:v>0.97330997164135713</c:v>
                </c:pt>
                <c:pt idx="1505">
                  <c:v>0.9811952995062142</c:v>
                </c:pt>
                <c:pt idx="1506">
                  <c:v>0.98908062737107139</c:v>
                </c:pt>
                <c:pt idx="1507">
                  <c:v>1.012910541735357</c:v>
                </c:pt>
                <c:pt idx="1508">
                  <c:v>1.0288066787675714</c:v>
                </c:pt>
                <c:pt idx="1509">
                  <c:v>1.0403258085607141</c:v>
                </c:pt>
                <c:pt idx="1510">
                  <c:v>1.0474845150617142</c:v>
                </c:pt>
                <c:pt idx="1511">
                  <c:v>1.0505162947277142</c:v>
                </c:pt>
                <c:pt idx="1512">
                  <c:v>1.0535480743937142</c:v>
                </c:pt>
                <c:pt idx="1513">
                  <c:v>1.0565798540597142</c:v>
                </c:pt>
                <c:pt idx="1514">
                  <c:v>1.050181915482</c:v>
                </c:pt>
                <c:pt idx="1515">
                  <c:v>1.0346993913169285</c:v>
                </c:pt>
                <c:pt idx="1516">
                  <c:v>1.0247789092457857</c:v>
                </c:pt>
                <c:pt idx="1517">
                  <c:v>1.0123642926217145</c:v>
                </c:pt>
                <c:pt idx="1518">
                  <c:v>0.98993581029978572</c:v>
                </c:pt>
                <c:pt idx="1519">
                  <c:v>0.96750732797785688</c:v>
                </c:pt>
                <c:pt idx="1520">
                  <c:v>0.94507884565592826</c:v>
                </c:pt>
                <c:pt idx="1521">
                  <c:v>0.90748127567328563</c:v>
                </c:pt>
                <c:pt idx="1522">
                  <c:v>0.87540677796621402</c:v>
                </c:pt>
                <c:pt idx="1523">
                  <c:v>0.84213593765264272</c:v>
                </c:pt>
                <c:pt idx="1524">
                  <c:v>0.79790430094892861</c:v>
                </c:pt>
                <c:pt idx="1525">
                  <c:v>0.75048478089049997</c:v>
                </c:pt>
                <c:pt idx="1526">
                  <c:v>0.70306526083207133</c:v>
                </c:pt>
                <c:pt idx="1527">
                  <c:v>0.6556457407736429</c:v>
                </c:pt>
                <c:pt idx="1528">
                  <c:v>0.58332016934485709</c:v>
                </c:pt>
                <c:pt idx="1529">
                  <c:v>0.48465480176521425</c:v>
                </c:pt>
                <c:pt idx="1530">
                  <c:v>0.37966325962685715</c:v>
                </c:pt>
                <c:pt idx="1531">
                  <c:v>0.26311277068157141</c:v>
                </c:pt>
                <c:pt idx="1532">
                  <c:v>9.918353326450001E-2</c:v>
                </c:pt>
                <c:pt idx="1533">
                  <c:v>-6.4745704152571415E-2</c:v>
                </c:pt>
                <c:pt idx="1534">
                  <c:v>-0.22867494156964283</c:v>
                </c:pt>
                <c:pt idx="1535">
                  <c:v>-0.38734930167642856</c:v>
                </c:pt>
                <c:pt idx="1536">
                  <c:v>-0.54617198629871433</c:v>
                </c:pt>
                <c:pt idx="1537">
                  <c:v>-0.71862964939585716</c:v>
                </c:pt>
                <c:pt idx="1538">
                  <c:v>-0.91151225088950016</c:v>
                </c:pt>
                <c:pt idx="1539">
                  <c:v>-1.1051829484646429</c:v>
                </c:pt>
                <c:pt idx="1540">
                  <c:v>-1.2988536460397857</c:v>
                </c:pt>
                <c:pt idx="1541">
                  <c:v>-1.4925243436149285</c:v>
                </c:pt>
                <c:pt idx="1542">
                  <c:v>-1.6668721153687858</c:v>
                </c:pt>
                <c:pt idx="1543">
                  <c:v>-1.7466897897281428</c:v>
                </c:pt>
                <c:pt idx="1544">
                  <c:v>-1.8096270501359999</c:v>
                </c:pt>
                <c:pt idx="1545">
                  <c:v>-1.8503764673699286</c:v>
                </c:pt>
                <c:pt idx="1546">
                  <c:v>-1.8209248529001429</c:v>
                </c:pt>
                <c:pt idx="1547">
                  <c:v>-1.7914732384303567</c:v>
                </c:pt>
                <c:pt idx="1548">
                  <c:v>-1.762021623960571</c:v>
                </c:pt>
                <c:pt idx="1549">
                  <c:v>-1.7537908725640712</c:v>
                </c:pt>
                <c:pt idx="1550">
                  <c:v>-1.7541644873410707</c:v>
                </c:pt>
                <c:pt idx="1551">
                  <c:v>-1.7314188195004996</c:v>
                </c:pt>
                <c:pt idx="1552">
                  <c:v>-1.6759925655589283</c:v>
                </c:pt>
                <c:pt idx="1553">
                  <c:v>-1.6146741978105712</c:v>
                </c:pt>
                <c:pt idx="1554">
                  <c:v>-1.5533558300622141</c:v>
                </c:pt>
                <c:pt idx="1555">
                  <c:v>-1.4920374623138568</c:v>
                </c:pt>
                <c:pt idx="1556">
                  <c:v>-1.4033187811801429</c:v>
                </c:pt>
                <c:pt idx="1557">
                  <c:v>-1.342509747791643</c:v>
                </c:pt>
                <c:pt idx="1558">
                  <c:v>-1.304346213635643</c:v>
                </c:pt>
                <c:pt idx="1559">
                  <c:v>-1.2766365302026428</c:v>
                </c:pt>
                <c:pt idx="1560">
                  <c:v>-1.2626432568875001</c:v>
                </c:pt>
                <c:pt idx="1561">
                  <c:v>-1.248649983572357</c:v>
                </c:pt>
                <c:pt idx="1562">
                  <c:v>-1.2346567102572144</c:v>
                </c:pt>
                <c:pt idx="1563">
                  <c:v>-1.1967669294387144</c:v>
                </c:pt>
                <c:pt idx="1564">
                  <c:v>-1.1527913741145002</c:v>
                </c:pt>
                <c:pt idx="1565">
                  <c:v>-1.114949330305143</c:v>
                </c:pt>
                <c:pt idx="1566">
                  <c:v>-1.0761918912549999</c:v>
                </c:pt>
                <c:pt idx="1567">
                  <c:v>-0.98263468458207126</c:v>
                </c:pt>
                <c:pt idx="1568">
                  <c:v>-0.88907747790914271</c:v>
                </c:pt>
                <c:pt idx="1569">
                  <c:v>-0.79552027123621427</c:v>
                </c:pt>
                <c:pt idx="1570">
                  <c:v>-0.72783375921178561</c:v>
                </c:pt>
                <c:pt idx="1571">
                  <c:v>-0.70030487644921424</c:v>
                </c:pt>
                <c:pt idx="1572">
                  <c:v>-0.67260697575099992</c:v>
                </c:pt>
                <c:pt idx="1573">
                  <c:v>-0.65573775462864259</c:v>
                </c:pt>
                <c:pt idx="1574">
                  <c:v>-0.64407679553628561</c:v>
                </c:pt>
                <c:pt idx="1575">
                  <c:v>-0.63241583644392851</c:v>
                </c:pt>
                <c:pt idx="1576">
                  <c:v>-0.62075487735157142</c:v>
                </c:pt>
                <c:pt idx="1577">
                  <c:v>-0.61142515132664299</c:v>
                </c:pt>
                <c:pt idx="1578">
                  <c:v>-0.60460896387107144</c:v>
                </c:pt>
                <c:pt idx="1579">
                  <c:v>-0.59779277641549999</c:v>
                </c:pt>
                <c:pt idx="1580">
                  <c:v>-0.59097658895992855</c:v>
                </c:pt>
                <c:pt idx="1581">
                  <c:v>-0.64249403335950006</c:v>
                </c:pt>
                <c:pt idx="1582">
                  <c:v>-0.69401147775907135</c:v>
                </c:pt>
                <c:pt idx="1583">
                  <c:v>-0.74552892215864286</c:v>
                </c:pt>
                <c:pt idx="1584">
                  <c:v>-0.78788109877949986</c:v>
                </c:pt>
                <c:pt idx="1585">
                  <c:v>-0.81883672618250003</c:v>
                </c:pt>
                <c:pt idx="1586">
                  <c:v>-0.83138502613085719</c:v>
                </c:pt>
                <c:pt idx="1587">
                  <c:v>-0.82770215480871412</c:v>
                </c:pt>
                <c:pt idx="1588">
                  <c:v>-0.81209714676799993</c:v>
                </c:pt>
                <c:pt idx="1589">
                  <c:v>-0.79649213872728575</c:v>
                </c:pt>
                <c:pt idx="1590">
                  <c:v>-0.78088713068657156</c:v>
                </c:pt>
                <c:pt idx="1591">
                  <c:v>-0.75775683441014297</c:v>
                </c:pt>
                <c:pt idx="1592">
                  <c:v>-0.73155940644664297</c:v>
                </c:pt>
                <c:pt idx="1593">
                  <c:v>-0.71218892251314292</c:v>
                </c:pt>
                <c:pt idx="1594">
                  <c:v>-0.6923745108142858</c:v>
                </c:pt>
                <c:pt idx="1595">
                  <c:v>-0.67315055014657144</c:v>
                </c:pt>
                <c:pt idx="1596">
                  <c:v>-0.65392658947885718</c:v>
                </c:pt>
                <c:pt idx="1597">
                  <c:v>-0.6347026288111427</c:v>
                </c:pt>
                <c:pt idx="1598">
                  <c:v>-0.58954856170007142</c:v>
                </c:pt>
                <c:pt idx="1599">
                  <c:v>-0.53281988442107142</c:v>
                </c:pt>
                <c:pt idx="1600">
                  <c:v>-0.47919210482435715</c:v>
                </c:pt>
                <c:pt idx="1601">
                  <c:v>-0.42202932233178564</c:v>
                </c:pt>
                <c:pt idx="1602">
                  <c:v>-0.35674301741942854</c:v>
                </c:pt>
                <c:pt idx="1603">
                  <c:v>-0.29145671250707139</c:v>
                </c:pt>
                <c:pt idx="1604">
                  <c:v>-0.22617040759471432</c:v>
                </c:pt>
                <c:pt idx="1605">
                  <c:v>-0.15617204800457155</c:v>
                </c:pt>
                <c:pt idx="1606">
                  <c:v>-7.6738095127928618E-2</c:v>
                </c:pt>
                <c:pt idx="1607">
                  <c:v>9.8526233206428192E-3</c:v>
                </c:pt>
                <c:pt idx="1608">
                  <c:v>9.3814267367142837E-2</c:v>
                </c:pt>
                <c:pt idx="1609">
                  <c:v>0.18078145794964287</c:v>
                </c:pt>
                <c:pt idx="1610">
                  <c:v>0.26774864853214286</c:v>
                </c:pt>
                <c:pt idx="1611">
                  <c:v>0.35471583911464288</c:v>
                </c:pt>
                <c:pt idx="1612">
                  <c:v>0.41668644474771427</c:v>
                </c:pt>
                <c:pt idx="1613">
                  <c:v>0.46523041201307141</c:v>
                </c:pt>
                <c:pt idx="1614">
                  <c:v>0.50433058426985711</c:v>
                </c:pt>
                <c:pt idx="1615">
                  <c:v>0.53990047075985714</c:v>
                </c:pt>
                <c:pt idx="1616">
                  <c:v>0.56500624417607148</c:v>
                </c:pt>
                <c:pt idx="1617">
                  <c:v>0.59011201759228571</c:v>
                </c:pt>
                <c:pt idx="1618">
                  <c:v>0.61521779100850005</c:v>
                </c:pt>
                <c:pt idx="1619">
                  <c:v>0.62714643350757127</c:v>
                </c:pt>
                <c:pt idx="1620">
                  <c:v>0.63517814617914292</c:v>
                </c:pt>
                <c:pt idx="1621">
                  <c:v>0.64411564673228572</c:v>
                </c:pt>
                <c:pt idx="1622">
                  <c:v>0.64816163926335713</c:v>
                </c:pt>
                <c:pt idx="1623">
                  <c:v>0.64449523826828581</c:v>
                </c:pt>
                <c:pt idx="1624">
                  <c:v>0.64082883727321438</c:v>
                </c:pt>
                <c:pt idx="1625">
                  <c:v>0.63716243627814306</c:v>
                </c:pt>
                <c:pt idx="1626">
                  <c:v>0.62947490860049993</c:v>
                </c:pt>
                <c:pt idx="1627">
                  <c:v>0.61945550337449995</c:v>
                </c:pt>
                <c:pt idx="1628">
                  <c:v>0.61271305199542858</c:v>
                </c:pt>
                <c:pt idx="1629">
                  <c:v>0.5940953644707857</c:v>
                </c:pt>
                <c:pt idx="1630">
                  <c:v>0.56011016812992864</c:v>
                </c:pt>
                <c:pt idx="1631">
                  <c:v>0.52612497178907147</c:v>
                </c:pt>
                <c:pt idx="1632">
                  <c:v>0.4921397754482143</c:v>
                </c:pt>
                <c:pt idx="1633">
                  <c:v>0.45970397953157149</c:v>
                </c:pt>
                <c:pt idx="1634">
                  <c:v>0.42296257334471427</c:v>
                </c:pt>
                <c:pt idx="1635">
                  <c:v>0.38706401500035703</c:v>
                </c:pt>
                <c:pt idx="1636">
                  <c:v>0.35881131416992851</c:v>
                </c:pt>
                <c:pt idx="1637">
                  <c:v>0.33044228803757142</c:v>
                </c:pt>
                <c:pt idx="1638">
                  <c:v>0.30207326190521433</c:v>
                </c:pt>
                <c:pt idx="1639">
                  <c:v>0.27370423577285719</c:v>
                </c:pt>
                <c:pt idx="1640">
                  <c:v>0.23324764840600001</c:v>
                </c:pt>
                <c:pt idx="1641">
                  <c:v>0.19745870681557148</c:v>
                </c:pt>
                <c:pt idx="1642">
                  <c:v>0.17146139459892856</c:v>
                </c:pt>
                <c:pt idx="1643">
                  <c:v>0.15285222319414285</c:v>
                </c:pt>
                <c:pt idx="1644">
                  <c:v>0.15144927214185716</c:v>
                </c:pt>
                <c:pt idx="1645">
                  <c:v>0.15004632108957142</c:v>
                </c:pt>
                <c:pt idx="1646">
                  <c:v>0.1486433700372857</c:v>
                </c:pt>
                <c:pt idx="1647">
                  <c:v>0.1414666491077857</c:v>
                </c:pt>
                <c:pt idx="1648">
                  <c:v>0.13167177671442856</c:v>
                </c:pt>
                <c:pt idx="1649">
                  <c:v>0.11845937967264285</c:v>
                </c:pt>
                <c:pt idx="1650">
                  <c:v>0.10184602578550002</c:v>
                </c:pt>
                <c:pt idx="1651">
                  <c:v>8.8885827127571426E-2</c:v>
                </c:pt>
                <c:pt idx="1652">
                  <c:v>7.5925628469642875E-2</c:v>
                </c:pt>
                <c:pt idx="1653">
                  <c:v>6.2965429811714282E-2</c:v>
                </c:pt>
                <c:pt idx="1654">
                  <c:v>7.1019310380285722E-2</c:v>
                </c:pt>
                <c:pt idx="1655">
                  <c:v>7.6878639865500004E-2</c:v>
                </c:pt>
                <c:pt idx="1656">
                  <c:v>6.2370341585428556E-2</c:v>
                </c:pt>
                <c:pt idx="1657">
                  <c:v>4.5203237666928561E-2</c:v>
                </c:pt>
                <c:pt idx="1658">
                  <c:v>2.4228019883571421E-2</c:v>
                </c:pt>
                <c:pt idx="1659">
                  <c:v>3.2528021002142921E-3</c:v>
                </c:pt>
                <c:pt idx="1660">
                  <c:v>-1.7722415683142857E-2</c:v>
                </c:pt>
                <c:pt idx="1661">
                  <c:v>-3.6230732946071424E-2</c:v>
                </c:pt>
                <c:pt idx="1662">
                  <c:v>-5.050870532592857E-2</c:v>
                </c:pt>
                <c:pt idx="1663">
                  <c:v>-6.4155765965285716E-2</c:v>
                </c:pt>
                <c:pt idx="1664">
                  <c:v>-7.5713303458642869E-2</c:v>
                </c:pt>
                <c:pt idx="1665">
                  <c:v>-8.5288198336500004E-2</c:v>
                </c:pt>
                <c:pt idx="1666">
                  <c:v>-9.4863093214357139E-2</c:v>
                </c:pt>
                <c:pt idx="1667">
                  <c:v>-0.10443798809221429</c:v>
                </c:pt>
                <c:pt idx="1668">
                  <c:v>-0.11919076081871428</c:v>
                </c:pt>
                <c:pt idx="1669">
                  <c:v>-0.13238284349400001</c:v>
                </c:pt>
                <c:pt idx="1670">
                  <c:v>-0.13826077699757142</c:v>
                </c:pt>
                <c:pt idx="1671">
                  <c:v>-0.13682862398928569</c:v>
                </c:pt>
                <c:pt idx="1672">
                  <c:v>-0.137800352687</c:v>
                </c:pt>
                <c:pt idx="1673">
                  <c:v>-0.13877208138471431</c:v>
                </c:pt>
                <c:pt idx="1674">
                  <c:v>-0.13974381008242859</c:v>
                </c:pt>
                <c:pt idx="1675">
                  <c:v>-0.13684781575878574</c:v>
                </c:pt>
                <c:pt idx="1676">
                  <c:v>-0.13741598330450003</c:v>
                </c:pt>
                <c:pt idx="1677">
                  <c:v>-0.13744013438985717</c:v>
                </c:pt>
                <c:pt idx="1678">
                  <c:v>-0.13676568601600003</c:v>
                </c:pt>
                <c:pt idx="1679">
                  <c:v>-0.13263760373878575</c:v>
                </c:pt>
                <c:pt idx="1680">
                  <c:v>-0.12850952146157144</c:v>
                </c:pt>
                <c:pt idx="1681">
                  <c:v>-0.12438143918435715</c:v>
                </c:pt>
                <c:pt idx="1682">
                  <c:v>-0.1185846819225</c:v>
                </c:pt>
                <c:pt idx="1683">
                  <c:v>-0.11174419216592857</c:v>
                </c:pt>
                <c:pt idx="1684">
                  <c:v>-0.10617129452071429</c:v>
                </c:pt>
                <c:pt idx="1685">
                  <c:v>-9.647373974992858E-2</c:v>
                </c:pt>
                <c:pt idx="1686">
                  <c:v>-8.5033350866357132E-2</c:v>
                </c:pt>
                <c:pt idx="1687">
                  <c:v>-7.3592961982785726E-2</c:v>
                </c:pt>
                <c:pt idx="1688">
                  <c:v>-6.2152573099214271E-2</c:v>
                </c:pt>
                <c:pt idx="1689">
                  <c:v>-4.5125375556428558E-2</c:v>
                </c:pt>
                <c:pt idx="1690">
                  <c:v>-2.7743142063785704E-2</c:v>
                </c:pt>
                <c:pt idx="1691">
                  <c:v>-1.5885818133428566E-2</c:v>
                </c:pt>
                <c:pt idx="1692">
                  <c:v>-6.4863170581428613E-3</c:v>
                </c:pt>
                <c:pt idx="1693">
                  <c:v>4.9397925035713939E-4</c:v>
                </c:pt>
                <c:pt idx="1694">
                  <c:v>7.4742755588571418E-3</c:v>
                </c:pt>
                <c:pt idx="1695">
                  <c:v>1.4454571867357144E-2</c:v>
                </c:pt>
                <c:pt idx="1696">
                  <c:v>2.7601969278785714E-2</c:v>
                </c:pt>
                <c:pt idx="1697">
                  <c:v>4.3733791234142852E-2</c:v>
                </c:pt>
                <c:pt idx="1698">
                  <c:v>6.6953993595571429E-2</c:v>
                </c:pt>
                <c:pt idx="1699">
                  <c:v>7.8048332196571438E-2</c:v>
                </c:pt>
                <c:pt idx="1700">
                  <c:v>8.6299855975285736E-2</c:v>
                </c:pt>
                <c:pt idx="1701">
                  <c:v>9.4551379754000006E-2</c:v>
                </c:pt>
                <c:pt idx="1702">
                  <c:v>0.10280290353271429</c:v>
                </c:pt>
                <c:pt idx="1703">
                  <c:v>0.10435543627192856</c:v>
                </c:pt>
                <c:pt idx="1704">
                  <c:v>0.11065377242178573</c:v>
                </c:pt>
                <c:pt idx="1705">
                  <c:v>0.12091670044528571</c:v>
                </c:pt>
                <c:pt idx="1706">
                  <c:v>0.13692897533085716</c:v>
                </c:pt>
                <c:pt idx="1707">
                  <c:v>0.15163399574992859</c:v>
                </c:pt>
                <c:pt idx="1708">
                  <c:v>0.16633901616899999</c:v>
                </c:pt>
                <c:pt idx="1709">
                  <c:v>0.18104403658807142</c:v>
                </c:pt>
                <c:pt idx="1710">
                  <c:v>0.18767500758328573</c:v>
                </c:pt>
                <c:pt idx="1711">
                  <c:v>0.19189278419814287</c:v>
                </c:pt>
                <c:pt idx="1712">
                  <c:v>0.17566066982957143</c:v>
                </c:pt>
                <c:pt idx="1713">
                  <c:v>0.16276906639335714</c:v>
                </c:pt>
                <c:pt idx="1714">
                  <c:v>0.14050041913085712</c:v>
                </c:pt>
                <c:pt idx="1715">
                  <c:v>0.11823177186835714</c:v>
                </c:pt>
                <c:pt idx="1716">
                  <c:v>9.5963124605857125E-2</c:v>
                </c:pt>
                <c:pt idx="1717">
                  <c:v>6.9314545175714268E-2</c:v>
                </c:pt>
                <c:pt idx="1718">
                  <c:v>4.5831214329714265E-2</c:v>
                </c:pt>
                <c:pt idx="1719">
                  <c:v>3.149598770557141E-2</c:v>
                </c:pt>
                <c:pt idx="1720">
                  <c:v>6.5446378065714145E-3</c:v>
                </c:pt>
                <c:pt idx="1721">
                  <c:v>-1.464056799621429E-2</c:v>
                </c:pt>
                <c:pt idx="1722">
                  <c:v>-3.5825773798999996E-2</c:v>
                </c:pt>
                <c:pt idx="1723">
                  <c:v>-5.7010979601785708E-2</c:v>
                </c:pt>
                <c:pt idx="1724">
                  <c:v>-7.5411278552214286E-2</c:v>
                </c:pt>
                <c:pt idx="1725">
                  <c:v>-0.125621136547</c:v>
                </c:pt>
                <c:pt idx="1726">
                  <c:v>-0.13625717079499999</c:v>
                </c:pt>
                <c:pt idx="1727">
                  <c:v>-0.28540919357200001</c:v>
                </c:pt>
                <c:pt idx="1728">
                  <c:v>-0.35996438160200001</c:v>
                </c:pt>
                <c:pt idx="1729">
                  <c:v>-0.35996438160200001</c:v>
                </c:pt>
                <c:pt idx="1730">
                  <c:v>-0.35996438160200001</c:v>
                </c:pt>
                <c:pt idx="1731">
                  <c:v>-0.35996438160200001</c:v>
                </c:pt>
                <c:pt idx="1732">
                  <c:v>-0.35996438160200001</c:v>
                </c:pt>
                <c:pt idx="1733">
                  <c:v>-0.45262293634</c:v>
                </c:pt>
                <c:pt idx="1734">
                  <c:v>-0.42562670823600002</c:v>
                </c:pt>
                <c:pt idx="1735">
                  <c:v>-0.43642557555099998</c:v>
                </c:pt>
                <c:pt idx="1736">
                  <c:v>-0.43642557555099998</c:v>
                </c:pt>
                <c:pt idx="1737">
                  <c:v>-0.43642557555099998</c:v>
                </c:pt>
                <c:pt idx="1738">
                  <c:v>-0.45882448527699998</c:v>
                </c:pt>
                <c:pt idx="1739">
                  <c:v>-0.473127364065</c:v>
                </c:pt>
                <c:pt idx="1740">
                  <c:v>-0.47251793131999997</c:v>
                </c:pt>
                <c:pt idx="1741">
                  <c:v>-0.46202359608100002</c:v>
                </c:pt>
                <c:pt idx="1742">
                  <c:v>-0.439923501828</c:v>
                </c:pt>
                <c:pt idx="1743">
                  <c:v>-0.439923501828</c:v>
                </c:pt>
                <c:pt idx="1744">
                  <c:v>-0.439923501828</c:v>
                </c:pt>
                <c:pt idx="1745">
                  <c:v>-0.41619850667199998</c:v>
                </c:pt>
                <c:pt idx="1746">
                  <c:v>-0.44601525784200002</c:v>
                </c:pt>
                <c:pt idx="1747">
                  <c:v>-0.387975326106</c:v>
                </c:pt>
                <c:pt idx="1748">
                  <c:v>-0.38587719691099998</c:v>
                </c:pt>
                <c:pt idx="1749">
                  <c:v>-0.39495997810400002</c:v>
                </c:pt>
                <c:pt idx="1750">
                  <c:v>-0.39495997810400002</c:v>
                </c:pt>
                <c:pt idx="1751">
                  <c:v>-0.39495997810400002</c:v>
                </c:pt>
                <c:pt idx="1752">
                  <c:v>-0.20002755343299999</c:v>
                </c:pt>
                <c:pt idx="1753">
                  <c:v>-0.21023800238599999</c:v>
                </c:pt>
                <c:pt idx="1754">
                  <c:v>-0.26520878375500001</c:v>
                </c:pt>
                <c:pt idx="1755">
                  <c:v>-0.28127556282499999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99-4C63-9BA8-BC5410BD37F2}"/>
            </c:ext>
          </c:extLst>
        </c:ser>
        <c:ser>
          <c:idx val="4"/>
          <c:order val="2"/>
          <c:tx>
            <c:strRef>
              <c:f>'Figure 4 data'!$J$3</c:f>
              <c:strCache>
                <c:ptCount val="1"/>
                <c:pt idx="0">
                  <c:v>Average forecasters' projections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</c:numCache>
            </c:numRef>
          </c:cat>
          <c:val>
            <c:numRef>
              <c:f>'Figure 4 data'!$J$4:$J$4000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1.0783285714285715</c:v>
                </c:pt>
                <c:pt idx="1485">
                  <c:v>1.0788428571428572</c:v>
                </c:pt>
                <c:pt idx="1486">
                  <c:v>1.0793571428571429</c:v>
                </c:pt>
                <c:pt idx="1487">
                  <c:v>1.0803785714285714</c:v>
                </c:pt>
                <c:pt idx="1488">
                  <c:v>1.0813999999999999</c:v>
                </c:pt>
                <c:pt idx="1489">
                  <c:v>1.0824214285714284</c:v>
                </c:pt>
                <c:pt idx="1490">
                  <c:v>1.0867071428571429</c:v>
                </c:pt>
                <c:pt idx="1491">
                  <c:v>1.0899571428571428</c:v>
                </c:pt>
                <c:pt idx="1492">
                  <c:v>1.0932071428571428</c:v>
                </c:pt>
                <c:pt idx="1493">
                  <c:v>1.0979714285714286</c:v>
                </c:pt>
                <c:pt idx="1494">
                  <c:v>1.0979714285714286</c:v>
                </c:pt>
                <c:pt idx="1495">
                  <c:v>1.0979714285714284</c:v>
                </c:pt>
                <c:pt idx="1496">
                  <c:v>1.0974928571428568</c:v>
                </c:pt>
                <c:pt idx="1497">
                  <c:v>1.0975214285714283</c:v>
                </c:pt>
                <c:pt idx="1498">
                  <c:v>1.0975499999999996</c:v>
                </c:pt>
                <c:pt idx="1499">
                  <c:v>1.0975785714285711</c:v>
                </c:pt>
                <c:pt idx="1500">
                  <c:v>1.0976071428571426</c:v>
                </c:pt>
                <c:pt idx="1501">
                  <c:v>1.097128571428571</c:v>
                </c:pt>
                <c:pt idx="1502">
                  <c:v>1.0966499999999997</c:v>
                </c:pt>
                <c:pt idx="1503">
                  <c:v>1.0961714285714284</c:v>
                </c:pt>
                <c:pt idx="1504">
                  <c:v>1.0956928571428568</c:v>
                </c:pt>
                <c:pt idx="1505">
                  <c:v>1.0952142857142855</c:v>
                </c:pt>
                <c:pt idx="1506">
                  <c:v>1.0947357142857139</c:v>
                </c:pt>
                <c:pt idx="1507">
                  <c:v>1.0763714285714283</c:v>
                </c:pt>
                <c:pt idx="1508">
                  <c:v>1.0646857142857142</c:v>
                </c:pt>
                <c:pt idx="1509">
                  <c:v>1.0509928571428571</c:v>
                </c:pt>
                <c:pt idx="1510">
                  <c:v>1.0377357142857142</c:v>
                </c:pt>
                <c:pt idx="1511">
                  <c:v>1.0264785714285716</c:v>
                </c:pt>
                <c:pt idx="1512">
                  <c:v>1.0152214285714287</c:v>
                </c:pt>
                <c:pt idx="1513">
                  <c:v>1.0039642857142861</c:v>
                </c:pt>
                <c:pt idx="1514">
                  <c:v>0.99270714285714312</c:v>
                </c:pt>
                <c:pt idx="1515">
                  <c:v>0.98145000000000027</c:v>
                </c:pt>
                <c:pt idx="1516">
                  <c:v>0.96968571428571437</c:v>
                </c:pt>
                <c:pt idx="1517">
                  <c:v>0.95825714285714292</c:v>
                </c:pt>
                <c:pt idx="1518">
                  <c:v>0.94682857142857124</c:v>
                </c:pt>
                <c:pt idx="1519">
                  <c:v>0.93539999999999979</c:v>
                </c:pt>
                <c:pt idx="1520">
                  <c:v>0.92397142857142833</c:v>
                </c:pt>
                <c:pt idx="1521">
                  <c:v>0.93042857142857116</c:v>
                </c:pt>
                <c:pt idx="1522">
                  <c:v>0.93020714285714257</c:v>
                </c:pt>
                <c:pt idx="1523">
                  <c:v>0.93199285714285673</c:v>
                </c:pt>
                <c:pt idx="1524">
                  <c:v>0.93382142857142825</c:v>
                </c:pt>
                <c:pt idx="1525">
                  <c:v>0.93364999999999987</c:v>
                </c:pt>
                <c:pt idx="1526">
                  <c:v>0.93347857142857116</c:v>
                </c:pt>
                <c:pt idx="1527">
                  <c:v>0.93330714285714245</c:v>
                </c:pt>
                <c:pt idx="1528">
                  <c:v>0.93313571428571407</c:v>
                </c:pt>
                <c:pt idx="1529">
                  <c:v>0.93153571428571402</c:v>
                </c:pt>
                <c:pt idx="1530">
                  <c:v>0.93044285714285679</c:v>
                </c:pt>
                <c:pt idx="1531">
                  <c:v>0.92901428571428546</c:v>
                </c:pt>
                <c:pt idx="1532">
                  <c:v>0.92758571428571401</c:v>
                </c:pt>
                <c:pt idx="1533">
                  <c:v>0.92615714285714268</c:v>
                </c:pt>
                <c:pt idx="1534">
                  <c:v>0.92472857142857123</c:v>
                </c:pt>
                <c:pt idx="1535">
                  <c:v>0.9232999999999999</c:v>
                </c:pt>
                <c:pt idx="1536">
                  <c:v>0.90153571428571411</c:v>
                </c:pt>
                <c:pt idx="1537">
                  <c:v>0.87693571428571426</c:v>
                </c:pt>
                <c:pt idx="1538">
                  <c:v>0.8523357142857142</c:v>
                </c:pt>
                <c:pt idx="1539">
                  <c:v>0.82773571428571435</c:v>
                </c:pt>
                <c:pt idx="1540">
                  <c:v>0.8031357142857144</c:v>
                </c:pt>
                <c:pt idx="1541">
                  <c:v>0.77853571428571455</c:v>
                </c:pt>
                <c:pt idx="1542">
                  <c:v>0.75393571428571438</c:v>
                </c:pt>
                <c:pt idx="1543">
                  <c:v>0.73076428571428576</c:v>
                </c:pt>
                <c:pt idx="1544">
                  <c:v>0.70759285714285725</c:v>
                </c:pt>
                <c:pt idx="1545">
                  <c:v>0.68442142857142862</c:v>
                </c:pt>
                <c:pt idx="1546">
                  <c:v>0.66125</c:v>
                </c:pt>
                <c:pt idx="1547">
                  <c:v>0.63807857142857138</c:v>
                </c:pt>
                <c:pt idx="1548">
                  <c:v>0.61490714285714276</c:v>
                </c:pt>
                <c:pt idx="1549">
                  <c:v>0.59173571428571414</c:v>
                </c:pt>
                <c:pt idx="1550">
                  <c:v>0.58889999999999987</c:v>
                </c:pt>
                <c:pt idx="1551">
                  <c:v>0.58889999999999987</c:v>
                </c:pt>
                <c:pt idx="1552">
                  <c:v>0.58040714285714279</c:v>
                </c:pt>
                <c:pt idx="1553">
                  <c:v>0.56762857142857126</c:v>
                </c:pt>
                <c:pt idx="1554">
                  <c:v>0.55484999999999984</c:v>
                </c:pt>
                <c:pt idx="1555">
                  <c:v>0.54207142857142843</c:v>
                </c:pt>
                <c:pt idx="1556">
                  <c:v>0.52929285714285712</c:v>
                </c:pt>
                <c:pt idx="1557">
                  <c:v>0.5165142857142857</c:v>
                </c:pt>
                <c:pt idx="1558">
                  <c:v>0.50373571428571429</c:v>
                </c:pt>
                <c:pt idx="1559">
                  <c:v>0.49095714285714287</c:v>
                </c:pt>
                <c:pt idx="1560">
                  <c:v>0.47817857142857145</c:v>
                </c:pt>
                <c:pt idx="1561">
                  <c:v>0.46540000000000009</c:v>
                </c:pt>
                <c:pt idx="1562">
                  <c:v>0.45262142857142867</c:v>
                </c:pt>
                <c:pt idx="1563">
                  <c:v>0.4398428571428572</c:v>
                </c:pt>
                <c:pt idx="1564">
                  <c:v>0.42706428571428579</c:v>
                </c:pt>
                <c:pt idx="1565">
                  <c:v>0.41428571428571431</c:v>
                </c:pt>
                <c:pt idx="1566">
                  <c:v>0.41000000000000009</c:v>
                </c:pt>
                <c:pt idx="1567">
                  <c:v>0.39023571428571435</c:v>
                </c:pt>
                <c:pt idx="1568">
                  <c:v>0.37047142857142867</c:v>
                </c:pt>
                <c:pt idx="1569">
                  <c:v>0.35070714285714294</c:v>
                </c:pt>
                <c:pt idx="1570">
                  <c:v>0.33177857142857148</c:v>
                </c:pt>
                <c:pt idx="1571">
                  <c:v>0.30622142857142859</c:v>
                </c:pt>
                <c:pt idx="1572">
                  <c:v>0.28243571428571435</c:v>
                </c:pt>
                <c:pt idx="1573">
                  <c:v>0.25100714285714293</c:v>
                </c:pt>
                <c:pt idx="1574">
                  <c:v>0.21957857142857148</c:v>
                </c:pt>
                <c:pt idx="1575">
                  <c:v>0.18815000000000007</c:v>
                </c:pt>
                <c:pt idx="1576">
                  <c:v>0.15672142857142862</c:v>
                </c:pt>
                <c:pt idx="1577">
                  <c:v>0.12529285714285712</c:v>
                </c:pt>
                <c:pt idx="1578">
                  <c:v>9.3864285714285706E-2</c:v>
                </c:pt>
                <c:pt idx="1579">
                  <c:v>6.2435714285714261E-2</c:v>
                </c:pt>
                <c:pt idx="1580">
                  <c:v>3.1007142857142844E-2</c:v>
                </c:pt>
                <c:pt idx="1581">
                  <c:v>1.8692857142857122E-2</c:v>
                </c:pt>
                <c:pt idx="1582">
                  <c:v>6.3785714285714262E-3</c:v>
                </c:pt>
                <c:pt idx="1583">
                  <c:v>-5.9357142857142864E-3</c:v>
                </c:pt>
                <c:pt idx="1584">
                  <c:v>-1.9735714285714284E-2</c:v>
                </c:pt>
                <c:pt idx="1585">
                  <c:v>-2.6907142857142859E-2</c:v>
                </c:pt>
                <c:pt idx="1586">
                  <c:v>-3.9164285714285721E-2</c:v>
                </c:pt>
                <c:pt idx="1587">
                  <c:v>-4.4828571428571433E-2</c:v>
                </c:pt>
                <c:pt idx="1588">
                  <c:v>-5.0999999999999997E-2</c:v>
                </c:pt>
                <c:pt idx="1589">
                  <c:v>-5.7171428571428574E-2</c:v>
                </c:pt>
                <c:pt idx="1590">
                  <c:v>-6.3342857142857145E-2</c:v>
                </c:pt>
                <c:pt idx="1591">
                  <c:v>-6.9514285714285737E-2</c:v>
                </c:pt>
                <c:pt idx="1592">
                  <c:v>-7.5685714285714314E-2</c:v>
                </c:pt>
                <c:pt idx="1593">
                  <c:v>-8.1857142857142878E-2</c:v>
                </c:pt>
                <c:pt idx="1594">
                  <c:v>-8.8028571428571456E-2</c:v>
                </c:pt>
                <c:pt idx="1595">
                  <c:v>-9.3550000000000022E-2</c:v>
                </c:pt>
                <c:pt idx="1596">
                  <c:v>-9.9071428571428602E-2</c:v>
                </c:pt>
                <c:pt idx="1597">
                  <c:v>-0.10459285714285717</c:v>
                </c:pt>
                <c:pt idx="1598">
                  <c:v>-5.3192857142857167E-2</c:v>
                </c:pt>
                <c:pt idx="1599">
                  <c:v>-9.7500000000000208E-3</c:v>
                </c:pt>
                <c:pt idx="1600">
                  <c:v>3.3371428571428552E-2</c:v>
                </c:pt>
                <c:pt idx="1601">
                  <c:v>7.0342857142857124E-2</c:v>
                </c:pt>
                <c:pt idx="1602">
                  <c:v>0.10832857142857141</c:v>
                </c:pt>
                <c:pt idx="1603">
                  <c:v>0.1463142857142857</c:v>
                </c:pt>
                <c:pt idx="1604">
                  <c:v>0.18429999999999996</c:v>
                </c:pt>
                <c:pt idx="1605">
                  <c:v>0.22228571428571428</c:v>
                </c:pt>
                <c:pt idx="1606">
                  <c:v>0.2602714285714286</c:v>
                </c:pt>
                <c:pt idx="1607">
                  <c:v>0.29825714285714289</c:v>
                </c:pt>
                <c:pt idx="1608">
                  <c:v>0.33624285714285712</c:v>
                </c:pt>
                <c:pt idx="1609">
                  <c:v>0.37422857142857147</c:v>
                </c:pt>
                <c:pt idx="1610">
                  <c:v>0.4122142857142857</c:v>
                </c:pt>
                <c:pt idx="1611">
                  <c:v>0.45019999999999999</c:v>
                </c:pt>
                <c:pt idx="1612">
                  <c:v>0.43191428571428575</c:v>
                </c:pt>
                <c:pt idx="1613">
                  <c:v>0.42158571428571429</c:v>
                </c:pt>
                <c:pt idx="1614">
                  <c:v>0.41489285714285717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0.42960714285714285</c:v>
                </c:pt>
                <c:pt idx="1629">
                  <c:v>0.44358571428571431</c:v>
                </c:pt>
                <c:pt idx="1630">
                  <c:v>0.45872142857142861</c:v>
                </c:pt>
                <c:pt idx="1631">
                  <c:v>0.47385714285714287</c:v>
                </c:pt>
                <c:pt idx="1632">
                  <c:v>0.48899285714285717</c:v>
                </c:pt>
                <c:pt idx="1633">
                  <c:v>0.50412857142857148</c:v>
                </c:pt>
                <c:pt idx="1634">
                  <c:v>0.51493571428571427</c:v>
                </c:pt>
                <c:pt idx="1635">
                  <c:v>0.52042857142857146</c:v>
                </c:pt>
                <c:pt idx="1636">
                  <c:v>0.52592142857142865</c:v>
                </c:pt>
                <c:pt idx="1637">
                  <c:v>0.53141428571428573</c:v>
                </c:pt>
                <c:pt idx="1638">
                  <c:v>0.53690714285714292</c:v>
                </c:pt>
                <c:pt idx="1639">
                  <c:v>0.5424000000000001</c:v>
                </c:pt>
                <c:pt idx="1640">
                  <c:v>0.54789285714285729</c:v>
                </c:pt>
                <c:pt idx="1641">
                  <c:v>0.55338571428571437</c:v>
                </c:pt>
                <c:pt idx="1642">
                  <c:v>0.54467142857142858</c:v>
                </c:pt>
                <c:pt idx="1643">
                  <c:v>0.53618571428571438</c:v>
                </c:pt>
                <c:pt idx="1644">
                  <c:v>0.52654285714285731</c:v>
                </c:pt>
                <c:pt idx="1645">
                  <c:v>0.51690000000000014</c:v>
                </c:pt>
                <c:pt idx="1646">
                  <c:v>0.50725714285714296</c:v>
                </c:pt>
                <c:pt idx="1647">
                  <c:v>0.49761428571428584</c:v>
                </c:pt>
                <c:pt idx="1648">
                  <c:v>0.49234285714285725</c:v>
                </c:pt>
                <c:pt idx="1649">
                  <c:v>0.49238571428571432</c:v>
                </c:pt>
                <c:pt idx="1650">
                  <c:v>0.49242857142857144</c:v>
                </c:pt>
                <c:pt idx="1651">
                  <c:v>0.49247142857142856</c:v>
                </c:pt>
                <c:pt idx="1652">
                  <c:v>0.49251428571428563</c:v>
                </c:pt>
                <c:pt idx="1653">
                  <c:v>0.49255714285714275</c:v>
                </c:pt>
                <c:pt idx="1654">
                  <c:v>0.48953571428571424</c:v>
                </c:pt>
                <c:pt idx="1655">
                  <c:v>0.48651428571428568</c:v>
                </c:pt>
                <c:pt idx="1656">
                  <c:v>0.48349285714285717</c:v>
                </c:pt>
                <c:pt idx="1657">
                  <c:v>0.4804714285714286</c:v>
                </c:pt>
                <c:pt idx="1658">
                  <c:v>0.47268571428571438</c:v>
                </c:pt>
                <c:pt idx="1659">
                  <c:v>0.46490000000000009</c:v>
                </c:pt>
                <c:pt idx="1660">
                  <c:v>0.45711428571428581</c:v>
                </c:pt>
                <c:pt idx="1661">
                  <c:v>0.45409285714285724</c:v>
                </c:pt>
                <c:pt idx="1662">
                  <c:v>0.44680714285714301</c:v>
                </c:pt>
                <c:pt idx="1663">
                  <c:v>0.43952142857142867</c:v>
                </c:pt>
                <c:pt idx="1664">
                  <c:v>0.42931428571428576</c:v>
                </c:pt>
                <c:pt idx="1665">
                  <c:v>0.41773571428571438</c:v>
                </c:pt>
                <c:pt idx="1666">
                  <c:v>0.40615714285714288</c:v>
                </c:pt>
                <c:pt idx="1667">
                  <c:v>0.3945785714285715</c:v>
                </c:pt>
                <c:pt idx="1668">
                  <c:v>0.38606428571428575</c:v>
                </c:pt>
                <c:pt idx="1669">
                  <c:v>0.37755</c:v>
                </c:pt>
                <c:pt idx="1670">
                  <c:v>0.36903571428571436</c:v>
                </c:pt>
                <c:pt idx="1671">
                  <c:v>0.36052142857142855</c:v>
                </c:pt>
                <c:pt idx="1672">
                  <c:v>0.35677142857142857</c:v>
                </c:pt>
                <c:pt idx="1673">
                  <c:v>0.35302142857142854</c:v>
                </c:pt>
                <c:pt idx="1674">
                  <c:v>0.34927142857142851</c:v>
                </c:pt>
                <c:pt idx="1675">
                  <c:v>0.34075714285714287</c:v>
                </c:pt>
                <c:pt idx="1676">
                  <c:v>0.33646428571428572</c:v>
                </c:pt>
                <c:pt idx="1677">
                  <c:v>0.33217142857142851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0.33812142857142857</c:v>
                </c:pt>
                <c:pt idx="1690">
                  <c:v>0.34046428571428572</c:v>
                </c:pt>
                <c:pt idx="1691">
                  <c:v>0.34540714285714286</c:v>
                </c:pt>
                <c:pt idx="1692">
                  <c:v>0.35035000000000005</c:v>
                </c:pt>
                <c:pt idx="1693">
                  <c:v>0.35529285714285719</c:v>
                </c:pt>
                <c:pt idx="1694">
                  <c:v>0.36023571428571433</c:v>
                </c:pt>
                <c:pt idx="1695">
                  <c:v>0.36517857142857146</c:v>
                </c:pt>
                <c:pt idx="1696">
                  <c:v>0.3701214285714286</c:v>
                </c:pt>
                <c:pt idx="1697">
                  <c:v>0.37451428571428569</c:v>
                </c:pt>
                <c:pt idx="1698">
                  <c:v>0.37890714285714283</c:v>
                </c:pt>
                <c:pt idx="1699">
                  <c:v>0.38329999999999986</c:v>
                </c:pt>
                <c:pt idx="1700">
                  <c:v>0.38769285714285701</c:v>
                </c:pt>
                <c:pt idx="1701">
                  <c:v>0.3920857142857142</c:v>
                </c:pt>
                <c:pt idx="1702">
                  <c:v>0.39647857142857129</c:v>
                </c:pt>
                <c:pt idx="1703">
                  <c:v>0.3935499999999999</c:v>
                </c:pt>
                <c:pt idx="1704">
                  <c:v>0.39559999999999995</c:v>
                </c:pt>
                <c:pt idx="1705">
                  <c:v>0.39504999999999996</c:v>
                </c:pt>
                <c:pt idx="1706">
                  <c:v>0.39449999999999996</c:v>
                </c:pt>
                <c:pt idx="1707">
                  <c:v>0.39394999999999997</c:v>
                </c:pt>
                <c:pt idx="1708">
                  <c:v>0.39339999999999992</c:v>
                </c:pt>
                <c:pt idx="1709">
                  <c:v>0.39284999999999998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0.39285000000000003</c:v>
                </c:pt>
                <c:pt idx="1721">
                  <c:v>0.3973714285714286</c:v>
                </c:pt>
                <c:pt idx="1722">
                  <c:v>0.3979214285714287</c:v>
                </c:pt>
                <c:pt idx="1723">
                  <c:v>0.3984714285714287</c:v>
                </c:pt>
                <c:pt idx="1724">
                  <c:v>0.39902142857142869</c:v>
                </c:pt>
                <c:pt idx="1725">
                  <c:v>0.35709999999999997</c:v>
                </c:pt>
                <c:pt idx="1726">
                  <c:v>0.35709999999999997</c:v>
                </c:pt>
                <c:pt idx="1727">
                  <c:v>0.35709999999999997</c:v>
                </c:pt>
                <c:pt idx="1728">
                  <c:v>0.35709999999999997</c:v>
                </c:pt>
                <c:pt idx="1729">
                  <c:v>0.35709999999999997</c:v>
                </c:pt>
                <c:pt idx="1730">
                  <c:v>0.35709999999999997</c:v>
                </c:pt>
                <c:pt idx="1731">
                  <c:v>0.35709999999999997</c:v>
                </c:pt>
                <c:pt idx="1732">
                  <c:v>0.35709999999999997</c:v>
                </c:pt>
                <c:pt idx="1733">
                  <c:v>0.35709999999999997</c:v>
                </c:pt>
                <c:pt idx="1734">
                  <c:v>0.35709999999999997</c:v>
                </c:pt>
                <c:pt idx="1735">
                  <c:v>0.35709999999999997</c:v>
                </c:pt>
                <c:pt idx="1736">
                  <c:v>0.35709999999999997</c:v>
                </c:pt>
                <c:pt idx="1737">
                  <c:v>0.35709999999999997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0.38569999999999999</c:v>
                </c:pt>
                <c:pt idx="1753">
                  <c:v>0.34549999999999997</c:v>
                </c:pt>
                <c:pt idx="1754">
                  <c:v>0.37690000000000001</c:v>
                </c:pt>
                <c:pt idx="1755">
                  <c:v>0.35709999999999997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99-4C63-9BA8-BC5410BD37F2}"/>
            </c:ext>
          </c:extLst>
        </c:ser>
        <c:ser>
          <c:idx val="0"/>
          <c:order val="3"/>
          <c:tx>
            <c:strRef>
              <c:f>'Figure 4 data'!$L$3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</c:numCache>
            </c:numRef>
          </c:cat>
          <c:val>
            <c:numRef>
              <c:f>'Figure 4 data'!$L$4:$L$4000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99-4C63-9BA8-BC5410BD37F2}"/>
            </c:ext>
          </c:extLst>
        </c:ser>
        <c:ser>
          <c:idx val="3"/>
          <c:order val="4"/>
          <c:tx>
            <c:strRef>
              <c:f>'Figure 4 data'!$M$3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</c:numCache>
            </c:numRef>
          </c:cat>
          <c:val>
            <c:numRef>
              <c:f>'Figure 4 data'!$M$4:$M$4000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E99-4C63-9BA8-BC5410BD37F2}"/>
            </c:ext>
          </c:extLst>
        </c:ser>
        <c:ser>
          <c:idx val="5"/>
          <c:order val="5"/>
          <c:tx>
            <c:strRef>
              <c:f>'Figure 4 data'!$N$3</c:f>
              <c:strCache>
                <c:ptCount val="1"/>
                <c:pt idx="0">
                  <c:v>interest rate decision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</c:numCache>
            </c:numRef>
          </c:cat>
          <c:val>
            <c:numRef>
              <c:f>'Figure 4 data'!$N$4:$N$4000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200</c:v>
                </c:pt>
                <c:pt idx="1698">
                  <c:v>-100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E99-4C63-9BA8-BC5410BD37F2}"/>
            </c:ext>
          </c:extLst>
        </c:ser>
        <c:ser>
          <c:idx val="6"/>
          <c:order val="6"/>
          <c:tx>
            <c:strRef>
              <c:f>'Figure 4 data'!$K$3</c:f>
              <c:strCache>
                <c:ptCount val="1"/>
                <c:pt idx="0">
                  <c:v>Inflation contracts by quotes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3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val>
            <c:numRef>
              <c:f>'Figure 4 data'!$K$4:$K$4000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0.23499999999999999</c:v>
                </c:pt>
                <c:pt idx="657">
                  <c:v>0.23333333333333331</c:v>
                </c:pt>
                <c:pt idx="658">
                  <c:v>0.2233333333333333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0.21000000000000002</c:v>
                </c:pt>
                <c:pt idx="662">
                  <c:v>0.21000000000000002</c:v>
                </c:pt>
                <c:pt idx="663">
                  <c:v>0.22</c:v>
                </c:pt>
                <c:pt idx="664">
                  <c:v>0.21</c:v>
                </c:pt>
                <c:pt idx="665">
                  <c:v>0.23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0.25166666666666665</c:v>
                </c:pt>
                <c:pt idx="670">
                  <c:v>0.25</c:v>
                </c:pt>
                <c:pt idx="671">
                  <c:v>0.25333333333333335</c:v>
                </c:pt>
                <c:pt idx="672">
                  <c:v>0.24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</c:v>
                </c:pt>
                <c:pt idx="683">
                  <c:v>0.224</c:v>
                </c:pt>
                <c:pt idx="684">
                  <c:v>0.28999999999999998</c:v>
                </c:pt>
                <c:pt idx="685">
                  <c:v>0.35</c:v>
                </c:pt>
                <c:pt idx="686">
                  <c:v>0.34499999999999997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0.41000000000000003</c:v>
                </c:pt>
                <c:pt idx="691">
                  <c:v>0.39</c:v>
                </c:pt>
                <c:pt idx="692">
                  <c:v>0.45999999999999996</c:v>
                </c:pt>
                <c:pt idx="693">
                  <c:v>0.47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0.52333333333333332</c:v>
                </c:pt>
                <c:pt idx="705">
                  <c:v>0.53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0.53</c:v>
                </c:pt>
                <c:pt idx="712">
                  <c:v>0.495</c:v>
                </c:pt>
                <c:pt idx="713">
                  <c:v>0.48449999999999999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0.42</c:v>
                </c:pt>
                <c:pt idx="720">
                  <c:v>0.42</c:v>
                </c:pt>
                <c:pt idx="721">
                  <c:v>0.43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0.36749999999999999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0.35</c:v>
                </c:pt>
                <c:pt idx="739">
                  <c:v>0.34833333333333333</c:v>
                </c:pt>
                <c:pt idx="740">
                  <c:v>0.34</c:v>
                </c:pt>
                <c:pt idx="741">
                  <c:v>0.35</c:v>
                </c:pt>
                <c:pt idx="742">
                  <c:v>0.35514999999999997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0.3666666666666667</c:v>
                </c:pt>
                <c:pt idx="747">
                  <c:v>0.38500000000000001</c:v>
                </c:pt>
                <c:pt idx="748">
                  <c:v>0.375</c:v>
                </c:pt>
                <c:pt idx="749">
                  <c:v>0.3666666666666667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0.45</c:v>
                </c:pt>
                <c:pt idx="755">
                  <c:v>0.44500000000000001</c:v>
                </c:pt>
                <c:pt idx="756">
                  <c:v>0.44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0.49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0.47499999999999998</c:v>
                </c:pt>
                <c:pt idx="776">
                  <c:v>0.55715000000000003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0.78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0.83333333333333337</c:v>
                </c:pt>
                <c:pt idx="1474">
                  <c:v>0.82666666666666666</c:v>
                </c:pt>
                <c:pt idx="1475">
                  <c:v>0.82666666666666666</c:v>
                </c:pt>
                <c:pt idx="1476">
                  <c:v>0.82666666666666666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0.82333333333333325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0.77333333333333343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1.1033333333333333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0.77166666666666661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0.76166666666666671</c:v>
                </c:pt>
                <c:pt idx="1509">
                  <c:v>0.76000000000000012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0.7533333333333333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0.7533333333333333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0.58333333333333337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0.60000000000000009</c:v>
                </c:pt>
                <c:pt idx="1524">
                  <c:v>0.59333333333333327</c:v>
                </c:pt>
                <c:pt idx="1525">
                  <c:v>0.56999999999999995</c:v>
                </c:pt>
                <c:pt idx="1526">
                  <c:v>0.20500000000000002</c:v>
                </c:pt>
                <c:pt idx="1527">
                  <c:v>#N/A</c:v>
                </c:pt>
                <c:pt idx="1528">
                  <c:v>#N/A</c:v>
                </c:pt>
                <c:pt idx="1529">
                  <c:v>0.76</c:v>
                </c:pt>
                <c:pt idx="1530">
                  <c:v>0.76</c:v>
                </c:pt>
                <c:pt idx="1531">
                  <c:v>#N/A</c:v>
                </c:pt>
                <c:pt idx="1532">
                  <c:v>#N/A</c:v>
                </c:pt>
                <c:pt idx="1533">
                  <c:v>0.76</c:v>
                </c:pt>
                <c:pt idx="1534">
                  <c:v>#N/A</c:v>
                </c:pt>
                <c:pt idx="1535">
                  <c:v>#N/A</c:v>
                </c:pt>
                <c:pt idx="1536">
                  <c:v>0.25999999999999995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0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-0.02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-0.45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-0.5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-0.7</c:v>
                </c:pt>
                <c:pt idx="1593">
                  <c:v>-0.7</c:v>
                </c:pt>
                <c:pt idx="1594">
                  <c:v>-0.8</c:v>
                </c:pt>
                <c:pt idx="1595">
                  <c:v>-0.80000000000000016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0.41500000000000004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0.30000000000000004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0.19333333333333336</c:v>
                </c:pt>
                <c:pt idx="1643">
                  <c:v>0.2</c:v>
                </c:pt>
                <c:pt idx="1644">
                  <c:v>0.19333333333333336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1.5499999999999999E-3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-4.3333333333333335E-2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8.5000000000000006E-2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0.13833333333333334</c:v>
                </c:pt>
                <c:pt idx="1705">
                  <c:v>0.14250000000000002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-3.9399999999999998E-2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-0.15</c:v>
                </c:pt>
                <c:pt idx="1735">
                  <c:v>-0.16499999999999998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-0.21000000000000002</c:v>
                </c:pt>
                <c:pt idx="1747">
                  <c:v>-0.22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E99-4C63-9BA8-BC5410BD3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26848"/>
        <c:axId val="56137216"/>
      </c:lineChart>
      <c:dateAx>
        <c:axId val="56126848"/>
        <c:scaling>
          <c:orientation val="minMax"/>
          <c:max val="44125"/>
          <c:min val="43770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56137216"/>
        <c:crossesAt val="0"/>
        <c:auto val="0"/>
        <c:lblOffset val="100"/>
        <c:baseTimeUnit val="days"/>
      </c:dateAx>
      <c:valAx>
        <c:axId val="56137216"/>
        <c:scaling>
          <c:orientation val="minMax"/>
          <c:max val="3.5"/>
          <c:min val="-2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56126848"/>
        <c:crosses val="autoZero"/>
        <c:crossBetween val="between"/>
        <c:majorUnit val="1"/>
      </c:valAx>
      <c:spPr>
        <a:noFill/>
        <a:ln w="12700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4.2988250629745111E-3"/>
          <c:y val="0.82867711042846104"/>
          <c:w val="0.99236987993950421"/>
          <c:h val="9.359493740412493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13: Forward Inflation Expectations to Various Ranges
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Seasonally adjusted daily data, November 2019</a:t>
            </a:r>
            <a:r>
              <a:rPr lang="en-US" sz="1800" b="0" i="0" u="none" strike="noStrike" baseline="0" dirty="0">
                <a:effectLst/>
              </a:rPr>
              <a:t>–October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063355859296496"/>
          <c:y val="1.5817518634221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6923356172204E-2"/>
          <c:y val="0.13155374015748031"/>
          <c:w val="0.88681932270552544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'Figure 5 data'!$B$3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</c:numCache>
            </c:numRef>
          </c:cat>
          <c:val>
            <c:numRef>
              <c:f>'Figure 5 data'!$B$4:$B$4000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  <c:pt idx="1515">
                  <c:v>1.2002362778939999</c:v>
                </c:pt>
                <c:pt idx="1516">
                  <c:v>1.244820918007</c:v>
                </c:pt>
                <c:pt idx="1517">
                  <c:v>1.2526451163650001</c:v>
                </c:pt>
                <c:pt idx="1518">
                  <c:v>1.2383237633540001</c:v>
                </c:pt>
                <c:pt idx="1519">
                  <c:v>1.2383237633540001</c:v>
                </c:pt>
                <c:pt idx="1520">
                  <c:v>1.2383237633540001</c:v>
                </c:pt>
                <c:pt idx="1521">
                  <c:v>1.2391498271420001</c:v>
                </c:pt>
                <c:pt idx="1522">
                  <c:v>1.2391498271420001</c:v>
                </c:pt>
                <c:pt idx="1523">
                  <c:v>1.1389310289500001</c:v>
                </c:pt>
                <c:pt idx="1524">
                  <c:v>1.04728586065</c:v>
                </c:pt>
                <c:pt idx="1525">
                  <c:v>1.0029478961010001</c:v>
                </c:pt>
                <c:pt idx="1526">
                  <c:v>1.0029478961010001</c:v>
                </c:pt>
                <c:pt idx="1527">
                  <c:v>1.0029478961010001</c:v>
                </c:pt>
                <c:pt idx="1528">
                  <c:v>0.76817903648300001</c:v>
                </c:pt>
                <c:pt idx="1529">
                  <c:v>0.52373445901799998</c:v>
                </c:pt>
                <c:pt idx="1530">
                  <c:v>0.52373445901799998</c:v>
                </c:pt>
                <c:pt idx="1531">
                  <c:v>0.598147854885</c:v>
                </c:pt>
                <c:pt idx="1532">
                  <c:v>0.53790844900599999</c:v>
                </c:pt>
                <c:pt idx="1533">
                  <c:v>0.53790844900599999</c:v>
                </c:pt>
                <c:pt idx="1534">
                  <c:v>0.53790844900599999</c:v>
                </c:pt>
                <c:pt idx="1535">
                  <c:v>0.45407947432700002</c:v>
                </c:pt>
                <c:pt idx="1536">
                  <c:v>0.23765624624600001</c:v>
                </c:pt>
                <c:pt idx="1537">
                  <c:v>8.6860486318000002E-2</c:v>
                </c:pt>
                <c:pt idx="1538">
                  <c:v>0.11515575901400001</c:v>
                </c:pt>
                <c:pt idx="1539">
                  <c:v>-0.18375433463099999</c:v>
                </c:pt>
                <c:pt idx="1540">
                  <c:v>-0.18375433463099999</c:v>
                </c:pt>
                <c:pt idx="1541">
                  <c:v>-0.18375433463099999</c:v>
                </c:pt>
                <c:pt idx="1542">
                  <c:v>6.0922233732000002E-2</c:v>
                </c:pt>
                <c:pt idx="1543">
                  <c:v>0.33697438781</c:v>
                </c:pt>
                <c:pt idx="1544">
                  <c:v>0.77961746182900005</c:v>
                </c:pt>
                <c:pt idx="1545">
                  <c:v>0.87166741812699999</c:v>
                </c:pt>
                <c:pt idx="1546">
                  <c:v>1.118709343945</c:v>
                </c:pt>
                <c:pt idx="1547">
                  <c:v>1.118709343945</c:v>
                </c:pt>
                <c:pt idx="1548">
                  <c:v>1.118709343945</c:v>
                </c:pt>
                <c:pt idx="1549">
                  <c:v>0.98754913311799997</c:v>
                </c:pt>
                <c:pt idx="1550">
                  <c:v>0.94508842312200003</c:v>
                </c:pt>
                <c:pt idx="1551">
                  <c:v>0.97245122577200005</c:v>
                </c:pt>
                <c:pt idx="1552">
                  <c:v>0.95125959776000002</c:v>
                </c:pt>
                <c:pt idx="1553">
                  <c:v>0.98377414219100001</c:v>
                </c:pt>
                <c:pt idx="1554">
                  <c:v>0.98377414219100001</c:v>
                </c:pt>
                <c:pt idx="1555">
                  <c:v>0.98377414219100001</c:v>
                </c:pt>
                <c:pt idx="1556">
                  <c:v>0.94670238317199995</c:v>
                </c:pt>
                <c:pt idx="1557">
                  <c:v>0.63224342052500004</c:v>
                </c:pt>
                <c:pt idx="1558">
                  <c:v>0.77525888529599996</c:v>
                </c:pt>
                <c:pt idx="1559">
                  <c:v>0.77525888529599996</c:v>
                </c:pt>
                <c:pt idx="1560">
                  <c:v>0.77525888529599996</c:v>
                </c:pt>
                <c:pt idx="1561">
                  <c:v>0.77525888529599996</c:v>
                </c:pt>
                <c:pt idx="1562">
                  <c:v>0.77525888529599996</c:v>
                </c:pt>
                <c:pt idx="1563">
                  <c:v>0.85926982755400005</c:v>
                </c:pt>
                <c:pt idx="1564">
                  <c:v>0.87270055609200003</c:v>
                </c:pt>
                <c:pt idx="1565">
                  <c:v>0.87270055609200003</c:v>
                </c:pt>
                <c:pt idx="1566">
                  <c:v>0.87270055609200003</c:v>
                </c:pt>
                <c:pt idx="1567">
                  <c:v>0.77249429021299998</c:v>
                </c:pt>
                <c:pt idx="1568">
                  <c:v>0.77249429021299998</c:v>
                </c:pt>
                <c:pt idx="1569">
                  <c:v>0.77249429021299998</c:v>
                </c:pt>
                <c:pt idx="1570">
                  <c:v>0.88415514824100006</c:v>
                </c:pt>
                <c:pt idx="1571">
                  <c:v>1.026423533692</c:v>
                </c:pt>
                <c:pt idx="1572">
                  <c:v>0.96406960234100003</c:v>
                </c:pt>
                <c:pt idx="1573">
                  <c:v>1.012624869303</c:v>
                </c:pt>
                <c:pt idx="1574">
                  <c:v>0.96463448452699996</c:v>
                </c:pt>
                <c:pt idx="1575">
                  <c:v>0.96463448452699996</c:v>
                </c:pt>
                <c:pt idx="1576">
                  <c:v>0.96463448452699996</c:v>
                </c:pt>
                <c:pt idx="1577">
                  <c:v>0.99087606839300002</c:v>
                </c:pt>
                <c:pt idx="1578">
                  <c:v>1.0464805005519999</c:v>
                </c:pt>
                <c:pt idx="1579">
                  <c:v>1.0464805005519999</c:v>
                </c:pt>
                <c:pt idx="1580">
                  <c:v>1.0464805005519999</c:v>
                </c:pt>
                <c:pt idx="1581">
                  <c:v>1.0555993260259999</c:v>
                </c:pt>
                <c:pt idx="1582">
                  <c:v>1.0555993260259999</c:v>
                </c:pt>
                <c:pt idx="1583">
                  <c:v>1.0555993260259999</c:v>
                </c:pt>
                <c:pt idx="1584">
                  <c:v>0.94534962671</c:v>
                </c:pt>
                <c:pt idx="1585">
                  <c:v>0.87452234507600002</c:v>
                </c:pt>
                <c:pt idx="1586">
                  <c:v>0.83153855350299999</c:v>
                </c:pt>
                <c:pt idx="1587">
                  <c:v>0.78700131809200002</c:v>
                </c:pt>
                <c:pt idx="1588">
                  <c:v>0.79129948533899996</c:v>
                </c:pt>
                <c:pt idx="1589">
                  <c:v>0.79129948533899996</c:v>
                </c:pt>
                <c:pt idx="1590">
                  <c:v>0.79129948533899996</c:v>
                </c:pt>
                <c:pt idx="1591">
                  <c:v>0.82821681667299996</c:v>
                </c:pt>
                <c:pt idx="1592">
                  <c:v>0.87626870591999995</c:v>
                </c:pt>
                <c:pt idx="1593">
                  <c:v>0.95906062160600003</c:v>
                </c:pt>
                <c:pt idx="1594">
                  <c:v>0.91187769850400002</c:v>
                </c:pt>
                <c:pt idx="1595">
                  <c:v>0.84269174740099995</c:v>
                </c:pt>
                <c:pt idx="1596">
                  <c:v>0.84269174740099995</c:v>
                </c:pt>
                <c:pt idx="1597">
                  <c:v>0.84269174740099995</c:v>
                </c:pt>
                <c:pt idx="1598">
                  <c:v>0.88354903629100001</c:v>
                </c:pt>
                <c:pt idx="1599">
                  <c:v>0.89698028025599996</c:v>
                </c:pt>
                <c:pt idx="1600">
                  <c:v>0.95929881532899997</c:v>
                </c:pt>
                <c:pt idx="1601">
                  <c:v>0.98522611979300001</c:v>
                </c:pt>
                <c:pt idx="1602">
                  <c:v>1.0417533741789999</c:v>
                </c:pt>
                <c:pt idx="1603">
                  <c:v>1.0417533741789999</c:v>
                </c:pt>
                <c:pt idx="1604">
                  <c:v>1.0417533741789999</c:v>
                </c:pt>
                <c:pt idx="1605">
                  <c:v>1.094852801956</c:v>
                </c:pt>
                <c:pt idx="1606">
                  <c:v>1.106334686834</c:v>
                </c:pt>
                <c:pt idx="1607">
                  <c:v>1.0320965114789999</c:v>
                </c:pt>
                <c:pt idx="1608">
                  <c:v>0.94584359449300004</c:v>
                </c:pt>
                <c:pt idx="1609">
                  <c:v>0.94584359449300004</c:v>
                </c:pt>
                <c:pt idx="1610">
                  <c:v>0.94584359449300004</c:v>
                </c:pt>
                <c:pt idx="1611">
                  <c:v>0.94584359449300004</c:v>
                </c:pt>
                <c:pt idx="1612">
                  <c:v>0.87462856946900003</c:v>
                </c:pt>
                <c:pt idx="1613">
                  <c:v>0.85410502004599997</c:v>
                </c:pt>
                <c:pt idx="1614">
                  <c:v>0.76273507378399996</c:v>
                </c:pt>
                <c:pt idx="1615">
                  <c:v>0.76384676552899999</c:v>
                </c:pt>
                <c:pt idx="1616">
                  <c:v>0.87617768276100005</c:v>
                </c:pt>
                <c:pt idx="1617">
                  <c:v>0.87617768276100005</c:v>
                </c:pt>
                <c:pt idx="1618">
                  <c:v>0.87617768276100005</c:v>
                </c:pt>
                <c:pt idx="1619">
                  <c:v>0.87617768276100005</c:v>
                </c:pt>
                <c:pt idx="1620">
                  <c:v>0.91467572010599996</c:v>
                </c:pt>
                <c:pt idx="1621">
                  <c:v>0.894954427113</c:v>
                </c:pt>
                <c:pt idx="1622">
                  <c:v>0.99132910928200002</c:v>
                </c:pt>
                <c:pt idx="1623">
                  <c:v>1.040812062648</c:v>
                </c:pt>
                <c:pt idx="1624">
                  <c:v>1.040812062648</c:v>
                </c:pt>
                <c:pt idx="1625">
                  <c:v>1.040812062648</c:v>
                </c:pt>
                <c:pt idx="1626">
                  <c:v>1.013270705182</c:v>
                </c:pt>
                <c:pt idx="1627">
                  <c:v>0.97908005941700005</c:v>
                </c:pt>
                <c:pt idx="1628">
                  <c:v>0.85620774177400005</c:v>
                </c:pt>
                <c:pt idx="1629">
                  <c:v>0.91392195752899996</c:v>
                </c:pt>
                <c:pt idx="1630">
                  <c:v>0.83246857742500002</c:v>
                </c:pt>
                <c:pt idx="1631">
                  <c:v>0.83246857742500002</c:v>
                </c:pt>
                <c:pt idx="1632">
                  <c:v>0.83246857742500002</c:v>
                </c:pt>
                <c:pt idx="1633">
                  <c:v>0.81315854435199997</c:v>
                </c:pt>
                <c:pt idx="1634">
                  <c:v>0.77954753744100003</c:v>
                </c:pt>
                <c:pt idx="1635">
                  <c:v>0.75694101246000001</c:v>
                </c:pt>
                <c:pt idx="1636">
                  <c:v>0.68257231923499995</c:v>
                </c:pt>
                <c:pt idx="1637">
                  <c:v>0.67523171347900002</c:v>
                </c:pt>
                <c:pt idx="1638">
                  <c:v>0.67523171347900002</c:v>
                </c:pt>
                <c:pt idx="1639">
                  <c:v>0.67523171347900002</c:v>
                </c:pt>
                <c:pt idx="1640">
                  <c:v>0.56275876222099996</c:v>
                </c:pt>
                <c:pt idx="1641">
                  <c:v>0.50142976601900002</c:v>
                </c:pt>
                <c:pt idx="1642">
                  <c:v>0.48861647877300002</c:v>
                </c:pt>
                <c:pt idx="1643">
                  <c:v>0.48883483439199998</c:v>
                </c:pt>
                <c:pt idx="1644">
                  <c:v>0.45130126057199998</c:v>
                </c:pt>
                <c:pt idx="1645">
                  <c:v>0.45130126057199998</c:v>
                </c:pt>
                <c:pt idx="1646">
                  <c:v>0.45130126057199998</c:v>
                </c:pt>
                <c:pt idx="1647">
                  <c:v>0.37590117958199998</c:v>
                </c:pt>
                <c:pt idx="1648">
                  <c:v>0.38017457384100001</c:v>
                </c:pt>
                <c:pt idx="1649">
                  <c:v>0.35107535933099998</c:v>
                </c:pt>
                <c:pt idx="1650">
                  <c:v>0.31897711127299999</c:v>
                </c:pt>
                <c:pt idx="1651">
                  <c:v>0.41449661484799999</c:v>
                </c:pt>
                <c:pt idx="1652">
                  <c:v>0.41449661484799999</c:v>
                </c:pt>
                <c:pt idx="1653">
                  <c:v>0.41449661484799999</c:v>
                </c:pt>
                <c:pt idx="1654">
                  <c:v>0.49202611322599998</c:v>
                </c:pt>
                <c:pt idx="1655">
                  <c:v>0.45021513734200003</c:v>
                </c:pt>
                <c:pt idx="1656">
                  <c:v>0.45020521365799998</c:v>
                </c:pt>
                <c:pt idx="1657">
                  <c:v>0.46534647270500001</c:v>
                </c:pt>
                <c:pt idx="1658">
                  <c:v>0.49905343936000002</c:v>
                </c:pt>
                <c:pt idx="1659">
                  <c:v>0.49905343936000002</c:v>
                </c:pt>
                <c:pt idx="1660">
                  <c:v>0.49905343936000002</c:v>
                </c:pt>
                <c:pt idx="1661">
                  <c:v>0.46268955782900001</c:v>
                </c:pt>
                <c:pt idx="1662">
                  <c:v>0.51376723206399999</c:v>
                </c:pt>
                <c:pt idx="1663">
                  <c:v>0.55053803717600003</c:v>
                </c:pt>
                <c:pt idx="1664">
                  <c:v>0.58573496678699999</c:v>
                </c:pt>
                <c:pt idx="1665">
                  <c:v>0.58460269761999994</c:v>
                </c:pt>
                <c:pt idx="1666">
                  <c:v>0.58460269761999994</c:v>
                </c:pt>
                <c:pt idx="1667">
                  <c:v>0.58460269761999994</c:v>
                </c:pt>
                <c:pt idx="1668">
                  <c:v>0.62197950787400003</c:v>
                </c:pt>
                <c:pt idx="1669">
                  <c:v>0.61480962433999997</c:v>
                </c:pt>
                <c:pt idx="1670">
                  <c:v>0.70240765422399998</c:v>
                </c:pt>
                <c:pt idx="1671">
                  <c:v>0.65219297504700002</c:v>
                </c:pt>
                <c:pt idx="1672">
                  <c:v>0.65219297504700002</c:v>
                </c:pt>
                <c:pt idx="1673">
                  <c:v>0.65219297504700002</c:v>
                </c:pt>
                <c:pt idx="1674">
                  <c:v>0.65219297504700002</c:v>
                </c:pt>
                <c:pt idx="1675">
                  <c:v>0.58826597049200002</c:v>
                </c:pt>
                <c:pt idx="1676">
                  <c:v>0.54048993210499996</c:v>
                </c:pt>
                <c:pt idx="1677">
                  <c:v>0.56817579010700003</c:v>
                </c:pt>
                <c:pt idx="1678">
                  <c:v>0.59859934213699995</c:v>
                </c:pt>
                <c:pt idx="1679">
                  <c:v>0.63626975764100002</c:v>
                </c:pt>
                <c:pt idx="1680">
                  <c:v>0.63626975764100002</c:v>
                </c:pt>
                <c:pt idx="1681">
                  <c:v>0.63626975764100002</c:v>
                </c:pt>
                <c:pt idx="1682">
                  <c:v>0.63819580441699997</c:v>
                </c:pt>
                <c:pt idx="1683">
                  <c:v>0.66682814702000004</c:v>
                </c:pt>
                <c:pt idx="1684">
                  <c:v>0.69984849216599998</c:v>
                </c:pt>
                <c:pt idx="1685">
                  <c:v>0.79233511362200004</c:v>
                </c:pt>
                <c:pt idx="1686">
                  <c:v>0.79931911206999995</c:v>
                </c:pt>
                <c:pt idx="1687">
                  <c:v>0.79931911206999995</c:v>
                </c:pt>
                <c:pt idx="1688">
                  <c:v>0.79931911206999995</c:v>
                </c:pt>
                <c:pt idx="1689">
                  <c:v>0.92311916289700002</c:v>
                </c:pt>
                <c:pt idx="1690">
                  <c:v>0.92859718022299997</c:v>
                </c:pt>
                <c:pt idx="1691">
                  <c:v>0.90518830192599997</c:v>
                </c:pt>
                <c:pt idx="1692">
                  <c:v>0.86571348577600005</c:v>
                </c:pt>
                <c:pt idx="1693">
                  <c:v>0.86786529968500004</c:v>
                </c:pt>
                <c:pt idx="1694">
                  <c:v>0.86786529968500004</c:v>
                </c:pt>
                <c:pt idx="1695">
                  <c:v>0.86786529968500004</c:v>
                </c:pt>
                <c:pt idx="1696">
                  <c:v>0.86780341929899996</c:v>
                </c:pt>
                <c:pt idx="1697">
                  <c:v>0.92209763470999995</c:v>
                </c:pt>
                <c:pt idx="1698">
                  <c:v>0.91396967408499996</c:v>
                </c:pt>
                <c:pt idx="1699">
                  <c:v>0.88959636745500004</c:v>
                </c:pt>
                <c:pt idx="1700">
                  <c:v>0.84477888343200003</c:v>
                </c:pt>
                <c:pt idx="1701">
                  <c:v>0.84477888343200003</c:v>
                </c:pt>
                <c:pt idx="1702">
                  <c:v>0.84477888343200003</c:v>
                </c:pt>
                <c:pt idx="1703">
                  <c:v>0.92402363517899999</c:v>
                </c:pt>
                <c:pt idx="1704">
                  <c:v>0.93219921802200001</c:v>
                </c:pt>
                <c:pt idx="1705">
                  <c:v>0.89522683870399999</c:v>
                </c:pt>
                <c:pt idx="1706">
                  <c:v>0.89501584098999998</c:v>
                </c:pt>
                <c:pt idx="1707">
                  <c:v>0.82062877547099999</c:v>
                </c:pt>
                <c:pt idx="1708">
                  <c:v>0.82062877547099999</c:v>
                </c:pt>
                <c:pt idx="1709">
                  <c:v>0.82062877547099999</c:v>
                </c:pt>
                <c:pt idx="1710">
                  <c:v>0.79871421185400004</c:v>
                </c:pt>
                <c:pt idx="1711">
                  <c:v>0.79530788806599995</c:v>
                </c:pt>
                <c:pt idx="1712">
                  <c:v>0.83293251291299997</c:v>
                </c:pt>
                <c:pt idx="1713">
                  <c:v>0.94198459283799996</c:v>
                </c:pt>
                <c:pt idx="1714">
                  <c:v>0.85737521946799999</c:v>
                </c:pt>
                <c:pt idx="1715">
                  <c:v>0.85737521946799999</c:v>
                </c:pt>
                <c:pt idx="1716">
                  <c:v>0.85737521946799999</c:v>
                </c:pt>
                <c:pt idx="1717">
                  <c:v>0.85550466975499995</c:v>
                </c:pt>
                <c:pt idx="1718">
                  <c:v>0.85929899179400004</c:v>
                </c:pt>
                <c:pt idx="1719">
                  <c:v>0.86002103004099995</c:v>
                </c:pt>
                <c:pt idx="1720">
                  <c:v>0.92209080830400003</c:v>
                </c:pt>
                <c:pt idx="1721">
                  <c:v>0.90387115143200003</c:v>
                </c:pt>
                <c:pt idx="1722">
                  <c:v>0.90387115143200003</c:v>
                </c:pt>
                <c:pt idx="1723">
                  <c:v>0.90387115143200003</c:v>
                </c:pt>
                <c:pt idx="1724">
                  <c:v>0.90387115143200003</c:v>
                </c:pt>
                <c:pt idx="1725">
                  <c:v>0.82188025597699998</c:v>
                </c:pt>
                <c:pt idx="1726">
                  <c:v>0.85279870569299998</c:v>
                </c:pt>
                <c:pt idx="1727">
                  <c:v>0.78437875744999996</c:v>
                </c:pt>
                <c:pt idx="1728">
                  <c:v>0.74709022705299999</c:v>
                </c:pt>
                <c:pt idx="1729">
                  <c:v>0.74709022705299999</c:v>
                </c:pt>
                <c:pt idx="1730">
                  <c:v>0.74709022705299999</c:v>
                </c:pt>
                <c:pt idx="1731">
                  <c:v>0.74709022705299999</c:v>
                </c:pt>
                <c:pt idx="1732">
                  <c:v>0.74709022705299999</c:v>
                </c:pt>
                <c:pt idx="1733">
                  <c:v>0.82886705864300003</c:v>
                </c:pt>
                <c:pt idx="1734">
                  <c:v>0.76413627393200001</c:v>
                </c:pt>
                <c:pt idx="1735">
                  <c:v>0.743882298941</c:v>
                </c:pt>
                <c:pt idx="1736">
                  <c:v>0.743882298941</c:v>
                </c:pt>
                <c:pt idx="1737">
                  <c:v>0.743882298941</c:v>
                </c:pt>
                <c:pt idx="1738">
                  <c:v>0.769793374458</c:v>
                </c:pt>
                <c:pt idx="1739">
                  <c:v>0.72209667465500005</c:v>
                </c:pt>
                <c:pt idx="1740">
                  <c:v>0.75745791169900001</c:v>
                </c:pt>
                <c:pt idx="1741">
                  <c:v>0.74775703486199996</c:v>
                </c:pt>
                <c:pt idx="1742">
                  <c:v>0.78233894809899995</c:v>
                </c:pt>
                <c:pt idx="1743">
                  <c:v>0.78233894809899995</c:v>
                </c:pt>
                <c:pt idx="1744">
                  <c:v>0.78233894809899995</c:v>
                </c:pt>
                <c:pt idx="1745">
                  <c:v>0.81780127434100003</c:v>
                </c:pt>
                <c:pt idx="1746">
                  <c:v>0.78473859590700001</c:v>
                </c:pt>
                <c:pt idx="1747">
                  <c:v>0.85581897718900002</c:v>
                </c:pt>
                <c:pt idx="1748">
                  <c:v>0.82842214602099995</c:v>
                </c:pt>
                <c:pt idx="1749">
                  <c:v>0.90051040449399999</c:v>
                </c:pt>
                <c:pt idx="1750">
                  <c:v>0.90051040449399999</c:v>
                </c:pt>
                <c:pt idx="1751">
                  <c:v>0.90051040449399999</c:v>
                </c:pt>
                <c:pt idx="1752">
                  <c:v>0.93885118270800005</c:v>
                </c:pt>
                <c:pt idx="1753">
                  <c:v>0.81679136165400001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B5-42B6-99E3-F1CDC3CFB3C4}"/>
            </c:ext>
          </c:extLst>
        </c:ser>
        <c:ser>
          <c:idx val="2"/>
          <c:order val="1"/>
          <c:tx>
            <c:strRef>
              <c:f>'Figure 5 data'!$C$3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</c:numCache>
            </c:numRef>
          </c:cat>
          <c:val>
            <c:numRef>
              <c:f>'Figure 5 data'!$C$4:$C$4000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  <c:pt idx="1515">
                  <c:v>1.321125810516</c:v>
                </c:pt>
                <c:pt idx="1516">
                  <c:v>1.273098702155</c:v>
                </c:pt>
                <c:pt idx="1517">
                  <c:v>1.3075483740830001</c:v>
                </c:pt>
                <c:pt idx="1518">
                  <c:v>1.3263401222540001</c:v>
                </c:pt>
                <c:pt idx="1519">
                  <c:v>1.3263401222540001</c:v>
                </c:pt>
                <c:pt idx="1520">
                  <c:v>1.3263401222540001</c:v>
                </c:pt>
                <c:pt idx="1521">
                  <c:v>1.3198100670249999</c:v>
                </c:pt>
                <c:pt idx="1522">
                  <c:v>1.3198100670249999</c:v>
                </c:pt>
                <c:pt idx="1523">
                  <c:v>1.1904459090899999</c:v>
                </c:pt>
                <c:pt idx="1524">
                  <c:v>1.1862472840710001</c:v>
                </c:pt>
                <c:pt idx="1525">
                  <c:v>1.1342707139479999</c:v>
                </c:pt>
                <c:pt idx="1526">
                  <c:v>1.1342707139479999</c:v>
                </c:pt>
                <c:pt idx="1527">
                  <c:v>1.1342707139479999</c:v>
                </c:pt>
                <c:pt idx="1528">
                  <c:v>1.081748219973</c:v>
                </c:pt>
                <c:pt idx="1529">
                  <c:v>0.97026074915299998</c:v>
                </c:pt>
                <c:pt idx="1530">
                  <c:v>0.97026074915299998</c:v>
                </c:pt>
                <c:pt idx="1531">
                  <c:v>0.90992136409799995</c:v>
                </c:pt>
                <c:pt idx="1532">
                  <c:v>0.87999069593500001</c:v>
                </c:pt>
                <c:pt idx="1533">
                  <c:v>0.87999069593500001</c:v>
                </c:pt>
                <c:pt idx="1534">
                  <c:v>0.87999069593500001</c:v>
                </c:pt>
                <c:pt idx="1535">
                  <c:v>0.90892386281600002</c:v>
                </c:pt>
                <c:pt idx="1536">
                  <c:v>0.57080893382099995</c:v>
                </c:pt>
                <c:pt idx="1537">
                  <c:v>0.53289434896900001</c:v>
                </c:pt>
                <c:pt idx="1538">
                  <c:v>0.44805584689900002</c:v>
                </c:pt>
                <c:pt idx="1539">
                  <c:v>0.52277826060300003</c:v>
                </c:pt>
                <c:pt idx="1540">
                  <c:v>0.52277826060300003</c:v>
                </c:pt>
                <c:pt idx="1541">
                  <c:v>0.52277826060300003</c:v>
                </c:pt>
                <c:pt idx="1542">
                  <c:v>0.51576835227899998</c:v>
                </c:pt>
                <c:pt idx="1543">
                  <c:v>0.67854457483599995</c:v>
                </c:pt>
                <c:pt idx="1544">
                  <c:v>0.82004025904800004</c:v>
                </c:pt>
                <c:pt idx="1545">
                  <c:v>0.99956345436500005</c:v>
                </c:pt>
                <c:pt idx="1546">
                  <c:v>1.1488927064809999</c:v>
                </c:pt>
                <c:pt idx="1547">
                  <c:v>1.1488927064809999</c:v>
                </c:pt>
                <c:pt idx="1548">
                  <c:v>1.1488927064809999</c:v>
                </c:pt>
                <c:pt idx="1549">
                  <c:v>1.1489056562190001</c:v>
                </c:pt>
                <c:pt idx="1550">
                  <c:v>1.1483109001139999</c:v>
                </c:pt>
                <c:pt idx="1551">
                  <c:v>1.341380927626</c:v>
                </c:pt>
                <c:pt idx="1552">
                  <c:v>1.3201684304179999</c:v>
                </c:pt>
                <c:pt idx="1553">
                  <c:v>1.2498442608789999</c:v>
                </c:pt>
                <c:pt idx="1554">
                  <c:v>1.2498442608789999</c:v>
                </c:pt>
                <c:pt idx="1555">
                  <c:v>1.2498442608789999</c:v>
                </c:pt>
                <c:pt idx="1556">
                  <c:v>1.2197476499790001</c:v>
                </c:pt>
                <c:pt idx="1557">
                  <c:v>1.195833821638</c:v>
                </c:pt>
                <c:pt idx="1558">
                  <c:v>1.2737820527099999</c:v>
                </c:pt>
                <c:pt idx="1559">
                  <c:v>1.2737820527099999</c:v>
                </c:pt>
                <c:pt idx="1560">
                  <c:v>1.2737820527099999</c:v>
                </c:pt>
                <c:pt idx="1561">
                  <c:v>1.2737820527099999</c:v>
                </c:pt>
                <c:pt idx="1562">
                  <c:v>1.2737820527099999</c:v>
                </c:pt>
                <c:pt idx="1563">
                  <c:v>1.29757661689</c:v>
                </c:pt>
                <c:pt idx="1564">
                  <c:v>1.334799027818</c:v>
                </c:pt>
                <c:pt idx="1565">
                  <c:v>1.334799027818</c:v>
                </c:pt>
                <c:pt idx="1566">
                  <c:v>1.334799027818</c:v>
                </c:pt>
                <c:pt idx="1567">
                  <c:v>1.236992691567</c:v>
                </c:pt>
                <c:pt idx="1568">
                  <c:v>1.236992691567</c:v>
                </c:pt>
                <c:pt idx="1569">
                  <c:v>1.236992691567</c:v>
                </c:pt>
                <c:pt idx="1570">
                  <c:v>1.271672475296</c:v>
                </c:pt>
                <c:pt idx="1571">
                  <c:v>1.416374419854</c:v>
                </c:pt>
                <c:pt idx="1572">
                  <c:v>1.339910811502</c:v>
                </c:pt>
                <c:pt idx="1573">
                  <c:v>1.375809654699</c:v>
                </c:pt>
                <c:pt idx="1574">
                  <c:v>1.3584940305619999</c:v>
                </c:pt>
                <c:pt idx="1575">
                  <c:v>1.3584940305619999</c:v>
                </c:pt>
                <c:pt idx="1576">
                  <c:v>1.3584940305619999</c:v>
                </c:pt>
                <c:pt idx="1577">
                  <c:v>1.344502807549</c:v>
                </c:pt>
                <c:pt idx="1578">
                  <c:v>1.4376196686210001</c:v>
                </c:pt>
                <c:pt idx="1579">
                  <c:v>1.4376196686210001</c:v>
                </c:pt>
                <c:pt idx="1580">
                  <c:v>1.4376196686210001</c:v>
                </c:pt>
                <c:pt idx="1581">
                  <c:v>1.3863491238129999</c:v>
                </c:pt>
                <c:pt idx="1582">
                  <c:v>1.3863491238129999</c:v>
                </c:pt>
                <c:pt idx="1583">
                  <c:v>1.3863491238129999</c:v>
                </c:pt>
                <c:pt idx="1584">
                  <c:v>1.368310500262</c:v>
                </c:pt>
                <c:pt idx="1585">
                  <c:v>1.326880741171</c:v>
                </c:pt>
                <c:pt idx="1586">
                  <c:v>1.367814475786</c:v>
                </c:pt>
                <c:pt idx="1587">
                  <c:v>1.372737966461</c:v>
                </c:pt>
                <c:pt idx="1588">
                  <c:v>1.3399962583959999</c:v>
                </c:pt>
                <c:pt idx="1589">
                  <c:v>1.3399962583959999</c:v>
                </c:pt>
                <c:pt idx="1590">
                  <c:v>1.3399962583959999</c:v>
                </c:pt>
                <c:pt idx="1591">
                  <c:v>1.3465424823300001</c:v>
                </c:pt>
                <c:pt idx="1592">
                  <c:v>1.4088018142280001</c:v>
                </c:pt>
                <c:pt idx="1593">
                  <c:v>1.4360823900769999</c:v>
                </c:pt>
                <c:pt idx="1594">
                  <c:v>1.4206390570159999</c:v>
                </c:pt>
                <c:pt idx="1595">
                  <c:v>1.381143467919</c:v>
                </c:pt>
                <c:pt idx="1596">
                  <c:v>1.381143467919</c:v>
                </c:pt>
                <c:pt idx="1597">
                  <c:v>1.381143467919</c:v>
                </c:pt>
                <c:pt idx="1598">
                  <c:v>1.3981184769399999</c:v>
                </c:pt>
                <c:pt idx="1599">
                  <c:v>1.445324569302</c:v>
                </c:pt>
                <c:pt idx="1600">
                  <c:v>1.4535425827749999</c:v>
                </c:pt>
                <c:pt idx="1601">
                  <c:v>1.434146388287</c:v>
                </c:pt>
                <c:pt idx="1602">
                  <c:v>1.420666772091</c:v>
                </c:pt>
                <c:pt idx="1603">
                  <c:v>1.420666772091</c:v>
                </c:pt>
                <c:pt idx="1604">
                  <c:v>1.420666772091</c:v>
                </c:pt>
                <c:pt idx="1605">
                  <c:v>1.410922575117</c:v>
                </c:pt>
                <c:pt idx="1606">
                  <c:v>1.4368566903710001</c:v>
                </c:pt>
                <c:pt idx="1607">
                  <c:v>1.4137111025289999</c:v>
                </c:pt>
                <c:pt idx="1608">
                  <c:v>1.368310797675</c:v>
                </c:pt>
                <c:pt idx="1609">
                  <c:v>1.368310797675</c:v>
                </c:pt>
                <c:pt idx="1610">
                  <c:v>1.368310797675</c:v>
                </c:pt>
                <c:pt idx="1611">
                  <c:v>1.368310797675</c:v>
                </c:pt>
                <c:pt idx="1612">
                  <c:v>1.3187894939260001</c:v>
                </c:pt>
                <c:pt idx="1613">
                  <c:v>1.296270779241</c:v>
                </c:pt>
                <c:pt idx="1614">
                  <c:v>1.291020301901</c:v>
                </c:pt>
                <c:pt idx="1615">
                  <c:v>1.280287790539</c:v>
                </c:pt>
                <c:pt idx="1616">
                  <c:v>1.2617458736330001</c:v>
                </c:pt>
                <c:pt idx="1617">
                  <c:v>1.2617458736330001</c:v>
                </c:pt>
                <c:pt idx="1618">
                  <c:v>1.2617458736330001</c:v>
                </c:pt>
                <c:pt idx="1619">
                  <c:v>1.2617458736330001</c:v>
                </c:pt>
                <c:pt idx="1620">
                  <c:v>1.25727401651</c:v>
                </c:pt>
                <c:pt idx="1621">
                  <c:v>1.325461656496</c:v>
                </c:pt>
                <c:pt idx="1622">
                  <c:v>1.3396583208790001</c:v>
                </c:pt>
                <c:pt idx="1623">
                  <c:v>1.363884495927</c:v>
                </c:pt>
                <c:pt idx="1624">
                  <c:v>1.363884495927</c:v>
                </c:pt>
                <c:pt idx="1625">
                  <c:v>1.363884495927</c:v>
                </c:pt>
                <c:pt idx="1626">
                  <c:v>1.3630456857740001</c:v>
                </c:pt>
                <c:pt idx="1627">
                  <c:v>1.3343770656980001</c:v>
                </c:pt>
                <c:pt idx="1628">
                  <c:v>1.292926249085</c:v>
                </c:pt>
                <c:pt idx="1629">
                  <c:v>1.284100558729</c:v>
                </c:pt>
                <c:pt idx="1630">
                  <c:v>1.233019847917</c:v>
                </c:pt>
                <c:pt idx="1631">
                  <c:v>1.233019847917</c:v>
                </c:pt>
                <c:pt idx="1632">
                  <c:v>1.233019847917</c:v>
                </c:pt>
                <c:pt idx="1633">
                  <c:v>1.210634885283</c:v>
                </c:pt>
                <c:pt idx="1634">
                  <c:v>1.1717475413659999</c:v>
                </c:pt>
                <c:pt idx="1635">
                  <c:v>1.1824991797640001</c:v>
                </c:pt>
                <c:pt idx="1636">
                  <c:v>1.186046511629</c:v>
                </c:pt>
                <c:pt idx="1637">
                  <c:v>1.174522543758</c:v>
                </c:pt>
                <c:pt idx="1638">
                  <c:v>1.174522543758</c:v>
                </c:pt>
                <c:pt idx="1639">
                  <c:v>1.174522543758</c:v>
                </c:pt>
                <c:pt idx="1640">
                  <c:v>1.1452518276720001</c:v>
                </c:pt>
                <c:pt idx="1641">
                  <c:v>1.129373404509</c:v>
                </c:pt>
                <c:pt idx="1642">
                  <c:v>1.135802666812</c:v>
                </c:pt>
                <c:pt idx="1643">
                  <c:v>1.088421436597</c:v>
                </c:pt>
                <c:pt idx="1644">
                  <c:v>1.0218109895080001</c:v>
                </c:pt>
                <c:pt idx="1645">
                  <c:v>1.0218109895080001</c:v>
                </c:pt>
                <c:pt idx="1646">
                  <c:v>1.0218109895080001</c:v>
                </c:pt>
                <c:pt idx="1647">
                  <c:v>1.0038126893920001</c:v>
                </c:pt>
                <c:pt idx="1648">
                  <c:v>0.92080121022700001</c:v>
                </c:pt>
                <c:pt idx="1649">
                  <c:v>0.91325169827300001</c:v>
                </c:pt>
                <c:pt idx="1650">
                  <c:v>0.93412764187599995</c:v>
                </c:pt>
                <c:pt idx="1651">
                  <c:v>0.87018263984499999</c:v>
                </c:pt>
                <c:pt idx="1652">
                  <c:v>0.87018263984499999</c:v>
                </c:pt>
                <c:pt idx="1653">
                  <c:v>0.87018263984499999</c:v>
                </c:pt>
                <c:pt idx="1654">
                  <c:v>0.88890398927500003</c:v>
                </c:pt>
                <c:pt idx="1655">
                  <c:v>0.84723406956900005</c:v>
                </c:pt>
                <c:pt idx="1656">
                  <c:v>0.84011514016199995</c:v>
                </c:pt>
                <c:pt idx="1657">
                  <c:v>0.89056472764600003</c:v>
                </c:pt>
                <c:pt idx="1658">
                  <c:v>0.85421684758200001</c:v>
                </c:pt>
                <c:pt idx="1659">
                  <c:v>0.85421684758200001</c:v>
                </c:pt>
                <c:pt idx="1660">
                  <c:v>0.85421684758200001</c:v>
                </c:pt>
                <c:pt idx="1661">
                  <c:v>0.8240460839</c:v>
                </c:pt>
                <c:pt idx="1662">
                  <c:v>0.87552654503399996</c:v>
                </c:pt>
                <c:pt idx="1663">
                  <c:v>0.90036188504000003</c:v>
                </c:pt>
                <c:pt idx="1664">
                  <c:v>0.93181523658099996</c:v>
                </c:pt>
                <c:pt idx="1665">
                  <c:v>0.98070680089700002</c:v>
                </c:pt>
                <c:pt idx="1666">
                  <c:v>0.98070680089700002</c:v>
                </c:pt>
                <c:pt idx="1667">
                  <c:v>0.98070680089700002</c:v>
                </c:pt>
                <c:pt idx="1668">
                  <c:v>0.99028300808000003</c:v>
                </c:pt>
                <c:pt idx="1669">
                  <c:v>0.97855435190499995</c:v>
                </c:pt>
                <c:pt idx="1670">
                  <c:v>1.036967269502</c:v>
                </c:pt>
                <c:pt idx="1671">
                  <c:v>1.0134387379580001</c:v>
                </c:pt>
                <c:pt idx="1672">
                  <c:v>1.0134387379580001</c:v>
                </c:pt>
                <c:pt idx="1673">
                  <c:v>1.0134387379580001</c:v>
                </c:pt>
                <c:pt idx="1674">
                  <c:v>1.0134387379580001</c:v>
                </c:pt>
                <c:pt idx="1675">
                  <c:v>1.0267284994799999</c:v>
                </c:pt>
                <c:pt idx="1676">
                  <c:v>0.96105130704999997</c:v>
                </c:pt>
                <c:pt idx="1677">
                  <c:v>0.958580578681</c:v>
                </c:pt>
                <c:pt idx="1678">
                  <c:v>1.0196826304619999</c:v>
                </c:pt>
                <c:pt idx="1679">
                  <c:v>1.057122889273</c:v>
                </c:pt>
                <c:pt idx="1680">
                  <c:v>1.057122889273</c:v>
                </c:pt>
                <c:pt idx="1681">
                  <c:v>1.057122889273</c:v>
                </c:pt>
                <c:pt idx="1682">
                  <c:v>1.0337884371329999</c:v>
                </c:pt>
                <c:pt idx="1683">
                  <c:v>1.0780963073909999</c:v>
                </c:pt>
                <c:pt idx="1684">
                  <c:v>1.179208102527</c:v>
                </c:pt>
                <c:pt idx="1685">
                  <c:v>1.2353504595260001</c:v>
                </c:pt>
                <c:pt idx="1686">
                  <c:v>1.220690198395</c:v>
                </c:pt>
                <c:pt idx="1687">
                  <c:v>1.220690198395</c:v>
                </c:pt>
                <c:pt idx="1688">
                  <c:v>1.220690198395</c:v>
                </c:pt>
                <c:pt idx="1689">
                  <c:v>1.282944357279</c:v>
                </c:pt>
                <c:pt idx="1690">
                  <c:v>1.2981195002200001</c:v>
                </c:pt>
                <c:pt idx="1691">
                  <c:v>1.31334269213</c:v>
                </c:pt>
                <c:pt idx="1692">
                  <c:v>1.298210958019</c:v>
                </c:pt>
                <c:pt idx="1693">
                  <c:v>1.2847152805790001</c:v>
                </c:pt>
                <c:pt idx="1694">
                  <c:v>1.2847152805790001</c:v>
                </c:pt>
                <c:pt idx="1695">
                  <c:v>1.2847152805790001</c:v>
                </c:pt>
                <c:pt idx="1696">
                  <c:v>1.344870237873</c:v>
                </c:pt>
                <c:pt idx="1697">
                  <c:v>1.3449717270399999</c:v>
                </c:pt>
                <c:pt idx="1698">
                  <c:v>1.3632940316269999</c:v>
                </c:pt>
                <c:pt idx="1699">
                  <c:v>1.3886790423440001</c:v>
                </c:pt>
                <c:pt idx="1700">
                  <c:v>1.3415993102999999</c:v>
                </c:pt>
                <c:pt idx="1701">
                  <c:v>1.3415993102999999</c:v>
                </c:pt>
                <c:pt idx="1702">
                  <c:v>1.3415993102999999</c:v>
                </c:pt>
                <c:pt idx="1703">
                  <c:v>1.3769910345659999</c:v>
                </c:pt>
                <c:pt idx="1704">
                  <c:v>1.4010808387810001</c:v>
                </c:pt>
                <c:pt idx="1705">
                  <c:v>1.4274328493320001</c:v>
                </c:pt>
                <c:pt idx="1706">
                  <c:v>1.4176548142200001</c:v>
                </c:pt>
                <c:pt idx="1707">
                  <c:v>1.333806851659</c:v>
                </c:pt>
                <c:pt idx="1708">
                  <c:v>1.333806851659</c:v>
                </c:pt>
                <c:pt idx="1709">
                  <c:v>1.333806851659</c:v>
                </c:pt>
                <c:pt idx="1710">
                  <c:v>1.3060555988189999</c:v>
                </c:pt>
                <c:pt idx="1711">
                  <c:v>1.3242971687330001</c:v>
                </c:pt>
                <c:pt idx="1712">
                  <c:v>1.394176417698</c:v>
                </c:pt>
                <c:pt idx="1713">
                  <c:v>1.4059701519900001</c:v>
                </c:pt>
                <c:pt idx="1714">
                  <c:v>1.379359788063</c:v>
                </c:pt>
                <c:pt idx="1715">
                  <c:v>1.379359788063</c:v>
                </c:pt>
                <c:pt idx="1716">
                  <c:v>1.379359788063</c:v>
                </c:pt>
                <c:pt idx="1717">
                  <c:v>1.360100638701</c:v>
                </c:pt>
                <c:pt idx="1718">
                  <c:v>1.3098379158519999</c:v>
                </c:pt>
                <c:pt idx="1719">
                  <c:v>1.3284654587539999</c:v>
                </c:pt>
                <c:pt idx="1720">
                  <c:v>1.3758997770820001</c:v>
                </c:pt>
                <c:pt idx="1721">
                  <c:v>1.3270055692760001</c:v>
                </c:pt>
                <c:pt idx="1722">
                  <c:v>1.3270055692760001</c:v>
                </c:pt>
                <c:pt idx="1723">
                  <c:v>1.3270055692760001</c:v>
                </c:pt>
                <c:pt idx="1724">
                  <c:v>1.3270055692760001</c:v>
                </c:pt>
                <c:pt idx="1725">
                  <c:v>1.2879163532739999</c:v>
                </c:pt>
                <c:pt idx="1726">
                  <c:v>1.233117079598</c:v>
                </c:pt>
                <c:pt idx="1727">
                  <c:v>1.1998648409970001</c:v>
                </c:pt>
                <c:pt idx="1728">
                  <c:v>1.153657598306</c:v>
                </c:pt>
                <c:pt idx="1729">
                  <c:v>1.153657598306</c:v>
                </c:pt>
                <c:pt idx="1730">
                  <c:v>1.153657598306</c:v>
                </c:pt>
                <c:pt idx="1731">
                  <c:v>1.153657598306</c:v>
                </c:pt>
                <c:pt idx="1732">
                  <c:v>1.153657598306</c:v>
                </c:pt>
                <c:pt idx="1733">
                  <c:v>1.3050309549170001</c:v>
                </c:pt>
                <c:pt idx="1734">
                  <c:v>1.110050712841</c:v>
                </c:pt>
                <c:pt idx="1735">
                  <c:v>1.195807216897</c:v>
                </c:pt>
                <c:pt idx="1736">
                  <c:v>1.195807216897</c:v>
                </c:pt>
                <c:pt idx="1737">
                  <c:v>1.195807216897</c:v>
                </c:pt>
                <c:pt idx="1738">
                  <c:v>1.233729425778</c:v>
                </c:pt>
                <c:pt idx="1739">
                  <c:v>1.2459547506990001</c:v>
                </c:pt>
                <c:pt idx="1740">
                  <c:v>1.276038316148</c:v>
                </c:pt>
                <c:pt idx="1741">
                  <c:v>1.2564777401559999</c:v>
                </c:pt>
                <c:pt idx="1742">
                  <c:v>1.246926949845</c:v>
                </c:pt>
                <c:pt idx="1743">
                  <c:v>1.246926949845</c:v>
                </c:pt>
                <c:pt idx="1744">
                  <c:v>1.246926949845</c:v>
                </c:pt>
                <c:pt idx="1745">
                  <c:v>1.269162949444</c:v>
                </c:pt>
                <c:pt idx="1746">
                  <c:v>1.2790445896860001</c:v>
                </c:pt>
                <c:pt idx="1747">
                  <c:v>1.2550457563799999</c:v>
                </c:pt>
                <c:pt idx="1748">
                  <c:v>1.282634458525</c:v>
                </c:pt>
                <c:pt idx="1749">
                  <c:v>1.291877691264</c:v>
                </c:pt>
                <c:pt idx="1750">
                  <c:v>1.291877691264</c:v>
                </c:pt>
                <c:pt idx="1751">
                  <c:v>1.291877691264</c:v>
                </c:pt>
                <c:pt idx="1752">
                  <c:v>1.311973602111</c:v>
                </c:pt>
                <c:pt idx="1753">
                  <c:v>1.2732575346049999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B5-42B6-99E3-F1CDC3CFB3C4}"/>
            </c:ext>
          </c:extLst>
        </c:ser>
        <c:ser>
          <c:idx val="3"/>
          <c:order val="2"/>
          <c:tx>
            <c:strRef>
              <c:f>'Figure 5 data'!$D$3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</c:numCache>
            </c:numRef>
          </c:cat>
          <c:val>
            <c:numRef>
              <c:f>'Figure 5 data'!$D$4:$D$4000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  <c:pt idx="1515">
                  <c:v>1.4512347305840001</c:v>
                </c:pt>
                <c:pt idx="1516">
                  <c:v>1.3885212738099999</c:v>
                </c:pt>
                <c:pt idx="1517">
                  <c:v>1.43154353926</c:v>
                </c:pt>
                <c:pt idx="1518">
                  <c:v>1.455184151986</c:v>
                </c:pt>
                <c:pt idx="1519">
                  <c:v>1.455184151986</c:v>
                </c:pt>
                <c:pt idx="1520">
                  <c:v>1.455184151986</c:v>
                </c:pt>
                <c:pt idx="1521">
                  <c:v>1.4964582862539999</c:v>
                </c:pt>
                <c:pt idx="1522">
                  <c:v>1.4964582862539999</c:v>
                </c:pt>
                <c:pt idx="1523">
                  <c:v>1.3958798885999999</c:v>
                </c:pt>
                <c:pt idx="1524">
                  <c:v>1.4221066215810001</c:v>
                </c:pt>
                <c:pt idx="1525">
                  <c:v>1.4321918945809999</c:v>
                </c:pt>
                <c:pt idx="1526">
                  <c:v>1.4321918945809999</c:v>
                </c:pt>
                <c:pt idx="1527">
                  <c:v>1.4321918945809999</c:v>
                </c:pt>
                <c:pt idx="1528">
                  <c:v>1.547194595481</c:v>
                </c:pt>
                <c:pt idx="1529">
                  <c:v>1.589086975122</c:v>
                </c:pt>
                <c:pt idx="1530">
                  <c:v>1.589086975122</c:v>
                </c:pt>
                <c:pt idx="1531">
                  <c:v>1.2730189750430001</c:v>
                </c:pt>
                <c:pt idx="1532">
                  <c:v>1.210226117246</c:v>
                </c:pt>
                <c:pt idx="1533">
                  <c:v>1.210226117246</c:v>
                </c:pt>
                <c:pt idx="1534">
                  <c:v>1.210226117246</c:v>
                </c:pt>
                <c:pt idx="1535">
                  <c:v>1.2863866397220001</c:v>
                </c:pt>
                <c:pt idx="1536">
                  <c:v>1.1986879128600001</c:v>
                </c:pt>
                <c:pt idx="1537">
                  <c:v>1.3609130153760001</c:v>
                </c:pt>
                <c:pt idx="1538">
                  <c:v>0.92974920376100001</c:v>
                </c:pt>
                <c:pt idx="1539">
                  <c:v>0.88176164988700001</c:v>
                </c:pt>
                <c:pt idx="1540">
                  <c:v>0.88176164988700001</c:v>
                </c:pt>
                <c:pt idx="1541">
                  <c:v>0.88176164988700001</c:v>
                </c:pt>
                <c:pt idx="1542">
                  <c:v>0.882284585254</c:v>
                </c:pt>
                <c:pt idx="1543">
                  <c:v>0.798277136153</c:v>
                </c:pt>
                <c:pt idx="1544">
                  <c:v>0.63340404300300002</c:v>
                </c:pt>
                <c:pt idx="1545">
                  <c:v>0.844441796297</c:v>
                </c:pt>
                <c:pt idx="1546">
                  <c:v>1.124048006097</c:v>
                </c:pt>
                <c:pt idx="1547">
                  <c:v>1.124048006097</c:v>
                </c:pt>
                <c:pt idx="1548">
                  <c:v>1.124048006097</c:v>
                </c:pt>
                <c:pt idx="1549">
                  <c:v>1.2873524827439999</c:v>
                </c:pt>
                <c:pt idx="1550">
                  <c:v>1.2982684689740001</c:v>
                </c:pt>
                <c:pt idx="1551">
                  <c:v>1.3818834273459999</c:v>
                </c:pt>
                <c:pt idx="1552">
                  <c:v>1.4228636747750001</c:v>
                </c:pt>
                <c:pt idx="1553">
                  <c:v>1.511456179699</c:v>
                </c:pt>
                <c:pt idx="1554">
                  <c:v>1.511456179699</c:v>
                </c:pt>
                <c:pt idx="1555">
                  <c:v>1.511456179699</c:v>
                </c:pt>
                <c:pt idx="1556">
                  <c:v>1.5014081224019999</c:v>
                </c:pt>
                <c:pt idx="1557">
                  <c:v>1.2608261994929999</c:v>
                </c:pt>
                <c:pt idx="1558">
                  <c:v>1.2743894575479999</c:v>
                </c:pt>
                <c:pt idx="1559">
                  <c:v>1.2743894575479999</c:v>
                </c:pt>
                <c:pt idx="1560">
                  <c:v>1.2743894575479999</c:v>
                </c:pt>
                <c:pt idx="1561">
                  <c:v>1.2743894575479999</c:v>
                </c:pt>
                <c:pt idx="1562">
                  <c:v>1.2743894575479999</c:v>
                </c:pt>
                <c:pt idx="1563">
                  <c:v>1.3207877682789999</c:v>
                </c:pt>
                <c:pt idx="1564">
                  <c:v>1.409969425473</c:v>
                </c:pt>
                <c:pt idx="1565">
                  <c:v>1.409969425473</c:v>
                </c:pt>
                <c:pt idx="1566">
                  <c:v>1.409969425473</c:v>
                </c:pt>
                <c:pt idx="1567">
                  <c:v>1.5504995320270001</c:v>
                </c:pt>
                <c:pt idx="1568">
                  <c:v>1.5504995320270001</c:v>
                </c:pt>
                <c:pt idx="1569">
                  <c:v>1.5504995320270001</c:v>
                </c:pt>
                <c:pt idx="1570">
                  <c:v>1.5527892825489999</c:v>
                </c:pt>
                <c:pt idx="1571">
                  <c:v>1.544894195208</c:v>
                </c:pt>
                <c:pt idx="1572">
                  <c:v>1.5218010793650001</c:v>
                </c:pt>
                <c:pt idx="1573">
                  <c:v>1.567792509837</c:v>
                </c:pt>
                <c:pt idx="1574">
                  <c:v>1.537552567204</c:v>
                </c:pt>
                <c:pt idx="1575">
                  <c:v>1.537552567204</c:v>
                </c:pt>
                <c:pt idx="1576">
                  <c:v>1.537552567204</c:v>
                </c:pt>
                <c:pt idx="1577">
                  <c:v>1.516546117748</c:v>
                </c:pt>
                <c:pt idx="1578">
                  <c:v>1.562836373304</c:v>
                </c:pt>
                <c:pt idx="1579">
                  <c:v>1.562836373304</c:v>
                </c:pt>
                <c:pt idx="1580">
                  <c:v>1.562836373304</c:v>
                </c:pt>
                <c:pt idx="1581">
                  <c:v>1.483501568698</c:v>
                </c:pt>
                <c:pt idx="1582">
                  <c:v>1.483501568698</c:v>
                </c:pt>
                <c:pt idx="1583">
                  <c:v>1.483501568698</c:v>
                </c:pt>
                <c:pt idx="1584">
                  <c:v>1.4229881937860001</c:v>
                </c:pt>
                <c:pt idx="1585">
                  <c:v>1.514392452884</c:v>
                </c:pt>
                <c:pt idx="1586">
                  <c:v>1.5398305899610001</c:v>
                </c:pt>
                <c:pt idx="1587">
                  <c:v>1.561554629263</c:v>
                </c:pt>
                <c:pt idx="1588">
                  <c:v>1.5078805921039999</c:v>
                </c:pt>
                <c:pt idx="1589">
                  <c:v>1.5078805921039999</c:v>
                </c:pt>
                <c:pt idx="1590">
                  <c:v>1.5078805921039999</c:v>
                </c:pt>
                <c:pt idx="1591">
                  <c:v>1.471818055355</c:v>
                </c:pt>
                <c:pt idx="1592">
                  <c:v>1.443613514947</c:v>
                </c:pt>
                <c:pt idx="1593">
                  <c:v>1.3994769879190001</c:v>
                </c:pt>
                <c:pt idx="1594">
                  <c:v>1.4226612042390001</c:v>
                </c:pt>
                <c:pt idx="1595">
                  <c:v>1.430724747452</c:v>
                </c:pt>
                <c:pt idx="1596">
                  <c:v>1.430724747452</c:v>
                </c:pt>
                <c:pt idx="1597">
                  <c:v>1.430724747452</c:v>
                </c:pt>
                <c:pt idx="1598">
                  <c:v>1.394435058652</c:v>
                </c:pt>
                <c:pt idx="1599">
                  <c:v>1.49417721366</c:v>
                </c:pt>
                <c:pt idx="1600">
                  <c:v>1.453678763381</c:v>
                </c:pt>
                <c:pt idx="1601">
                  <c:v>1.4026727829700001</c:v>
                </c:pt>
                <c:pt idx="1602">
                  <c:v>1.3904683695119999</c:v>
                </c:pt>
                <c:pt idx="1603">
                  <c:v>1.3904683695119999</c:v>
                </c:pt>
                <c:pt idx="1604">
                  <c:v>1.3904683695119999</c:v>
                </c:pt>
                <c:pt idx="1605">
                  <c:v>1.369098507093</c:v>
                </c:pt>
                <c:pt idx="1606">
                  <c:v>1.4212764502070001</c:v>
                </c:pt>
                <c:pt idx="1607">
                  <c:v>1.5261498116950001</c:v>
                </c:pt>
                <c:pt idx="1608">
                  <c:v>1.5149002929969999</c:v>
                </c:pt>
                <c:pt idx="1609">
                  <c:v>1.5149002929969999</c:v>
                </c:pt>
                <c:pt idx="1610">
                  <c:v>1.5149002929969999</c:v>
                </c:pt>
                <c:pt idx="1611">
                  <c:v>1.5149002929969999</c:v>
                </c:pt>
                <c:pt idx="1612">
                  <c:v>1.5143515028400001</c:v>
                </c:pt>
                <c:pt idx="1613">
                  <c:v>1.5630929638369999</c:v>
                </c:pt>
                <c:pt idx="1614">
                  <c:v>1.5359786382159999</c:v>
                </c:pt>
                <c:pt idx="1615">
                  <c:v>1.538923815904</c:v>
                </c:pt>
                <c:pt idx="1616">
                  <c:v>1.557762785033</c:v>
                </c:pt>
                <c:pt idx="1617">
                  <c:v>1.557762785033</c:v>
                </c:pt>
                <c:pt idx="1618">
                  <c:v>1.557762785033</c:v>
                </c:pt>
                <c:pt idx="1619">
                  <c:v>1.557762785033</c:v>
                </c:pt>
                <c:pt idx="1620">
                  <c:v>1.5451181544479999</c:v>
                </c:pt>
                <c:pt idx="1621">
                  <c:v>1.588982802371</c:v>
                </c:pt>
                <c:pt idx="1622">
                  <c:v>1.5960262308890001</c:v>
                </c:pt>
                <c:pt idx="1623">
                  <c:v>1.568447755482</c:v>
                </c:pt>
                <c:pt idx="1624">
                  <c:v>1.568447755482</c:v>
                </c:pt>
                <c:pt idx="1625">
                  <c:v>1.568447755482</c:v>
                </c:pt>
                <c:pt idx="1626">
                  <c:v>1.5575373724420001</c:v>
                </c:pt>
                <c:pt idx="1627">
                  <c:v>1.558334820087</c:v>
                </c:pt>
                <c:pt idx="1628">
                  <c:v>1.56353656278</c:v>
                </c:pt>
                <c:pt idx="1629">
                  <c:v>1.557840442557</c:v>
                </c:pt>
                <c:pt idx="1630">
                  <c:v>1.6328195283239999</c:v>
                </c:pt>
                <c:pt idx="1631">
                  <c:v>1.6328195283239999</c:v>
                </c:pt>
                <c:pt idx="1632">
                  <c:v>1.6328195283239999</c:v>
                </c:pt>
                <c:pt idx="1633">
                  <c:v>1.581488150977</c:v>
                </c:pt>
                <c:pt idx="1634">
                  <c:v>1.5283103046590001</c:v>
                </c:pt>
                <c:pt idx="1635">
                  <c:v>1.4941680645919999</c:v>
                </c:pt>
                <c:pt idx="1636">
                  <c:v>1.5306410198289999</c:v>
                </c:pt>
                <c:pt idx="1637">
                  <c:v>1.502958124152</c:v>
                </c:pt>
                <c:pt idx="1638">
                  <c:v>1.502958124152</c:v>
                </c:pt>
                <c:pt idx="1639">
                  <c:v>1.502958124152</c:v>
                </c:pt>
                <c:pt idx="1640">
                  <c:v>1.4686704496009999</c:v>
                </c:pt>
                <c:pt idx="1641">
                  <c:v>1.457111463708</c:v>
                </c:pt>
                <c:pt idx="1642">
                  <c:v>1.4779320975950001</c:v>
                </c:pt>
                <c:pt idx="1643">
                  <c:v>1.43690559436</c:v>
                </c:pt>
                <c:pt idx="1644">
                  <c:v>1.4435954796129999</c:v>
                </c:pt>
                <c:pt idx="1645">
                  <c:v>1.4435954796129999</c:v>
                </c:pt>
                <c:pt idx="1646">
                  <c:v>1.4435954796129999</c:v>
                </c:pt>
                <c:pt idx="1647">
                  <c:v>1.424950949104</c:v>
                </c:pt>
                <c:pt idx="1648">
                  <c:v>1.3602816276580001</c:v>
                </c:pt>
                <c:pt idx="1649">
                  <c:v>1.3522723854509999</c:v>
                </c:pt>
                <c:pt idx="1650">
                  <c:v>1.3856534824669999</c:v>
                </c:pt>
                <c:pt idx="1651">
                  <c:v>1.270047587958</c:v>
                </c:pt>
                <c:pt idx="1652">
                  <c:v>1.270047587958</c:v>
                </c:pt>
                <c:pt idx="1653">
                  <c:v>1.270047587958</c:v>
                </c:pt>
                <c:pt idx="1654">
                  <c:v>1.222526864602</c:v>
                </c:pt>
                <c:pt idx="1655">
                  <c:v>1.2499805940340001</c:v>
                </c:pt>
                <c:pt idx="1656">
                  <c:v>1.23549167006</c:v>
                </c:pt>
                <c:pt idx="1657">
                  <c:v>1.259874144594</c:v>
                </c:pt>
                <c:pt idx="1658">
                  <c:v>1.2220619468339999</c:v>
                </c:pt>
                <c:pt idx="1659">
                  <c:v>1.2220619468339999</c:v>
                </c:pt>
                <c:pt idx="1660">
                  <c:v>1.2220619468339999</c:v>
                </c:pt>
                <c:pt idx="1661">
                  <c:v>1.1474384655609999</c:v>
                </c:pt>
                <c:pt idx="1662">
                  <c:v>1.1212920610370001</c:v>
                </c:pt>
                <c:pt idx="1663">
                  <c:v>1.1141214832640001</c:v>
                </c:pt>
                <c:pt idx="1664">
                  <c:v>1.1523813061429999</c:v>
                </c:pt>
                <c:pt idx="1665">
                  <c:v>1.196114126493</c:v>
                </c:pt>
                <c:pt idx="1666">
                  <c:v>1.196114126493</c:v>
                </c:pt>
                <c:pt idx="1667">
                  <c:v>1.196114126493</c:v>
                </c:pt>
                <c:pt idx="1668">
                  <c:v>1.182478919572</c:v>
                </c:pt>
                <c:pt idx="1669">
                  <c:v>1.2367749542369999</c:v>
                </c:pt>
                <c:pt idx="1670">
                  <c:v>1.2360428613100001</c:v>
                </c:pt>
                <c:pt idx="1671">
                  <c:v>1.226309617868</c:v>
                </c:pt>
                <c:pt idx="1672">
                  <c:v>1.226309617868</c:v>
                </c:pt>
                <c:pt idx="1673">
                  <c:v>1.226309617868</c:v>
                </c:pt>
                <c:pt idx="1674">
                  <c:v>1.226309617868</c:v>
                </c:pt>
                <c:pt idx="1675">
                  <c:v>1.2112492386110001</c:v>
                </c:pt>
                <c:pt idx="1676">
                  <c:v>1.2403264841870001</c:v>
                </c:pt>
                <c:pt idx="1677">
                  <c:v>1.24667086211</c:v>
                </c:pt>
                <c:pt idx="1678">
                  <c:v>1.286401542508</c:v>
                </c:pt>
                <c:pt idx="1679">
                  <c:v>1.296315556907</c:v>
                </c:pt>
                <c:pt idx="1680">
                  <c:v>1.296315556907</c:v>
                </c:pt>
                <c:pt idx="1681">
                  <c:v>1.296315556907</c:v>
                </c:pt>
                <c:pt idx="1682">
                  <c:v>1.2822753924420001</c:v>
                </c:pt>
                <c:pt idx="1683">
                  <c:v>1.285331198567</c:v>
                </c:pt>
                <c:pt idx="1684">
                  <c:v>1.3249267705909999</c:v>
                </c:pt>
                <c:pt idx="1685">
                  <c:v>1.387028680309</c:v>
                </c:pt>
                <c:pt idx="1686">
                  <c:v>1.387585483561</c:v>
                </c:pt>
                <c:pt idx="1687">
                  <c:v>1.387585483561</c:v>
                </c:pt>
                <c:pt idx="1688">
                  <c:v>1.387585483561</c:v>
                </c:pt>
                <c:pt idx="1689">
                  <c:v>1.4003379954940001</c:v>
                </c:pt>
                <c:pt idx="1690">
                  <c:v>1.4132639414620001</c:v>
                </c:pt>
                <c:pt idx="1691">
                  <c:v>1.395950655716</c:v>
                </c:pt>
                <c:pt idx="1692">
                  <c:v>1.4326458881140001</c:v>
                </c:pt>
                <c:pt idx="1693">
                  <c:v>1.436524480538</c:v>
                </c:pt>
                <c:pt idx="1694">
                  <c:v>1.436524480538</c:v>
                </c:pt>
                <c:pt idx="1695">
                  <c:v>1.436524480538</c:v>
                </c:pt>
                <c:pt idx="1696">
                  <c:v>1.428650266262</c:v>
                </c:pt>
                <c:pt idx="1697">
                  <c:v>1.4589540916320001</c:v>
                </c:pt>
                <c:pt idx="1698">
                  <c:v>1.4767985437590001</c:v>
                </c:pt>
                <c:pt idx="1699">
                  <c:v>1.4998852349180001</c:v>
                </c:pt>
                <c:pt idx="1700">
                  <c:v>1.5453846971780001</c:v>
                </c:pt>
                <c:pt idx="1701">
                  <c:v>1.5453846971780001</c:v>
                </c:pt>
                <c:pt idx="1702">
                  <c:v>1.5453846971780001</c:v>
                </c:pt>
                <c:pt idx="1703">
                  <c:v>1.5008172439030001</c:v>
                </c:pt>
                <c:pt idx="1704">
                  <c:v>1.5867925984539999</c:v>
                </c:pt>
                <c:pt idx="1705">
                  <c:v>1.59184847363</c:v>
                </c:pt>
                <c:pt idx="1706">
                  <c:v>1.607920722884</c:v>
                </c:pt>
                <c:pt idx="1707">
                  <c:v>1.616976507558</c:v>
                </c:pt>
                <c:pt idx="1708">
                  <c:v>1.616976507558</c:v>
                </c:pt>
                <c:pt idx="1709">
                  <c:v>1.616976507558</c:v>
                </c:pt>
                <c:pt idx="1710">
                  <c:v>1.5875632801249999</c:v>
                </c:pt>
                <c:pt idx="1711">
                  <c:v>1.565156601705</c:v>
                </c:pt>
                <c:pt idx="1712">
                  <c:v>1.5207197879550001</c:v>
                </c:pt>
                <c:pt idx="1713">
                  <c:v>1.447803002606</c:v>
                </c:pt>
                <c:pt idx="1714">
                  <c:v>1.449290225628</c:v>
                </c:pt>
                <c:pt idx="1715">
                  <c:v>1.449290225628</c:v>
                </c:pt>
                <c:pt idx="1716">
                  <c:v>1.449290225628</c:v>
                </c:pt>
                <c:pt idx="1717">
                  <c:v>1.3806222519889999</c:v>
                </c:pt>
                <c:pt idx="1718">
                  <c:v>1.3771753791270001</c:v>
                </c:pt>
                <c:pt idx="1719">
                  <c:v>1.376968663605</c:v>
                </c:pt>
                <c:pt idx="1720">
                  <c:v>1.3691004706280001</c:v>
                </c:pt>
                <c:pt idx="1721">
                  <c:v>1.2988173913509999</c:v>
                </c:pt>
                <c:pt idx="1722">
                  <c:v>1.2988173913509999</c:v>
                </c:pt>
                <c:pt idx="1723">
                  <c:v>1.2988173913509999</c:v>
                </c:pt>
                <c:pt idx="1724">
                  <c:v>1.2988173913509999</c:v>
                </c:pt>
                <c:pt idx="1725">
                  <c:v>1.3360440507610001</c:v>
                </c:pt>
                <c:pt idx="1726">
                  <c:v>1.3039526145610001</c:v>
                </c:pt>
                <c:pt idx="1727">
                  <c:v>1.3253227901039999</c:v>
                </c:pt>
                <c:pt idx="1728">
                  <c:v>1.2792838173379999</c:v>
                </c:pt>
                <c:pt idx="1729">
                  <c:v>1.2792838173379999</c:v>
                </c:pt>
                <c:pt idx="1730">
                  <c:v>1.2792838173379999</c:v>
                </c:pt>
                <c:pt idx="1731">
                  <c:v>1.2792838173379999</c:v>
                </c:pt>
                <c:pt idx="1732">
                  <c:v>1.2792838173379999</c:v>
                </c:pt>
                <c:pt idx="1733">
                  <c:v>1.229533548686</c:v>
                </c:pt>
                <c:pt idx="1734">
                  <c:v>1.2454224119970001</c:v>
                </c:pt>
                <c:pt idx="1735">
                  <c:v>1.3177878189700001</c:v>
                </c:pt>
                <c:pt idx="1736">
                  <c:v>1.3177878189700001</c:v>
                </c:pt>
                <c:pt idx="1737">
                  <c:v>1.3177878189700001</c:v>
                </c:pt>
                <c:pt idx="1738">
                  <c:v>1.4269989038949999</c:v>
                </c:pt>
                <c:pt idx="1739">
                  <c:v>1.4484903338890001</c:v>
                </c:pt>
                <c:pt idx="1740">
                  <c:v>1.411608919461</c:v>
                </c:pt>
                <c:pt idx="1741">
                  <c:v>1.369395768925</c:v>
                </c:pt>
                <c:pt idx="1742">
                  <c:v>1.3437750789489999</c:v>
                </c:pt>
                <c:pt idx="1743">
                  <c:v>1.3437750789489999</c:v>
                </c:pt>
                <c:pt idx="1744">
                  <c:v>1.3437750789489999</c:v>
                </c:pt>
                <c:pt idx="1745">
                  <c:v>1.3438242030359999</c:v>
                </c:pt>
                <c:pt idx="1746">
                  <c:v>1.375014168543</c:v>
                </c:pt>
                <c:pt idx="1747">
                  <c:v>1.3501792741859999</c:v>
                </c:pt>
                <c:pt idx="1748">
                  <c:v>1.392619076848</c:v>
                </c:pt>
                <c:pt idx="1749">
                  <c:v>1.400242850326</c:v>
                </c:pt>
                <c:pt idx="1750">
                  <c:v>1.400242850326</c:v>
                </c:pt>
                <c:pt idx="1751">
                  <c:v>1.400242850326</c:v>
                </c:pt>
                <c:pt idx="1752">
                  <c:v>1.417921312941</c:v>
                </c:pt>
                <c:pt idx="1753">
                  <c:v>1.4599016468579999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B5-42B6-99E3-F1CDC3CFB3C4}"/>
            </c:ext>
          </c:extLst>
        </c:ser>
        <c:ser>
          <c:idx val="0"/>
          <c:order val="3"/>
          <c:tx>
            <c:strRef>
              <c:f>'Figure 5 data'!$E$3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</c:numCache>
            </c:numRef>
          </c:cat>
          <c:val>
            <c:numRef>
              <c:f>'Figure 5 data'!$E$4:$E$4000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  <c:pt idx="1515">
                  <c:v>1.5906072233420001</c:v>
                </c:pt>
                <c:pt idx="1516">
                  <c:v>1.5879076210909999</c:v>
                </c:pt>
                <c:pt idx="1517">
                  <c:v>1.5944684827090001</c:v>
                </c:pt>
                <c:pt idx="1518">
                  <c:v>1.6111711835310001</c:v>
                </c:pt>
                <c:pt idx="1519">
                  <c:v>1.6111711835310001</c:v>
                </c:pt>
                <c:pt idx="1520">
                  <c:v>1.6111711835310001</c:v>
                </c:pt>
                <c:pt idx="1521">
                  <c:v>1.579803139187</c:v>
                </c:pt>
                <c:pt idx="1522">
                  <c:v>1.579803139187</c:v>
                </c:pt>
                <c:pt idx="1523">
                  <c:v>1.6474296851600001</c:v>
                </c:pt>
                <c:pt idx="1524">
                  <c:v>1.5289335766159999</c:v>
                </c:pt>
                <c:pt idx="1525">
                  <c:v>1.48708178572</c:v>
                </c:pt>
                <c:pt idx="1526">
                  <c:v>1.48708178572</c:v>
                </c:pt>
                <c:pt idx="1527">
                  <c:v>1.48708178572</c:v>
                </c:pt>
                <c:pt idx="1528">
                  <c:v>1.610533049337</c:v>
                </c:pt>
                <c:pt idx="1529">
                  <c:v>1.619432945891</c:v>
                </c:pt>
                <c:pt idx="1530">
                  <c:v>1.619432945891</c:v>
                </c:pt>
                <c:pt idx="1531">
                  <c:v>1.7424908198710001</c:v>
                </c:pt>
                <c:pt idx="1532">
                  <c:v>1.9200951203759999</c:v>
                </c:pt>
                <c:pt idx="1533">
                  <c:v>1.9200951203759999</c:v>
                </c:pt>
                <c:pt idx="1534">
                  <c:v>1.9200951203759999</c:v>
                </c:pt>
                <c:pt idx="1535">
                  <c:v>1.9193257853179999</c:v>
                </c:pt>
                <c:pt idx="1536">
                  <c:v>1.8816703383010001</c:v>
                </c:pt>
                <c:pt idx="1537">
                  <c:v>1.7668302572970001</c:v>
                </c:pt>
                <c:pt idx="1538">
                  <c:v>1.60870940571</c:v>
                </c:pt>
                <c:pt idx="1539">
                  <c:v>1.4918914931609999</c:v>
                </c:pt>
                <c:pt idx="1540">
                  <c:v>1.4918914931609999</c:v>
                </c:pt>
                <c:pt idx="1541">
                  <c:v>1.4918914931609999</c:v>
                </c:pt>
                <c:pt idx="1542">
                  <c:v>1.354187078866</c:v>
                </c:pt>
                <c:pt idx="1543">
                  <c:v>1.259962791615</c:v>
                </c:pt>
                <c:pt idx="1544">
                  <c:v>1.4886010869290001</c:v>
                </c:pt>
                <c:pt idx="1545">
                  <c:v>1.5443776990710001</c:v>
                </c:pt>
                <c:pt idx="1546">
                  <c:v>1.4567182343139999</c:v>
                </c:pt>
                <c:pt idx="1547">
                  <c:v>1.4567182343139999</c:v>
                </c:pt>
                <c:pt idx="1548">
                  <c:v>1.4567182343139999</c:v>
                </c:pt>
                <c:pt idx="1549">
                  <c:v>1.5131280431209999</c:v>
                </c:pt>
                <c:pt idx="1550">
                  <c:v>1.567883485628</c:v>
                </c:pt>
                <c:pt idx="1551">
                  <c:v>1.504723029752</c:v>
                </c:pt>
                <c:pt idx="1552">
                  <c:v>1.474756412916</c:v>
                </c:pt>
                <c:pt idx="1553">
                  <c:v>1.3774933464950001</c:v>
                </c:pt>
                <c:pt idx="1554">
                  <c:v>1.3774933464950001</c:v>
                </c:pt>
                <c:pt idx="1555">
                  <c:v>1.3774933464950001</c:v>
                </c:pt>
                <c:pt idx="1556">
                  <c:v>1.371493808096</c:v>
                </c:pt>
                <c:pt idx="1557">
                  <c:v>1.723587854954</c:v>
                </c:pt>
                <c:pt idx="1558">
                  <c:v>1.6884185319789999</c:v>
                </c:pt>
                <c:pt idx="1559">
                  <c:v>1.6884185319789999</c:v>
                </c:pt>
                <c:pt idx="1560">
                  <c:v>1.6884185319789999</c:v>
                </c:pt>
                <c:pt idx="1561">
                  <c:v>1.6884185319789999</c:v>
                </c:pt>
                <c:pt idx="1562">
                  <c:v>1.6884185319789999</c:v>
                </c:pt>
                <c:pt idx="1563">
                  <c:v>1.647547640345</c:v>
                </c:pt>
                <c:pt idx="1564">
                  <c:v>1.5968276834199999</c:v>
                </c:pt>
                <c:pt idx="1565">
                  <c:v>1.5968276834199999</c:v>
                </c:pt>
                <c:pt idx="1566">
                  <c:v>1.5968276834199999</c:v>
                </c:pt>
                <c:pt idx="1567">
                  <c:v>1.6519621853740001</c:v>
                </c:pt>
                <c:pt idx="1568">
                  <c:v>1.6519621853740001</c:v>
                </c:pt>
                <c:pt idx="1569">
                  <c:v>1.6519621853740001</c:v>
                </c:pt>
                <c:pt idx="1570">
                  <c:v>1.6189407408709999</c:v>
                </c:pt>
                <c:pt idx="1571">
                  <c:v>1.6459944557870001</c:v>
                </c:pt>
                <c:pt idx="1572">
                  <c:v>1.646475016193</c:v>
                </c:pt>
                <c:pt idx="1573">
                  <c:v>1.6072941882759999</c:v>
                </c:pt>
                <c:pt idx="1574">
                  <c:v>1.6879674143309999</c:v>
                </c:pt>
                <c:pt idx="1575">
                  <c:v>1.6879674143309999</c:v>
                </c:pt>
                <c:pt idx="1576">
                  <c:v>1.6879674143309999</c:v>
                </c:pt>
                <c:pt idx="1577">
                  <c:v>1.6615650982379999</c:v>
                </c:pt>
                <c:pt idx="1578">
                  <c:v>1.6321158753730001</c:v>
                </c:pt>
                <c:pt idx="1579">
                  <c:v>1.6321158753730001</c:v>
                </c:pt>
                <c:pt idx="1580">
                  <c:v>1.6321158753730001</c:v>
                </c:pt>
                <c:pt idx="1581">
                  <c:v>1.5686936742249999</c:v>
                </c:pt>
                <c:pt idx="1582">
                  <c:v>1.5686936742249999</c:v>
                </c:pt>
                <c:pt idx="1583">
                  <c:v>1.5686936742249999</c:v>
                </c:pt>
                <c:pt idx="1584">
                  <c:v>1.6823677761119999</c:v>
                </c:pt>
                <c:pt idx="1585">
                  <c:v>1.7202171170839999</c:v>
                </c:pt>
                <c:pt idx="1586">
                  <c:v>1.692104315233</c:v>
                </c:pt>
                <c:pt idx="1587">
                  <c:v>1.6529649684509999</c:v>
                </c:pt>
                <c:pt idx="1588">
                  <c:v>1.612765028618</c:v>
                </c:pt>
                <c:pt idx="1589">
                  <c:v>1.612765028618</c:v>
                </c:pt>
                <c:pt idx="1590">
                  <c:v>1.612765028618</c:v>
                </c:pt>
                <c:pt idx="1591">
                  <c:v>1.5386764939499999</c:v>
                </c:pt>
                <c:pt idx="1592">
                  <c:v>1.5533811758710001</c:v>
                </c:pt>
                <c:pt idx="1593">
                  <c:v>1.5294638173299999</c:v>
                </c:pt>
                <c:pt idx="1594">
                  <c:v>1.5145724318430001</c:v>
                </c:pt>
                <c:pt idx="1595">
                  <c:v>1.467543733549</c:v>
                </c:pt>
                <c:pt idx="1596">
                  <c:v>1.467543733549</c:v>
                </c:pt>
                <c:pt idx="1597">
                  <c:v>1.467543733549</c:v>
                </c:pt>
                <c:pt idx="1598">
                  <c:v>1.4587308580839999</c:v>
                </c:pt>
                <c:pt idx="1599">
                  <c:v>1.514051127446</c:v>
                </c:pt>
                <c:pt idx="1600">
                  <c:v>1.5107600724700001</c:v>
                </c:pt>
                <c:pt idx="1601">
                  <c:v>1.4846500870449999</c:v>
                </c:pt>
                <c:pt idx="1602">
                  <c:v>1.509513599121</c:v>
                </c:pt>
                <c:pt idx="1603">
                  <c:v>1.509513599121</c:v>
                </c:pt>
                <c:pt idx="1604">
                  <c:v>1.509513599121</c:v>
                </c:pt>
                <c:pt idx="1605">
                  <c:v>1.4788807166910001</c:v>
                </c:pt>
                <c:pt idx="1606">
                  <c:v>1.4692755041300001</c:v>
                </c:pt>
                <c:pt idx="1607">
                  <c:v>1.486539406576</c:v>
                </c:pt>
                <c:pt idx="1608">
                  <c:v>1.5191066506019999</c:v>
                </c:pt>
                <c:pt idx="1609">
                  <c:v>1.5191066506019999</c:v>
                </c:pt>
                <c:pt idx="1610">
                  <c:v>1.5191066506019999</c:v>
                </c:pt>
                <c:pt idx="1611">
                  <c:v>1.5191066506019999</c:v>
                </c:pt>
                <c:pt idx="1612">
                  <c:v>1.5299498628779999</c:v>
                </c:pt>
                <c:pt idx="1613">
                  <c:v>1.6030110330330001</c:v>
                </c:pt>
                <c:pt idx="1614">
                  <c:v>1.6236696869060001</c:v>
                </c:pt>
                <c:pt idx="1615">
                  <c:v>1.5895905914920001</c:v>
                </c:pt>
                <c:pt idx="1616">
                  <c:v>1.6297487639249999</c:v>
                </c:pt>
                <c:pt idx="1617">
                  <c:v>1.6297487639249999</c:v>
                </c:pt>
                <c:pt idx="1618">
                  <c:v>1.6297487639249999</c:v>
                </c:pt>
                <c:pt idx="1619">
                  <c:v>1.6297487639249999</c:v>
                </c:pt>
                <c:pt idx="1620">
                  <c:v>1.668338027456</c:v>
                </c:pt>
                <c:pt idx="1621">
                  <c:v>1.664414846703</c:v>
                </c:pt>
                <c:pt idx="1622">
                  <c:v>1.6683000051700001</c:v>
                </c:pt>
                <c:pt idx="1623">
                  <c:v>1.639182381545</c:v>
                </c:pt>
                <c:pt idx="1624">
                  <c:v>1.639182381545</c:v>
                </c:pt>
                <c:pt idx="1625">
                  <c:v>1.639182381545</c:v>
                </c:pt>
                <c:pt idx="1626">
                  <c:v>1.635429911086</c:v>
                </c:pt>
                <c:pt idx="1627">
                  <c:v>1.6210361937340001</c:v>
                </c:pt>
                <c:pt idx="1628">
                  <c:v>1.6409897779930001</c:v>
                </c:pt>
                <c:pt idx="1629">
                  <c:v>1.6297670120209999</c:v>
                </c:pt>
                <c:pt idx="1630">
                  <c:v>1.6465941071850001</c:v>
                </c:pt>
                <c:pt idx="1631">
                  <c:v>1.6465941071850001</c:v>
                </c:pt>
                <c:pt idx="1632">
                  <c:v>1.6465941071850001</c:v>
                </c:pt>
                <c:pt idx="1633">
                  <c:v>1.6228295731469999</c:v>
                </c:pt>
                <c:pt idx="1634">
                  <c:v>1.6544005305039999</c:v>
                </c:pt>
                <c:pt idx="1635">
                  <c:v>1.6608925538879999</c:v>
                </c:pt>
                <c:pt idx="1636">
                  <c:v>1.6590968722499999</c:v>
                </c:pt>
                <c:pt idx="1637">
                  <c:v>1.6660615692030001</c:v>
                </c:pt>
                <c:pt idx="1638">
                  <c:v>1.6660615692030001</c:v>
                </c:pt>
                <c:pt idx="1639">
                  <c:v>1.6660615692030001</c:v>
                </c:pt>
                <c:pt idx="1640">
                  <c:v>1.700520416631</c:v>
                </c:pt>
                <c:pt idx="1641">
                  <c:v>1.7488237705459999</c:v>
                </c:pt>
                <c:pt idx="1642">
                  <c:v>1.7477580408819999</c:v>
                </c:pt>
                <c:pt idx="1643">
                  <c:v>1.7830566380249999</c:v>
                </c:pt>
                <c:pt idx="1644">
                  <c:v>1.7229375383179999</c:v>
                </c:pt>
                <c:pt idx="1645">
                  <c:v>1.7229375383179999</c:v>
                </c:pt>
                <c:pt idx="1646">
                  <c:v>1.7229375383179999</c:v>
                </c:pt>
                <c:pt idx="1647">
                  <c:v>1.721751247639</c:v>
                </c:pt>
                <c:pt idx="1648">
                  <c:v>1.7661596055769999</c:v>
                </c:pt>
                <c:pt idx="1649">
                  <c:v>1.7147588126090001</c:v>
                </c:pt>
                <c:pt idx="1650">
                  <c:v>1.730311178877</c:v>
                </c:pt>
                <c:pt idx="1651">
                  <c:v>1.7129579484569999</c:v>
                </c:pt>
                <c:pt idx="1652">
                  <c:v>1.7129579484569999</c:v>
                </c:pt>
                <c:pt idx="1653">
                  <c:v>1.7129579484569999</c:v>
                </c:pt>
                <c:pt idx="1654">
                  <c:v>1.679588297075</c:v>
                </c:pt>
                <c:pt idx="1655">
                  <c:v>1.609974986856</c:v>
                </c:pt>
                <c:pt idx="1656">
                  <c:v>1.6531257599860001</c:v>
                </c:pt>
                <c:pt idx="1657">
                  <c:v>1.681931515167</c:v>
                </c:pt>
                <c:pt idx="1658">
                  <c:v>1.6589533153439999</c:v>
                </c:pt>
                <c:pt idx="1659">
                  <c:v>1.6589533153439999</c:v>
                </c:pt>
                <c:pt idx="1660">
                  <c:v>1.6589533153439999</c:v>
                </c:pt>
                <c:pt idx="1661">
                  <c:v>1.684725607796</c:v>
                </c:pt>
                <c:pt idx="1662">
                  <c:v>1.716730936114</c:v>
                </c:pt>
                <c:pt idx="1663">
                  <c:v>1.7114240553390001</c:v>
                </c:pt>
                <c:pt idx="1664">
                  <c:v>1.6540643211299999</c:v>
                </c:pt>
                <c:pt idx="1665">
                  <c:v>1.6439702045539999</c:v>
                </c:pt>
                <c:pt idx="1666">
                  <c:v>1.6439702045539999</c:v>
                </c:pt>
                <c:pt idx="1667">
                  <c:v>1.6439702045539999</c:v>
                </c:pt>
                <c:pt idx="1668">
                  <c:v>1.61514059809</c:v>
                </c:pt>
                <c:pt idx="1669">
                  <c:v>1.637697106793</c:v>
                </c:pt>
                <c:pt idx="1670">
                  <c:v>1.63812958794</c:v>
                </c:pt>
                <c:pt idx="1671">
                  <c:v>1.6386507805020001</c:v>
                </c:pt>
                <c:pt idx="1672">
                  <c:v>1.6386507805020001</c:v>
                </c:pt>
                <c:pt idx="1673">
                  <c:v>1.6386507805020001</c:v>
                </c:pt>
                <c:pt idx="1674">
                  <c:v>1.6386507805020001</c:v>
                </c:pt>
                <c:pt idx="1675">
                  <c:v>1.665741894415</c:v>
                </c:pt>
                <c:pt idx="1676">
                  <c:v>1.6801256180769999</c:v>
                </c:pt>
                <c:pt idx="1677">
                  <c:v>1.7005961282540001</c:v>
                </c:pt>
                <c:pt idx="1678">
                  <c:v>1.707642574556</c:v>
                </c:pt>
                <c:pt idx="1679">
                  <c:v>1.7263805157359999</c:v>
                </c:pt>
                <c:pt idx="1680">
                  <c:v>1.7263805157359999</c:v>
                </c:pt>
                <c:pt idx="1681">
                  <c:v>1.7263805157359999</c:v>
                </c:pt>
                <c:pt idx="1682">
                  <c:v>1.7210201963709999</c:v>
                </c:pt>
                <c:pt idx="1683">
                  <c:v>1.7358186281150001</c:v>
                </c:pt>
                <c:pt idx="1684">
                  <c:v>1.6987831346310001</c:v>
                </c:pt>
                <c:pt idx="1685">
                  <c:v>1.689172620948</c:v>
                </c:pt>
                <c:pt idx="1686">
                  <c:v>1.7214863185310001</c:v>
                </c:pt>
                <c:pt idx="1687">
                  <c:v>1.7214863185310001</c:v>
                </c:pt>
                <c:pt idx="1688">
                  <c:v>1.7214863185310001</c:v>
                </c:pt>
                <c:pt idx="1689">
                  <c:v>1.6864266149310001</c:v>
                </c:pt>
                <c:pt idx="1690">
                  <c:v>1.7021310155160001</c:v>
                </c:pt>
                <c:pt idx="1691">
                  <c:v>1.7250697636750001</c:v>
                </c:pt>
                <c:pt idx="1692">
                  <c:v>1.7292418091520001</c:v>
                </c:pt>
                <c:pt idx="1693">
                  <c:v>1.734718558705</c:v>
                </c:pt>
                <c:pt idx="1694">
                  <c:v>1.734718558705</c:v>
                </c:pt>
                <c:pt idx="1695">
                  <c:v>1.734718558705</c:v>
                </c:pt>
                <c:pt idx="1696">
                  <c:v>1.704493185801</c:v>
                </c:pt>
                <c:pt idx="1697">
                  <c:v>1.6886218094230001</c:v>
                </c:pt>
                <c:pt idx="1698">
                  <c:v>1.6728983166889999</c:v>
                </c:pt>
                <c:pt idx="1699">
                  <c:v>1.6913064582570001</c:v>
                </c:pt>
                <c:pt idx="1700">
                  <c:v>1.7026924715189999</c:v>
                </c:pt>
                <c:pt idx="1701">
                  <c:v>1.7026924715189999</c:v>
                </c:pt>
                <c:pt idx="1702">
                  <c:v>1.7026924715189999</c:v>
                </c:pt>
                <c:pt idx="1703">
                  <c:v>1.714388135179</c:v>
                </c:pt>
                <c:pt idx="1704">
                  <c:v>1.723752419197</c:v>
                </c:pt>
                <c:pt idx="1705">
                  <c:v>1.7263398828309999</c:v>
                </c:pt>
                <c:pt idx="1706">
                  <c:v>1.719741062198</c:v>
                </c:pt>
                <c:pt idx="1707">
                  <c:v>1.705214165041</c:v>
                </c:pt>
                <c:pt idx="1708">
                  <c:v>1.705214165041</c:v>
                </c:pt>
                <c:pt idx="1709">
                  <c:v>1.705214165041</c:v>
                </c:pt>
                <c:pt idx="1710">
                  <c:v>1.7537017851650001</c:v>
                </c:pt>
                <c:pt idx="1711">
                  <c:v>1.778673302351</c:v>
                </c:pt>
                <c:pt idx="1712">
                  <c:v>1.798673889896</c:v>
                </c:pt>
                <c:pt idx="1713">
                  <c:v>1.798060734588</c:v>
                </c:pt>
                <c:pt idx="1714">
                  <c:v>1.8229391987879999</c:v>
                </c:pt>
                <c:pt idx="1715">
                  <c:v>1.8229391987879999</c:v>
                </c:pt>
                <c:pt idx="1716">
                  <c:v>1.8229391987879999</c:v>
                </c:pt>
                <c:pt idx="1717">
                  <c:v>1.8170622405229999</c:v>
                </c:pt>
                <c:pt idx="1718">
                  <c:v>1.8383489937169999</c:v>
                </c:pt>
                <c:pt idx="1719">
                  <c:v>1.822362300267</c:v>
                </c:pt>
                <c:pt idx="1720">
                  <c:v>1.788327499575</c:v>
                </c:pt>
                <c:pt idx="1721">
                  <c:v>1.754309816758</c:v>
                </c:pt>
                <c:pt idx="1722">
                  <c:v>1.754309816758</c:v>
                </c:pt>
                <c:pt idx="1723">
                  <c:v>1.754309816758</c:v>
                </c:pt>
                <c:pt idx="1724">
                  <c:v>1.754309816758</c:v>
                </c:pt>
                <c:pt idx="1725">
                  <c:v>1.712736046179</c:v>
                </c:pt>
                <c:pt idx="1726">
                  <c:v>1.757465977753</c:v>
                </c:pt>
                <c:pt idx="1727">
                  <c:v>1.734299835167</c:v>
                </c:pt>
                <c:pt idx="1728">
                  <c:v>1.7224988969470001</c:v>
                </c:pt>
                <c:pt idx="1729">
                  <c:v>1.7224988969470001</c:v>
                </c:pt>
                <c:pt idx="1730">
                  <c:v>1.7224988969470001</c:v>
                </c:pt>
                <c:pt idx="1731">
                  <c:v>1.7224988969470001</c:v>
                </c:pt>
                <c:pt idx="1732">
                  <c:v>1.7224988969470001</c:v>
                </c:pt>
                <c:pt idx="1733">
                  <c:v>1.6654482643740001</c:v>
                </c:pt>
                <c:pt idx="1734">
                  <c:v>1.653160815178</c:v>
                </c:pt>
                <c:pt idx="1735">
                  <c:v>1.708179227994</c:v>
                </c:pt>
                <c:pt idx="1736">
                  <c:v>1.708179227994</c:v>
                </c:pt>
                <c:pt idx="1737">
                  <c:v>1.708179227994</c:v>
                </c:pt>
                <c:pt idx="1738">
                  <c:v>1.693170538111</c:v>
                </c:pt>
                <c:pt idx="1739">
                  <c:v>1.6908057184530001</c:v>
                </c:pt>
                <c:pt idx="1740">
                  <c:v>1.6930790100690001</c:v>
                </c:pt>
                <c:pt idx="1741">
                  <c:v>1.6977268657010001</c:v>
                </c:pt>
                <c:pt idx="1742">
                  <c:v>1.731844470188</c:v>
                </c:pt>
                <c:pt idx="1743">
                  <c:v>1.731844470188</c:v>
                </c:pt>
                <c:pt idx="1744">
                  <c:v>1.731844470188</c:v>
                </c:pt>
                <c:pt idx="1745">
                  <c:v>1.7604328044299999</c:v>
                </c:pt>
                <c:pt idx="1746">
                  <c:v>1.6966643487919999</c:v>
                </c:pt>
                <c:pt idx="1747">
                  <c:v>1.6664774363270001</c:v>
                </c:pt>
                <c:pt idx="1748">
                  <c:v>1.5921901112329999</c:v>
                </c:pt>
                <c:pt idx="1749">
                  <c:v>1.625258173118</c:v>
                </c:pt>
                <c:pt idx="1750">
                  <c:v>1.625258173118</c:v>
                </c:pt>
                <c:pt idx="1751">
                  <c:v>1.625258173118</c:v>
                </c:pt>
                <c:pt idx="1752">
                  <c:v>1.6037787093660001</c:v>
                </c:pt>
                <c:pt idx="1753">
                  <c:v>1.645074040568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B5-42B6-99E3-F1CDC3CFB3C4}"/>
            </c:ext>
          </c:extLst>
        </c:ser>
        <c:ser>
          <c:idx val="4"/>
          <c:order val="4"/>
          <c:tx>
            <c:strRef>
              <c:f>'Figure 5 data'!$F$3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</c:numCache>
            </c:numRef>
          </c:cat>
          <c:val>
            <c:numRef>
              <c:f>'Figure 5 data'!$F$4:$F$4000</c:f>
              <c:numCache>
                <c:formatCode>0.0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9B5-42B6-99E3-F1CDC3CFB3C4}"/>
            </c:ext>
          </c:extLst>
        </c:ser>
        <c:ser>
          <c:idx val="5"/>
          <c:order val="5"/>
          <c:tx>
            <c:strRef>
              <c:f>'Figure 5 data'!$G$3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</c:numCache>
            </c:numRef>
          </c:cat>
          <c:val>
            <c:numRef>
              <c:f>'Figure 5 data'!$G$4:$G$4000</c:f>
              <c:numCache>
                <c:formatCode>0.0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B5-42B6-99E3-F1CDC3CFB3C4}"/>
            </c:ext>
          </c:extLst>
        </c:ser>
        <c:ser>
          <c:idx val="6"/>
          <c:order val="6"/>
          <c:tx>
            <c:strRef>
              <c:f>'Figure 5 data'!$H$3</c:f>
              <c:strCache>
                <c:ptCount val="1"/>
                <c:pt idx="0">
                  <c:v>interest rate decision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</c:numCache>
            </c:numRef>
          </c:cat>
          <c:val>
            <c:numRef>
              <c:f>'Figure 5 data'!$H$4:$H$4000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200</c:v>
                </c:pt>
                <c:pt idx="1698">
                  <c:v>-100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9B5-42B6-99E3-F1CDC3CFB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109632"/>
        <c:axId val="177111424"/>
      </c:lineChart>
      <c:dateAx>
        <c:axId val="177109632"/>
        <c:scaling>
          <c:orientation val="minMax"/>
          <c:min val="43770"/>
        </c:scaling>
        <c:delete val="0"/>
        <c:axPos val="b"/>
        <c:numFmt formatCode="mm/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David"/>
                <a:cs typeface="Arial" panose="020B0604020202020204" pitchFamily="34" charset="0"/>
              </a:defRPr>
            </a:pPr>
            <a:endParaRPr lang="he-IL"/>
          </a:p>
        </c:txPr>
        <c:crossAx val="177111424"/>
        <c:crossesAt val="-1"/>
        <c:auto val="1"/>
        <c:lblOffset val="100"/>
        <c:baseTimeUnit val="days"/>
      </c:dateAx>
      <c:valAx>
        <c:axId val="177111424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David"/>
                <a:cs typeface="Arial" panose="020B0604020202020204" pitchFamily="34" charset="0"/>
              </a:defRPr>
            </a:pPr>
            <a:endParaRPr lang="he-IL"/>
          </a:p>
        </c:txPr>
        <c:crossAx val="177109632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1148305134892486"/>
          <c:y val="0.88013766627982826"/>
          <c:w val="0.7605172100986064"/>
          <c:h val="5.427728319404004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David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14: The NIS/$, NIS/€, and Nominal Effective Exchange Rates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Jan. 1/2010 = 100, November 2019</a:t>
            </a:r>
            <a:r>
              <a:rPr lang="en-US" sz="1800" b="0" i="0" u="none" strike="noStrike" baseline="0" dirty="0">
                <a:effectLst/>
              </a:rPr>
              <a:t>–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2020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'Figure 6 data'!$D$3</c:f>
              <c:strCache>
                <c:ptCount val="1"/>
                <c:pt idx="0">
                  <c:v>Nominal effective (left scale)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'Figure 6 data'!$A$4:$A$4000</c:f>
              <c:numCache>
                <c:formatCode>m/d/yyyy</c:formatCode>
                <c:ptCount val="3997"/>
                <c:pt idx="0">
                  <c:v>43626</c:v>
                </c:pt>
                <c:pt idx="1">
                  <c:v>43627</c:v>
                </c:pt>
                <c:pt idx="2">
                  <c:v>43628</c:v>
                </c:pt>
                <c:pt idx="3">
                  <c:v>43629</c:v>
                </c:pt>
                <c:pt idx="4">
                  <c:v>43630</c:v>
                </c:pt>
                <c:pt idx="5">
                  <c:v>43631</c:v>
                </c:pt>
                <c:pt idx="6">
                  <c:v>43632</c:v>
                </c:pt>
                <c:pt idx="7">
                  <c:v>43633</c:v>
                </c:pt>
                <c:pt idx="8">
                  <c:v>43634</c:v>
                </c:pt>
                <c:pt idx="9">
                  <c:v>43635</c:v>
                </c:pt>
                <c:pt idx="10">
                  <c:v>43636</c:v>
                </c:pt>
                <c:pt idx="11">
                  <c:v>43637</c:v>
                </c:pt>
                <c:pt idx="12">
                  <c:v>43638</c:v>
                </c:pt>
                <c:pt idx="13">
                  <c:v>43639</c:v>
                </c:pt>
                <c:pt idx="14">
                  <c:v>43640</c:v>
                </c:pt>
                <c:pt idx="15">
                  <c:v>43641</c:v>
                </c:pt>
                <c:pt idx="16">
                  <c:v>43642</c:v>
                </c:pt>
                <c:pt idx="17">
                  <c:v>43643</c:v>
                </c:pt>
                <c:pt idx="18">
                  <c:v>43644</c:v>
                </c:pt>
                <c:pt idx="19">
                  <c:v>43645</c:v>
                </c:pt>
                <c:pt idx="20">
                  <c:v>43646</c:v>
                </c:pt>
                <c:pt idx="21">
                  <c:v>43647</c:v>
                </c:pt>
                <c:pt idx="22">
                  <c:v>43648</c:v>
                </c:pt>
                <c:pt idx="23">
                  <c:v>43649</c:v>
                </c:pt>
                <c:pt idx="24">
                  <c:v>43650</c:v>
                </c:pt>
                <c:pt idx="25">
                  <c:v>43651</c:v>
                </c:pt>
                <c:pt idx="26">
                  <c:v>43652</c:v>
                </c:pt>
                <c:pt idx="27">
                  <c:v>43653</c:v>
                </c:pt>
                <c:pt idx="28">
                  <c:v>43654</c:v>
                </c:pt>
                <c:pt idx="29">
                  <c:v>43655</c:v>
                </c:pt>
                <c:pt idx="30">
                  <c:v>43656</c:v>
                </c:pt>
                <c:pt idx="31">
                  <c:v>43657</c:v>
                </c:pt>
                <c:pt idx="32">
                  <c:v>43658</c:v>
                </c:pt>
                <c:pt idx="33">
                  <c:v>43659</c:v>
                </c:pt>
                <c:pt idx="34">
                  <c:v>43660</c:v>
                </c:pt>
                <c:pt idx="35">
                  <c:v>43661</c:v>
                </c:pt>
                <c:pt idx="36">
                  <c:v>43662</c:v>
                </c:pt>
                <c:pt idx="37">
                  <c:v>43663</c:v>
                </c:pt>
                <c:pt idx="38">
                  <c:v>43664</c:v>
                </c:pt>
                <c:pt idx="39">
                  <c:v>43665</c:v>
                </c:pt>
                <c:pt idx="40">
                  <c:v>43666</c:v>
                </c:pt>
                <c:pt idx="41">
                  <c:v>43667</c:v>
                </c:pt>
                <c:pt idx="42">
                  <c:v>43668</c:v>
                </c:pt>
                <c:pt idx="43">
                  <c:v>43669</c:v>
                </c:pt>
                <c:pt idx="44">
                  <c:v>43670</c:v>
                </c:pt>
                <c:pt idx="45">
                  <c:v>43671</c:v>
                </c:pt>
                <c:pt idx="46">
                  <c:v>43672</c:v>
                </c:pt>
                <c:pt idx="47">
                  <c:v>43673</c:v>
                </c:pt>
                <c:pt idx="48">
                  <c:v>43674</c:v>
                </c:pt>
                <c:pt idx="49">
                  <c:v>43675</c:v>
                </c:pt>
                <c:pt idx="50">
                  <c:v>43676</c:v>
                </c:pt>
                <c:pt idx="51">
                  <c:v>43677</c:v>
                </c:pt>
                <c:pt idx="52">
                  <c:v>43678</c:v>
                </c:pt>
                <c:pt idx="53">
                  <c:v>43679</c:v>
                </c:pt>
                <c:pt idx="54">
                  <c:v>43680</c:v>
                </c:pt>
                <c:pt idx="55">
                  <c:v>43681</c:v>
                </c:pt>
                <c:pt idx="56">
                  <c:v>43682</c:v>
                </c:pt>
                <c:pt idx="57">
                  <c:v>43683</c:v>
                </c:pt>
                <c:pt idx="58">
                  <c:v>43684</c:v>
                </c:pt>
                <c:pt idx="59">
                  <c:v>43685</c:v>
                </c:pt>
                <c:pt idx="60">
                  <c:v>43686</c:v>
                </c:pt>
                <c:pt idx="61">
                  <c:v>43687</c:v>
                </c:pt>
                <c:pt idx="62">
                  <c:v>43688</c:v>
                </c:pt>
                <c:pt idx="63">
                  <c:v>43689</c:v>
                </c:pt>
                <c:pt idx="64">
                  <c:v>43690</c:v>
                </c:pt>
                <c:pt idx="65">
                  <c:v>43691</c:v>
                </c:pt>
                <c:pt idx="66">
                  <c:v>43692</c:v>
                </c:pt>
                <c:pt idx="67">
                  <c:v>43693</c:v>
                </c:pt>
                <c:pt idx="68">
                  <c:v>43694</c:v>
                </c:pt>
                <c:pt idx="69">
                  <c:v>43695</c:v>
                </c:pt>
                <c:pt idx="70">
                  <c:v>43696</c:v>
                </c:pt>
                <c:pt idx="71">
                  <c:v>43697</c:v>
                </c:pt>
                <c:pt idx="72">
                  <c:v>43698</c:v>
                </c:pt>
                <c:pt idx="73">
                  <c:v>43699</c:v>
                </c:pt>
                <c:pt idx="74">
                  <c:v>43700</c:v>
                </c:pt>
                <c:pt idx="75">
                  <c:v>43701</c:v>
                </c:pt>
                <c:pt idx="76">
                  <c:v>43702</c:v>
                </c:pt>
                <c:pt idx="77">
                  <c:v>43703</c:v>
                </c:pt>
                <c:pt idx="78">
                  <c:v>43704</c:v>
                </c:pt>
                <c:pt idx="79">
                  <c:v>43705</c:v>
                </c:pt>
                <c:pt idx="80">
                  <c:v>43706</c:v>
                </c:pt>
                <c:pt idx="81">
                  <c:v>43707</c:v>
                </c:pt>
                <c:pt idx="82">
                  <c:v>43708</c:v>
                </c:pt>
                <c:pt idx="83">
                  <c:v>43709</c:v>
                </c:pt>
                <c:pt idx="84">
                  <c:v>43710</c:v>
                </c:pt>
                <c:pt idx="85">
                  <c:v>43711</c:v>
                </c:pt>
                <c:pt idx="86">
                  <c:v>43712</c:v>
                </c:pt>
                <c:pt idx="87">
                  <c:v>43713</c:v>
                </c:pt>
                <c:pt idx="88">
                  <c:v>43714</c:v>
                </c:pt>
                <c:pt idx="89">
                  <c:v>43715</c:v>
                </c:pt>
                <c:pt idx="90">
                  <c:v>43716</c:v>
                </c:pt>
                <c:pt idx="91">
                  <c:v>43717</c:v>
                </c:pt>
                <c:pt idx="92">
                  <c:v>43718</c:v>
                </c:pt>
                <c:pt idx="93">
                  <c:v>43719</c:v>
                </c:pt>
                <c:pt idx="94">
                  <c:v>43720</c:v>
                </c:pt>
                <c:pt idx="95">
                  <c:v>43721</c:v>
                </c:pt>
                <c:pt idx="96">
                  <c:v>43722</c:v>
                </c:pt>
                <c:pt idx="97">
                  <c:v>43723</c:v>
                </c:pt>
                <c:pt idx="98">
                  <c:v>43724</c:v>
                </c:pt>
                <c:pt idx="99">
                  <c:v>43725</c:v>
                </c:pt>
                <c:pt idx="100">
                  <c:v>43726</c:v>
                </c:pt>
                <c:pt idx="101">
                  <c:v>43727</c:v>
                </c:pt>
                <c:pt idx="102">
                  <c:v>43728</c:v>
                </c:pt>
                <c:pt idx="103">
                  <c:v>43729</c:v>
                </c:pt>
                <c:pt idx="104">
                  <c:v>43730</c:v>
                </c:pt>
                <c:pt idx="105">
                  <c:v>43731</c:v>
                </c:pt>
                <c:pt idx="106">
                  <c:v>43732</c:v>
                </c:pt>
                <c:pt idx="107">
                  <c:v>43733</c:v>
                </c:pt>
                <c:pt idx="108">
                  <c:v>43734</c:v>
                </c:pt>
                <c:pt idx="109">
                  <c:v>43735</c:v>
                </c:pt>
                <c:pt idx="110">
                  <c:v>43736</c:v>
                </c:pt>
                <c:pt idx="111">
                  <c:v>43737</c:v>
                </c:pt>
                <c:pt idx="112">
                  <c:v>43738</c:v>
                </c:pt>
                <c:pt idx="113">
                  <c:v>43739</c:v>
                </c:pt>
                <c:pt idx="114">
                  <c:v>43740</c:v>
                </c:pt>
                <c:pt idx="115">
                  <c:v>43741</c:v>
                </c:pt>
                <c:pt idx="116">
                  <c:v>43742</c:v>
                </c:pt>
                <c:pt idx="117">
                  <c:v>43743</c:v>
                </c:pt>
                <c:pt idx="118">
                  <c:v>43744</c:v>
                </c:pt>
                <c:pt idx="119">
                  <c:v>43745</c:v>
                </c:pt>
                <c:pt idx="120">
                  <c:v>43746</c:v>
                </c:pt>
                <c:pt idx="121">
                  <c:v>43747</c:v>
                </c:pt>
                <c:pt idx="122">
                  <c:v>43748</c:v>
                </c:pt>
                <c:pt idx="123">
                  <c:v>43749</c:v>
                </c:pt>
                <c:pt idx="124">
                  <c:v>43750</c:v>
                </c:pt>
                <c:pt idx="125">
                  <c:v>43751</c:v>
                </c:pt>
                <c:pt idx="126">
                  <c:v>43752</c:v>
                </c:pt>
                <c:pt idx="127">
                  <c:v>43753</c:v>
                </c:pt>
                <c:pt idx="128">
                  <c:v>43754</c:v>
                </c:pt>
                <c:pt idx="129">
                  <c:v>43755</c:v>
                </c:pt>
                <c:pt idx="130">
                  <c:v>43756</c:v>
                </c:pt>
                <c:pt idx="131">
                  <c:v>43757</c:v>
                </c:pt>
                <c:pt idx="132">
                  <c:v>43758</c:v>
                </c:pt>
                <c:pt idx="133">
                  <c:v>43759</c:v>
                </c:pt>
                <c:pt idx="134">
                  <c:v>43760</c:v>
                </c:pt>
                <c:pt idx="135">
                  <c:v>43761</c:v>
                </c:pt>
                <c:pt idx="136">
                  <c:v>43762</c:v>
                </c:pt>
                <c:pt idx="137">
                  <c:v>43763</c:v>
                </c:pt>
                <c:pt idx="138">
                  <c:v>43764</c:v>
                </c:pt>
                <c:pt idx="139">
                  <c:v>43765</c:v>
                </c:pt>
                <c:pt idx="140">
                  <c:v>43766</c:v>
                </c:pt>
                <c:pt idx="141">
                  <c:v>43767</c:v>
                </c:pt>
                <c:pt idx="142">
                  <c:v>43768</c:v>
                </c:pt>
                <c:pt idx="143">
                  <c:v>43769</c:v>
                </c:pt>
                <c:pt idx="144">
                  <c:v>43770</c:v>
                </c:pt>
                <c:pt idx="145">
                  <c:v>43771</c:v>
                </c:pt>
                <c:pt idx="146">
                  <c:v>43772</c:v>
                </c:pt>
                <c:pt idx="147">
                  <c:v>43773</c:v>
                </c:pt>
                <c:pt idx="148">
                  <c:v>43774</c:v>
                </c:pt>
                <c:pt idx="149">
                  <c:v>43775</c:v>
                </c:pt>
                <c:pt idx="150">
                  <c:v>43776</c:v>
                </c:pt>
                <c:pt idx="151">
                  <c:v>43777</c:v>
                </c:pt>
                <c:pt idx="152">
                  <c:v>43778</c:v>
                </c:pt>
                <c:pt idx="153">
                  <c:v>43779</c:v>
                </c:pt>
                <c:pt idx="154">
                  <c:v>43780</c:v>
                </c:pt>
                <c:pt idx="155">
                  <c:v>43781</c:v>
                </c:pt>
                <c:pt idx="156">
                  <c:v>43782</c:v>
                </c:pt>
                <c:pt idx="157">
                  <c:v>43783</c:v>
                </c:pt>
                <c:pt idx="158">
                  <c:v>43784</c:v>
                </c:pt>
                <c:pt idx="159">
                  <c:v>43785</c:v>
                </c:pt>
                <c:pt idx="160">
                  <c:v>43786</c:v>
                </c:pt>
                <c:pt idx="161">
                  <c:v>43787</c:v>
                </c:pt>
                <c:pt idx="162">
                  <c:v>43788</c:v>
                </c:pt>
                <c:pt idx="163">
                  <c:v>43789</c:v>
                </c:pt>
                <c:pt idx="164">
                  <c:v>43790</c:v>
                </c:pt>
                <c:pt idx="165">
                  <c:v>43791</c:v>
                </c:pt>
                <c:pt idx="166">
                  <c:v>43792</c:v>
                </c:pt>
                <c:pt idx="167">
                  <c:v>43793</c:v>
                </c:pt>
                <c:pt idx="168">
                  <c:v>43794</c:v>
                </c:pt>
                <c:pt idx="169">
                  <c:v>43795</c:v>
                </c:pt>
                <c:pt idx="170">
                  <c:v>43796</c:v>
                </c:pt>
                <c:pt idx="171">
                  <c:v>43797</c:v>
                </c:pt>
                <c:pt idx="172">
                  <c:v>43798</c:v>
                </c:pt>
                <c:pt idx="173">
                  <c:v>43799</c:v>
                </c:pt>
                <c:pt idx="174">
                  <c:v>43800</c:v>
                </c:pt>
                <c:pt idx="175">
                  <c:v>43801</c:v>
                </c:pt>
                <c:pt idx="176">
                  <c:v>43802</c:v>
                </c:pt>
                <c:pt idx="177">
                  <c:v>43803</c:v>
                </c:pt>
                <c:pt idx="178">
                  <c:v>43804</c:v>
                </c:pt>
                <c:pt idx="179">
                  <c:v>43805</c:v>
                </c:pt>
                <c:pt idx="180">
                  <c:v>43806</c:v>
                </c:pt>
                <c:pt idx="181">
                  <c:v>43807</c:v>
                </c:pt>
                <c:pt idx="182">
                  <c:v>43808</c:v>
                </c:pt>
                <c:pt idx="183">
                  <c:v>43809</c:v>
                </c:pt>
                <c:pt idx="184">
                  <c:v>43810</c:v>
                </c:pt>
                <c:pt idx="185">
                  <c:v>43811</c:v>
                </c:pt>
                <c:pt idx="186">
                  <c:v>43812</c:v>
                </c:pt>
                <c:pt idx="187">
                  <c:v>43813</c:v>
                </c:pt>
                <c:pt idx="188">
                  <c:v>43814</c:v>
                </c:pt>
                <c:pt idx="189">
                  <c:v>43815</c:v>
                </c:pt>
                <c:pt idx="190">
                  <c:v>43816</c:v>
                </c:pt>
                <c:pt idx="191">
                  <c:v>43817</c:v>
                </c:pt>
                <c:pt idx="192">
                  <c:v>43818</c:v>
                </c:pt>
                <c:pt idx="193">
                  <c:v>43819</c:v>
                </c:pt>
                <c:pt idx="194">
                  <c:v>43820</c:v>
                </c:pt>
                <c:pt idx="195">
                  <c:v>43821</c:v>
                </c:pt>
                <c:pt idx="196">
                  <c:v>43822</c:v>
                </c:pt>
                <c:pt idx="197">
                  <c:v>43823</c:v>
                </c:pt>
                <c:pt idx="198">
                  <c:v>43824</c:v>
                </c:pt>
                <c:pt idx="199">
                  <c:v>43825</c:v>
                </c:pt>
                <c:pt idx="200">
                  <c:v>43826</c:v>
                </c:pt>
                <c:pt idx="201">
                  <c:v>43827</c:v>
                </c:pt>
                <c:pt idx="202">
                  <c:v>43828</c:v>
                </c:pt>
                <c:pt idx="203">
                  <c:v>43829</c:v>
                </c:pt>
                <c:pt idx="204">
                  <c:v>43830</c:v>
                </c:pt>
                <c:pt idx="205">
                  <c:v>43831</c:v>
                </c:pt>
                <c:pt idx="206">
                  <c:v>43832</c:v>
                </c:pt>
                <c:pt idx="207">
                  <c:v>43833</c:v>
                </c:pt>
                <c:pt idx="208">
                  <c:v>43834</c:v>
                </c:pt>
                <c:pt idx="209">
                  <c:v>43835</c:v>
                </c:pt>
                <c:pt idx="210">
                  <c:v>43836</c:v>
                </c:pt>
                <c:pt idx="211">
                  <c:v>43837</c:v>
                </c:pt>
                <c:pt idx="212">
                  <c:v>43838</c:v>
                </c:pt>
                <c:pt idx="213">
                  <c:v>43839</c:v>
                </c:pt>
                <c:pt idx="214">
                  <c:v>43840</c:v>
                </c:pt>
                <c:pt idx="215">
                  <c:v>43841</c:v>
                </c:pt>
                <c:pt idx="216">
                  <c:v>43842</c:v>
                </c:pt>
                <c:pt idx="217">
                  <c:v>43843</c:v>
                </c:pt>
                <c:pt idx="218">
                  <c:v>43844</c:v>
                </c:pt>
                <c:pt idx="219">
                  <c:v>43845</c:v>
                </c:pt>
                <c:pt idx="220">
                  <c:v>43846</c:v>
                </c:pt>
                <c:pt idx="221">
                  <c:v>43847</c:v>
                </c:pt>
                <c:pt idx="222">
                  <c:v>43848</c:v>
                </c:pt>
                <c:pt idx="223">
                  <c:v>43849</c:v>
                </c:pt>
                <c:pt idx="224">
                  <c:v>43850</c:v>
                </c:pt>
                <c:pt idx="225">
                  <c:v>43851</c:v>
                </c:pt>
                <c:pt idx="226">
                  <c:v>43852</c:v>
                </c:pt>
                <c:pt idx="227">
                  <c:v>43853</c:v>
                </c:pt>
                <c:pt idx="228">
                  <c:v>43854</c:v>
                </c:pt>
                <c:pt idx="229">
                  <c:v>43855</c:v>
                </c:pt>
                <c:pt idx="230">
                  <c:v>43856</c:v>
                </c:pt>
                <c:pt idx="231">
                  <c:v>43857</c:v>
                </c:pt>
                <c:pt idx="232">
                  <c:v>43858</c:v>
                </c:pt>
                <c:pt idx="233">
                  <c:v>43859</c:v>
                </c:pt>
                <c:pt idx="234">
                  <c:v>43860</c:v>
                </c:pt>
                <c:pt idx="235">
                  <c:v>43861</c:v>
                </c:pt>
                <c:pt idx="236">
                  <c:v>43862</c:v>
                </c:pt>
                <c:pt idx="237">
                  <c:v>43863</c:v>
                </c:pt>
                <c:pt idx="238">
                  <c:v>43864</c:v>
                </c:pt>
                <c:pt idx="239">
                  <c:v>43865</c:v>
                </c:pt>
                <c:pt idx="240">
                  <c:v>43866</c:v>
                </c:pt>
                <c:pt idx="241">
                  <c:v>43867</c:v>
                </c:pt>
                <c:pt idx="242">
                  <c:v>43868</c:v>
                </c:pt>
                <c:pt idx="243">
                  <c:v>43869</c:v>
                </c:pt>
                <c:pt idx="244">
                  <c:v>43870</c:v>
                </c:pt>
                <c:pt idx="245">
                  <c:v>43871</c:v>
                </c:pt>
                <c:pt idx="246">
                  <c:v>43872</c:v>
                </c:pt>
                <c:pt idx="247">
                  <c:v>43873</c:v>
                </c:pt>
                <c:pt idx="248">
                  <c:v>43874</c:v>
                </c:pt>
                <c:pt idx="249">
                  <c:v>43875</c:v>
                </c:pt>
                <c:pt idx="250">
                  <c:v>43876</c:v>
                </c:pt>
                <c:pt idx="251">
                  <c:v>43877</c:v>
                </c:pt>
                <c:pt idx="252">
                  <c:v>43878</c:v>
                </c:pt>
                <c:pt idx="253">
                  <c:v>43879</c:v>
                </c:pt>
                <c:pt idx="254">
                  <c:v>43880</c:v>
                </c:pt>
                <c:pt idx="255">
                  <c:v>43881</c:v>
                </c:pt>
                <c:pt idx="256">
                  <c:v>43882</c:v>
                </c:pt>
                <c:pt idx="257">
                  <c:v>43883</c:v>
                </c:pt>
                <c:pt idx="258">
                  <c:v>43884</c:v>
                </c:pt>
                <c:pt idx="259">
                  <c:v>43885</c:v>
                </c:pt>
                <c:pt idx="260">
                  <c:v>43886</c:v>
                </c:pt>
                <c:pt idx="261">
                  <c:v>43887</c:v>
                </c:pt>
                <c:pt idx="262">
                  <c:v>43888</c:v>
                </c:pt>
                <c:pt idx="263">
                  <c:v>43889</c:v>
                </c:pt>
                <c:pt idx="264">
                  <c:v>43890</c:v>
                </c:pt>
                <c:pt idx="265">
                  <c:v>43891</c:v>
                </c:pt>
                <c:pt idx="266">
                  <c:v>43892</c:v>
                </c:pt>
                <c:pt idx="267">
                  <c:v>43893</c:v>
                </c:pt>
                <c:pt idx="268">
                  <c:v>43894</c:v>
                </c:pt>
                <c:pt idx="269">
                  <c:v>43895</c:v>
                </c:pt>
                <c:pt idx="270">
                  <c:v>43896</c:v>
                </c:pt>
                <c:pt idx="271">
                  <c:v>43897</c:v>
                </c:pt>
                <c:pt idx="272">
                  <c:v>43898</c:v>
                </c:pt>
                <c:pt idx="273">
                  <c:v>43899</c:v>
                </c:pt>
                <c:pt idx="274">
                  <c:v>43900</c:v>
                </c:pt>
                <c:pt idx="275">
                  <c:v>43901</c:v>
                </c:pt>
                <c:pt idx="276">
                  <c:v>43902</c:v>
                </c:pt>
                <c:pt idx="277">
                  <c:v>43903</c:v>
                </c:pt>
                <c:pt idx="278">
                  <c:v>43904</c:v>
                </c:pt>
                <c:pt idx="279">
                  <c:v>43905</c:v>
                </c:pt>
                <c:pt idx="280">
                  <c:v>43906</c:v>
                </c:pt>
                <c:pt idx="281">
                  <c:v>43907</c:v>
                </c:pt>
                <c:pt idx="282">
                  <c:v>43908</c:v>
                </c:pt>
                <c:pt idx="283">
                  <c:v>43909</c:v>
                </c:pt>
                <c:pt idx="284">
                  <c:v>43910</c:v>
                </c:pt>
                <c:pt idx="285">
                  <c:v>43911</c:v>
                </c:pt>
                <c:pt idx="286">
                  <c:v>43912</c:v>
                </c:pt>
                <c:pt idx="287">
                  <c:v>43913</c:v>
                </c:pt>
                <c:pt idx="288">
                  <c:v>43914</c:v>
                </c:pt>
                <c:pt idx="289">
                  <c:v>43915</c:v>
                </c:pt>
                <c:pt idx="290">
                  <c:v>43916</c:v>
                </c:pt>
                <c:pt idx="291">
                  <c:v>43917</c:v>
                </c:pt>
                <c:pt idx="292">
                  <c:v>43918</c:v>
                </c:pt>
                <c:pt idx="293">
                  <c:v>43919</c:v>
                </c:pt>
                <c:pt idx="294">
                  <c:v>43920</c:v>
                </c:pt>
                <c:pt idx="295">
                  <c:v>43921</c:v>
                </c:pt>
                <c:pt idx="296">
                  <c:v>43922</c:v>
                </c:pt>
                <c:pt idx="297">
                  <c:v>43923</c:v>
                </c:pt>
                <c:pt idx="298">
                  <c:v>43924</c:v>
                </c:pt>
                <c:pt idx="299">
                  <c:v>43925</c:v>
                </c:pt>
                <c:pt idx="300">
                  <c:v>43926</c:v>
                </c:pt>
                <c:pt idx="301">
                  <c:v>43927</c:v>
                </c:pt>
                <c:pt idx="302">
                  <c:v>43928</c:v>
                </c:pt>
                <c:pt idx="303">
                  <c:v>43929</c:v>
                </c:pt>
                <c:pt idx="304">
                  <c:v>43930</c:v>
                </c:pt>
                <c:pt idx="305">
                  <c:v>43931</c:v>
                </c:pt>
                <c:pt idx="306">
                  <c:v>43932</c:v>
                </c:pt>
                <c:pt idx="307">
                  <c:v>43933</c:v>
                </c:pt>
                <c:pt idx="308">
                  <c:v>43934</c:v>
                </c:pt>
                <c:pt idx="309">
                  <c:v>43935</c:v>
                </c:pt>
                <c:pt idx="310">
                  <c:v>43936</c:v>
                </c:pt>
                <c:pt idx="311">
                  <c:v>43937</c:v>
                </c:pt>
                <c:pt idx="312">
                  <c:v>43938</c:v>
                </c:pt>
                <c:pt idx="313">
                  <c:v>43939</c:v>
                </c:pt>
                <c:pt idx="314">
                  <c:v>43940</c:v>
                </c:pt>
                <c:pt idx="315">
                  <c:v>43941</c:v>
                </c:pt>
                <c:pt idx="316">
                  <c:v>43942</c:v>
                </c:pt>
                <c:pt idx="317">
                  <c:v>43943</c:v>
                </c:pt>
                <c:pt idx="318">
                  <c:v>43944</c:v>
                </c:pt>
                <c:pt idx="319">
                  <c:v>43945</c:v>
                </c:pt>
                <c:pt idx="320">
                  <c:v>43946</c:v>
                </c:pt>
                <c:pt idx="321">
                  <c:v>43947</c:v>
                </c:pt>
                <c:pt idx="322">
                  <c:v>43948</c:v>
                </c:pt>
                <c:pt idx="323">
                  <c:v>43949</c:v>
                </c:pt>
                <c:pt idx="324">
                  <c:v>43950</c:v>
                </c:pt>
                <c:pt idx="325">
                  <c:v>43951</c:v>
                </c:pt>
                <c:pt idx="326">
                  <c:v>43952</c:v>
                </c:pt>
                <c:pt idx="327">
                  <c:v>43953</c:v>
                </c:pt>
                <c:pt idx="328">
                  <c:v>43954</c:v>
                </c:pt>
                <c:pt idx="329">
                  <c:v>43955</c:v>
                </c:pt>
                <c:pt idx="330">
                  <c:v>43956</c:v>
                </c:pt>
                <c:pt idx="331">
                  <c:v>43957</c:v>
                </c:pt>
                <c:pt idx="332">
                  <c:v>43958</c:v>
                </c:pt>
                <c:pt idx="333">
                  <c:v>43959</c:v>
                </c:pt>
                <c:pt idx="334">
                  <c:v>43960</c:v>
                </c:pt>
                <c:pt idx="335">
                  <c:v>43961</c:v>
                </c:pt>
                <c:pt idx="336">
                  <c:v>43962</c:v>
                </c:pt>
                <c:pt idx="337">
                  <c:v>43963</c:v>
                </c:pt>
                <c:pt idx="338">
                  <c:v>43964</c:v>
                </c:pt>
                <c:pt idx="339">
                  <c:v>43965</c:v>
                </c:pt>
                <c:pt idx="340">
                  <c:v>43966</c:v>
                </c:pt>
                <c:pt idx="341">
                  <c:v>43967</c:v>
                </c:pt>
                <c:pt idx="342">
                  <c:v>43968</c:v>
                </c:pt>
                <c:pt idx="343">
                  <c:v>43969</c:v>
                </c:pt>
                <c:pt idx="344">
                  <c:v>43970</c:v>
                </c:pt>
                <c:pt idx="345">
                  <c:v>43971</c:v>
                </c:pt>
                <c:pt idx="346">
                  <c:v>43972</c:v>
                </c:pt>
                <c:pt idx="347">
                  <c:v>43973</c:v>
                </c:pt>
                <c:pt idx="348">
                  <c:v>43974</c:v>
                </c:pt>
                <c:pt idx="349">
                  <c:v>43975</c:v>
                </c:pt>
                <c:pt idx="350">
                  <c:v>43976</c:v>
                </c:pt>
                <c:pt idx="351">
                  <c:v>43977</c:v>
                </c:pt>
                <c:pt idx="352">
                  <c:v>43978</c:v>
                </c:pt>
                <c:pt idx="353">
                  <c:v>43979</c:v>
                </c:pt>
                <c:pt idx="354">
                  <c:v>43980</c:v>
                </c:pt>
                <c:pt idx="355">
                  <c:v>43981</c:v>
                </c:pt>
                <c:pt idx="356">
                  <c:v>43982</c:v>
                </c:pt>
                <c:pt idx="357">
                  <c:v>43983</c:v>
                </c:pt>
                <c:pt idx="358">
                  <c:v>43984</c:v>
                </c:pt>
                <c:pt idx="359">
                  <c:v>43985</c:v>
                </c:pt>
                <c:pt idx="360">
                  <c:v>43986</c:v>
                </c:pt>
                <c:pt idx="361">
                  <c:v>43987</c:v>
                </c:pt>
                <c:pt idx="362">
                  <c:v>43988</c:v>
                </c:pt>
                <c:pt idx="363">
                  <c:v>43989</c:v>
                </c:pt>
                <c:pt idx="364">
                  <c:v>43990</c:v>
                </c:pt>
                <c:pt idx="365">
                  <c:v>43991</c:v>
                </c:pt>
                <c:pt idx="366">
                  <c:v>43992</c:v>
                </c:pt>
                <c:pt idx="367">
                  <c:v>43993</c:v>
                </c:pt>
                <c:pt idx="368">
                  <c:v>43994</c:v>
                </c:pt>
                <c:pt idx="369">
                  <c:v>43995</c:v>
                </c:pt>
                <c:pt idx="370">
                  <c:v>43996</c:v>
                </c:pt>
                <c:pt idx="371">
                  <c:v>43997</c:v>
                </c:pt>
                <c:pt idx="372">
                  <c:v>43998</c:v>
                </c:pt>
                <c:pt idx="373">
                  <c:v>43999</c:v>
                </c:pt>
                <c:pt idx="374">
                  <c:v>44000</c:v>
                </c:pt>
                <c:pt idx="375">
                  <c:v>44001</c:v>
                </c:pt>
                <c:pt idx="376">
                  <c:v>44002</c:v>
                </c:pt>
                <c:pt idx="377">
                  <c:v>44003</c:v>
                </c:pt>
                <c:pt idx="378">
                  <c:v>44004</c:v>
                </c:pt>
                <c:pt idx="379">
                  <c:v>44005</c:v>
                </c:pt>
                <c:pt idx="380">
                  <c:v>44006</c:v>
                </c:pt>
                <c:pt idx="381">
                  <c:v>44007</c:v>
                </c:pt>
                <c:pt idx="382">
                  <c:v>44008</c:v>
                </c:pt>
                <c:pt idx="383">
                  <c:v>44009</c:v>
                </c:pt>
                <c:pt idx="384">
                  <c:v>44010</c:v>
                </c:pt>
                <c:pt idx="385">
                  <c:v>44011</c:v>
                </c:pt>
                <c:pt idx="386">
                  <c:v>44012</c:v>
                </c:pt>
                <c:pt idx="387">
                  <c:v>44013</c:v>
                </c:pt>
                <c:pt idx="388">
                  <c:v>44014</c:v>
                </c:pt>
                <c:pt idx="389">
                  <c:v>44015</c:v>
                </c:pt>
                <c:pt idx="390">
                  <c:v>44016</c:v>
                </c:pt>
                <c:pt idx="391">
                  <c:v>44017</c:v>
                </c:pt>
                <c:pt idx="392">
                  <c:v>44018</c:v>
                </c:pt>
                <c:pt idx="393">
                  <c:v>44019</c:v>
                </c:pt>
                <c:pt idx="394">
                  <c:v>44020</c:v>
                </c:pt>
                <c:pt idx="395">
                  <c:v>44021</c:v>
                </c:pt>
                <c:pt idx="396">
                  <c:v>44022</c:v>
                </c:pt>
                <c:pt idx="397">
                  <c:v>44023</c:v>
                </c:pt>
                <c:pt idx="398">
                  <c:v>44024</c:v>
                </c:pt>
                <c:pt idx="399">
                  <c:v>44025</c:v>
                </c:pt>
                <c:pt idx="400">
                  <c:v>44026</c:v>
                </c:pt>
                <c:pt idx="401">
                  <c:v>44027</c:v>
                </c:pt>
                <c:pt idx="402">
                  <c:v>44028</c:v>
                </c:pt>
                <c:pt idx="403">
                  <c:v>44029</c:v>
                </c:pt>
                <c:pt idx="404">
                  <c:v>44030</c:v>
                </c:pt>
                <c:pt idx="405">
                  <c:v>44031</c:v>
                </c:pt>
                <c:pt idx="406">
                  <c:v>44032</c:v>
                </c:pt>
                <c:pt idx="407">
                  <c:v>44033</c:v>
                </c:pt>
                <c:pt idx="408">
                  <c:v>44034</c:v>
                </c:pt>
                <c:pt idx="409">
                  <c:v>44035</c:v>
                </c:pt>
                <c:pt idx="410">
                  <c:v>44036</c:v>
                </c:pt>
                <c:pt idx="411">
                  <c:v>44037</c:v>
                </c:pt>
                <c:pt idx="412">
                  <c:v>44038</c:v>
                </c:pt>
                <c:pt idx="413">
                  <c:v>44039</c:v>
                </c:pt>
                <c:pt idx="414">
                  <c:v>44040</c:v>
                </c:pt>
                <c:pt idx="415">
                  <c:v>44041</c:v>
                </c:pt>
                <c:pt idx="416">
                  <c:v>44042</c:v>
                </c:pt>
                <c:pt idx="417">
                  <c:v>44043</c:v>
                </c:pt>
                <c:pt idx="418">
                  <c:v>44044</c:v>
                </c:pt>
                <c:pt idx="419">
                  <c:v>44045</c:v>
                </c:pt>
                <c:pt idx="420">
                  <c:v>44046</c:v>
                </c:pt>
                <c:pt idx="421">
                  <c:v>44047</c:v>
                </c:pt>
                <c:pt idx="422">
                  <c:v>44048</c:v>
                </c:pt>
                <c:pt idx="423">
                  <c:v>44049</c:v>
                </c:pt>
                <c:pt idx="424">
                  <c:v>44050</c:v>
                </c:pt>
                <c:pt idx="425">
                  <c:v>44051</c:v>
                </c:pt>
                <c:pt idx="426">
                  <c:v>44052</c:v>
                </c:pt>
                <c:pt idx="427">
                  <c:v>44053</c:v>
                </c:pt>
                <c:pt idx="428">
                  <c:v>44054</c:v>
                </c:pt>
                <c:pt idx="429">
                  <c:v>44055</c:v>
                </c:pt>
                <c:pt idx="430">
                  <c:v>44056</c:v>
                </c:pt>
                <c:pt idx="431">
                  <c:v>44057</c:v>
                </c:pt>
                <c:pt idx="432">
                  <c:v>44058</c:v>
                </c:pt>
                <c:pt idx="433">
                  <c:v>44059</c:v>
                </c:pt>
                <c:pt idx="434">
                  <c:v>44060</c:v>
                </c:pt>
                <c:pt idx="435">
                  <c:v>44061</c:v>
                </c:pt>
                <c:pt idx="436">
                  <c:v>44062</c:v>
                </c:pt>
                <c:pt idx="437">
                  <c:v>44063</c:v>
                </c:pt>
                <c:pt idx="438">
                  <c:v>44064</c:v>
                </c:pt>
                <c:pt idx="439">
                  <c:v>44065</c:v>
                </c:pt>
                <c:pt idx="440">
                  <c:v>44066</c:v>
                </c:pt>
                <c:pt idx="441">
                  <c:v>44067</c:v>
                </c:pt>
                <c:pt idx="442">
                  <c:v>44068</c:v>
                </c:pt>
                <c:pt idx="443">
                  <c:v>44069</c:v>
                </c:pt>
                <c:pt idx="444">
                  <c:v>44070</c:v>
                </c:pt>
                <c:pt idx="445">
                  <c:v>44071</c:v>
                </c:pt>
                <c:pt idx="446">
                  <c:v>44072</c:v>
                </c:pt>
                <c:pt idx="447">
                  <c:v>44073</c:v>
                </c:pt>
                <c:pt idx="448">
                  <c:v>44074</c:v>
                </c:pt>
                <c:pt idx="449">
                  <c:v>44075</c:v>
                </c:pt>
                <c:pt idx="450">
                  <c:v>44076</c:v>
                </c:pt>
                <c:pt idx="451">
                  <c:v>44077</c:v>
                </c:pt>
                <c:pt idx="452">
                  <c:v>44078</c:v>
                </c:pt>
                <c:pt idx="453">
                  <c:v>44079</c:v>
                </c:pt>
                <c:pt idx="454">
                  <c:v>44080</c:v>
                </c:pt>
                <c:pt idx="455">
                  <c:v>44081</c:v>
                </c:pt>
                <c:pt idx="456">
                  <c:v>44082</c:v>
                </c:pt>
                <c:pt idx="457">
                  <c:v>44083</c:v>
                </c:pt>
                <c:pt idx="458">
                  <c:v>44084</c:v>
                </c:pt>
                <c:pt idx="459">
                  <c:v>44085</c:v>
                </c:pt>
                <c:pt idx="460">
                  <c:v>44086</c:v>
                </c:pt>
                <c:pt idx="461">
                  <c:v>44087</c:v>
                </c:pt>
                <c:pt idx="462">
                  <c:v>44088</c:v>
                </c:pt>
                <c:pt idx="463">
                  <c:v>44089</c:v>
                </c:pt>
                <c:pt idx="464">
                  <c:v>44090</c:v>
                </c:pt>
                <c:pt idx="465">
                  <c:v>44091</c:v>
                </c:pt>
                <c:pt idx="466">
                  <c:v>44092</c:v>
                </c:pt>
                <c:pt idx="467">
                  <c:v>44093</c:v>
                </c:pt>
                <c:pt idx="468">
                  <c:v>44094</c:v>
                </c:pt>
                <c:pt idx="469">
                  <c:v>44095</c:v>
                </c:pt>
                <c:pt idx="470">
                  <c:v>44096</c:v>
                </c:pt>
                <c:pt idx="471">
                  <c:v>44097</c:v>
                </c:pt>
                <c:pt idx="472">
                  <c:v>44098</c:v>
                </c:pt>
                <c:pt idx="473">
                  <c:v>44099</c:v>
                </c:pt>
                <c:pt idx="474">
                  <c:v>44100</c:v>
                </c:pt>
                <c:pt idx="475">
                  <c:v>44101</c:v>
                </c:pt>
                <c:pt idx="476">
                  <c:v>44102</c:v>
                </c:pt>
                <c:pt idx="477">
                  <c:v>44103</c:v>
                </c:pt>
                <c:pt idx="478">
                  <c:v>44104</c:v>
                </c:pt>
                <c:pt idx="479">
                  <c:v>44105</c:v>
                </c:pt>
                <c:pt idx="480">
                  <c:v>44106</c:v>
                </c:pt>
                <c:pt idx="481">
                  <c:v>44107</c:v>
                </c:pt>
                <c:pt idx="482">
                  <c:v>44108</c:v>
                </c:pt>
                <c:pt idx="483">
                  <c:v>44109</c:v>
                </c:pt>
                <c:pt idx="484">
                  <c:v>44110</c:v>
                </c:pt>
                <c:pt idx="485">
                  <c:v>44111</c:v>
                </c:pt>
                <c:pt idx="486">
                  <c:v>44112</c:v>
                </c:pt>
                <c:pt idx="487">
                  <c:v>44113</c:v>
                </c:pt>
                <c:pt idx="488">
                  <c:v>44114</c:v>
                </c:pt>
                <c:pt idx="489">
                  <c:v>44115</c:v>
                </c:pt>
                <c:pt idx="490">
                  <c:v>44116</c:v>
                </c:pt>
                <c:pt idx="491">
                  <c:v>44117</c:v>
                </c:pt>
                <c:pt idx="492">
                  <c:v>44118</c:v>
                </c:pt>
                <c:pt idx="493">
                  <c:v>44119</c:v>
                </c:pt>
                <c:pt idx="494">
                  <c:v>44120</c:v>
                </c:pt>
                <c:pt idx="495">
                  <c:v>44121</c:v>
                </c:pt>
                <c:pt idx="496">
                  <c:v>44122</c:v>
                </c:pt>
                <c:pt idx="497">
                  <c:v>44123</c:v>
                </c:pt>
                <c:pt idx="498">
                  <c:v>44124</c:v>
                </c:pt>
                <c:pt idx="499">
                  <c:v>44125</c:v>
                </c:pt>
              </c:numCache>
            </c:numRef>
          </c:cat>
          <c:val>
            <c:numRef>
              <c:f>'Figure 6 data'!$D$4:$D$4000</c:f>
              <c:numCache>
                <c:formatCode>#,##0.00</c:formatCode>
                <c:ptCount val="3997"/>
                <c:pt idx="0">
                  <c:v>83.373297879299997</c:v>
                </c:pt>
                <c:pt idx="1">
                  <c:v>83.359197202999994</c:v>
                </c:pt>
                <c:pt idx="2">
                  <c:v>83.404380611700006</c:v>
                </c:pt>
                <c:pt idx="3">
                  <c:v>83.517904448899998</c:v>
                </c:pt>
                <c:pt idx="4">
                  <c:v>83.651003805399995</c:v>
                </c:pt>
                <c:pt idx="5">
                  <c:v>83.651003805399995</c:v>
                </c:pt>
                <c:pt idx="6">
                  <c:v>83.651003805399995</c:v>
                </c:pt>
                <c:pt idx="7">
                  <c:v>83.719412347900004</c:v>
                </c:pt>
                <c:pt idx="8">
                  <c:v>83.678568905899994</c:v>
                </c:pt>
                <c:pt idx="9">
                  <c:v>83.722735135700006</c:v>
                </c:pt>
                <c:pt idx="10">
                  <c:v>83.433313500899999</c:v>
                </c:pt>
                <c:pt idx="11">
                  <c:v>83.794891234000005</c:v>
                </c:pt>
                <c:pt idx="12">
                  <c:v>83.794891234000005</c:v>
                </c:pt>
                <c:pt idx="13">
                  <c:v>83.794891234000005</c:v>
                </c:pt>
                <c:pt idx="14">
                  <c:v>84.363042234700004</c:v>
                </c:pt>
                <c:pt idx="15">
                  <c:v>84.295263514300004</c:v>
                </c:pt>
                <c:pt idx="16">
                  <c:v>83.957389443099999</c:v>
                </c:pt>
                <c:pt idx="17">
                  <c:v>83.799239361399998</c:v>
                </c:pt>
                <c:pt idx="18">
                  <c:v>83.490261675699998</c:v>
                </c:pt>
                <c:pt idx="19">
                  <c:v>83.490261675699998</c:v>
                </c:pt>
                <c:pt idx="20">
                  <c:v>83.490261675699998</c:v>
                </c:pt>
                <c:pt idx="21">
                  <c:v>83.576572323600004</c:v>
                </c:pt>
                <c:pt idx="22">
                  <c:v>83.468747922399999</c:v>
                </c:pt>
                <c:pt idx="23">
                  <c:v>83.375458983100003</c:v>
                </c:pt>
                <c:pt idx="24">
                  <c:v>83.331578770099995</c:v>
                </c:pt>
                <c:pt idx="25">
                  <c:v>83.1314550572</c:v>
                </c:pt>
                <c:pt idx="26">
                  <c:v>83.1314550572</c:v>
                </c:pt>
                <c:pt idx="27">
                  <c:v>83.1314550572</c:v>
                </c:pt>
                <c:pt idx="28">
                  <c:v>83.144693541400002</c:v>
                </c:pt>
                <c:pt idx="29">
                  <c:v>82.950654438399994</c:v>
                </c:pt>
                <c:pt idx="30">
                  <c:v>83.077245378599997</c:v>
                </c:pt>
                <c:pt idx="31">
                  <c:v>82.765048795200002</c:v>
                </c:pt>
                <c:pt idx="32">
                  <c:v>82.803456568800001</c:v>
                </c:pt>
                <c:pt idx="33">
                  <c:v>82.803456568800001</c:v>
                </c:pt>
                <c:pt idx="34">
                  <c:v>82.803456568800001</c:v>
                </c:pt>
                <c:pt idx="35">
                  <c:v>82.592749732000001</c:v>
                </c:pt>
                <c:pt idx="36">
                  <c:v>82.480182289400005</c:v>
                </c:pt>
                <c:pt idx="37">
                  <c:v>82.419974974300004</c:v>
                </c:pt>
                <c:pt idx="38">
                  <c:v>82.500012198199997</c:v>
                </c:pt>
                <c:pt idx="39">
                  <c:v>82.515309478099994</c:v>
                </c:pt>
                <c:pt idx="40">
                  <c:v>82.515309478099994</c:v>
                </c:pt>
                <c:pt idx="41">
                  <c:v>82.515309478099994</c:v>
                </c:pt>
                <c:pt idx="42">
                  <c:v>82.340522131499995</c:v>
                </c:pt>
                <c:pt idx="43">
                  <c:v>82.275809525900002</c:v>
                </c:pt>
                <c:pt idx="44">
                  <c:v>81.815767580300005</c:v>
                </c:pt>
                <c:pt idx="45">
                  <c:v>81.881338789400004</c:v>
                </c:pt>
                <c:pt idx="46">
                  <c:v>81.856509951600003</c:v>
                </c:pt>
                <c:pt idx="47">
                  <c:v>81.856509951600003</c:v>
                </c:pt>
                <c:pt idx="48">
                  <c:v>81.856509951600003</c:v>
                </c:pt>
                <c:pt idx="49">
                  <c:v>81.775756424999997</c:v>
                </c:pt>
                <c:pt idx="50">
                  <c:v>81.2289604666</c:v>
                </c:pt>
                <c:pt idx="51">
                  <c:v>81.221433907199994</c:v>
                </c:pt>
                <c:pt idx="52">
                  <c:v>81.403084233599998</c:v>
                </c:pt>
                <c:pt idx="53">
                  <c:v>81.080449364900005</c:v>
                </c:pt>
                <c:pt idx="54">
                  <c:v>81.080449364900005</c:v>
                </c:pt>
                <c:pt idx="55">
                  <c:v>81.080449364900005</c:v>
                </c:pt>
                <c:pt idx="56">
                  <c:v>80.724275517400002</c:v>
                </c:pt>
                <c:pt idx="57">
                  <c:v>80.785367615599995</c:v>
                </c:pt>
                <c:pt idx="58">
                  <c:v>80.6026440654</c:v>
                </c:pt>
                <c:pt idx="59">
                  <c:v>80.588481520399995</c:v>
                </c:pt>
                <c:pt idx="60">
                  <c:v>80.484700744099996</c:v>
                </c:pt>
                <c:pt idx="61">
                  <c:v>80.484700744099996</c:v>
                </c:pt>
                <c:pt idx="62">
                  <c:v>80.484700744099996</c:v>
                </c:pt>
                <c:pt idx="63">
                  <c:v>80.491413674699999</c:v>
                </c:pt>
                <c:pt idx="64">
                  <c:v>80.711409392299998</c:v>
                </c:pt>
                <c:pt idx="65">
                  <c:v>80.607152261600007</c:v>
                </c:pt>
                <c:pt idx="66">
                  <c:v>81.146179548700005</c:v>
                </c:pt>
                <c:pt idx="67">
                  <c:v>81.575703133700003</c:v>
                </c:pt>
                <c:pt idx="68">
                  <c:v>81.575703133700003</c:v>
                </c:pt>
                <c:pt idx="69">
                  <c:v>81.575703133700003</c:v>
                </c:pt>
                <c:pt idx="70">
                  <c:v>81.602524352800003</c:v>
                </c:pt>
                <c:pt idx="71">
                  <c:v>80.963945135299994</c:v>
                </c:pt>
                <c:pt idx="72">
                  <c:v>81.160028103499997</c:v>
                </c:pt>
                <c:pt idx="73">
                  <c:v>80.963432912200005</c:v>
                </c:pt>
                <c:pt idx="74">
                  <c:v>80.661191410699999</c:v>
                </c:pt>
                <c:pt idx="75">
                  <c:v>80.661191410699999</c:v>
                </c:pt>
                <c:pt idx="76">
                  <c:v>80.661191410699999</c:v>
                </c:pt>
                <c:pt idx="77">
                  <c:v>80.824945180699999</c:v>
                </c:pt>
                <c:pt idx="78">
                  <c:v>80.820149572299997</c:v>
                </c:pt>
                <c:pt idx="79">
                  <c:v>80.843582699999999</c:v>
                </c:pt>
                <c:pt idx="80">
                  <c:v>80.7054534679</c:v>
                </c:pt>
                <c:pt idx="81">
                  <c:v>80.937349922099997</c:v>
                </c:pt>
                <c:pt idx="82">
                  <c:v>80.937349922099997</c:v>
                </c:pt>
                <c:pt idx="83">
                  <c:v>80.937349922099997</c:v>
                </c:pt>
                <c:pt idx="84">
                  <c:v>80.787442579100002</c:v>
                </c:pt>
                <c:pt idx="85">
                  <c:v>80.933336791599999</c:v>
                </c:pt>
                <c:pt idx="86">
                  <c:v>80.850357187599997</c:v>
                </c:pt>
                <c:pt idx="87">
                  <c:v>80.720455398699997</c:v>
                </c:pt>
                <c:pt idx="88">
                  <c:v>80.785091874100004</c:v>
                </c:pt>
                <c:pt idx="89">
                  <c:v>80.785091874100004</c:v>
                </c:pt>
                <c:pt idx="90">
                  <c:v>80.785091874100004</c:v>
                </c:pt>
                <c:pt idx="91">
                  <c:v>81.0672417623</c:v>
                </c:pt>
                <c:pt idx="92">
                  <c:v>81.273087160800003</c:v>
                </c:pt>
                <c:pt idx="93">
                  <c:v>81.339963367799996</c:v>
                </c:pt>
                <c:pt idx="94">
                  <c:v>81.456282811799994</c:v>
                </c:pt>
                <c:pt idx="95">
                  <c:v>81.346572274400003</c:v>
                </c:pt>
                <c:pt idx="96">
                  <c:v>81.346572274400003</c:v>
                </c:pt>
                <c:pt idx="97">
                  <c:v>81.346572274400003</c:v>
                </c:pt>
                <c:pt idx="98">
                  <c:v>81.484663832300001</c:v>
                </c:pt>
                <c:pt idx="99">
                  <c:v>81.484663832300001</c:v>
                </c:pt>
                <c:pt idx="100">
                  <c:v>81.535531697500005</c:v>
                </c:pt>
                <c:pt idx="101">
                  <c:v>81.086703635199996</c:v>
                </c:pt>
                <c:pt idx="102">
                  <c:v>80.968193454200005</c:v>
                </c:pt>
                <c:pt idx="103">
                  <c:v>80.968193454200005</c:v>
                </c:pt>
                <c:pt idx="104">
                  <c:v>80.968193454200005</c:v>
                </c:pt>
                <c:pt idx="105">
                  <c:v>80.785852669799993</c:v>
                </c:pt>
                <c:pt idx="106">
                  <c:v>80.649353228300001</c:v>
                </c:pt>
                <c:pt idx="107">
                  <c:v>80.419966431299997</c:v>
                </c:pt>
                <c:pt idx="108">
                  <c:v>80.638082649500006</c:v>
                </c:pt>
                <c:pt idx="109">
                  <c:v>79.798673415899998</c:v>
                </c:pt>
                <c:pt idx="110">
                  <c:v>79.798673415899998</c:v>
                </c:pt>
                <c:pt idx="111">
                  <c:v>79.798673415899998</c:v>
                </c:pt>
                <c:pt idx="112">
                  <c:v>79.798673415899998</c:v>
                </c:pt>
                <c:pt idx="113">
                  <c:v>79.798673415899998</c:v>
                </c:pt>
                <c:pt idx="114">
                  <c:v>79.6761599461</c:v>
                </c:pt>
                <c:pt idx="115">
                  <c:v>80.077344418600006</c:v>
                </c:pt>
                <c:pt idx="116">
                  <c:v>79.865605009099994</c:v>
                </c:pt>
                <c:pt idx="117">
                  <c:v>79.865605009099994</c:v>
                </c:pt>
                <c:pt idx="118">
                  <c:v>79.865605009099994</c:v>
                </c:pt>
                <c:pt idx="119">
                  <c:v>80.102009274899999</c:v>
                </c:pt>
                <c:pt idx="120">
                  <c:v>80.102009274899999</c:v>
                </c:pt>
                <c:pt idx="121">
                  <c:v>80.102009274899999</c:v>
                </c:pt>
                <c:pt idx="122">
                  <c:v>80.404384542800003</c:v>
                </c:pt>
                <c:pt idx="123">
                  <c:v>80.679388234399994</c:v>
                </c:pt>
                <c:pt idx="124">
                  <c:v>80.679388234399994</c:v>
                </c:pt>
                <c:pt idx="125">
                  <c:v>80.679388234399994</c:v>
                </c:pt>
                <c:pt idx="126">
                  <c:v>80.679388234399994</c:v>
                </c:pt>
                <c:pt idx="127">
                  <c:v>80.819883364500001</c:v>
                </c:pt>
                <c:pt idx="128">
                  <c:v>81.317399643499996</c:v>
                </c:pt>
                <c:pt idx="129">
                  <c:v>81.7321880091</c:v>
                </c:pt>
                <c:pt idx="130">
                  <c:v>81.721208824800001</c:v>
                </c:pt>
                <c:pt idx="131">
                  <c:v>81.721208824800001</c:v>
                </c:pt>
                <c:pt idx="132">
                  <c:v>81.721208824800001</c:v>
                </c:pt>
                <c:pt idx="133">
                  <c:v>81.721208824800001</c:v>
                </c:pt>
                <c:pt idx="134">
                  <c:v>81.894615470100007</c:v>
                </c:pt>
                <c:pt idx="135">
                  <c:v>81.833295466600006</c:v>
                </c:pt>
                <c:pt idx="136">
                  <c:v>81.556307974800006</c:v>
                </c:pt>
                <c:pt idx="137">
                  <c:v>81.873140082000006</c:v>
                </c:pt>
                <c:pt idx="138">
                  <c:v>81.873140082000006</c:v>
                </c:pt>
                <c:pt idx="139">
                  <c:v>81.873140082000006</c:v>
                </c:pt>
                <c:pt idx="140">
                  <c:v>81.676055882599996</c:v>
                </c:pt>
                <c:pt idx="141">
                  <c:v>81.667681032000004</c:v>
                </c:pt>
                <c:pt idx="142">
                  <c:v>81.721920978599996</c:v>
                </c:pt>
                <c:pt idx="143">
                  <c:v>81.897885112899999</c:v>
                </c:pt>
                <c:pt idx="144">
                  <c:v>81.702096988400001</c:v>
                </c:pt>
                <c:pt idx="145">
                  <c:v>81.702096988400001</c:v>
                </c:pt>
                <c:pt idx="146">
                  <c:v>81.702096988400001</c:v>
                </c:pt>
                <c:pt idx="147">
                  <c:v>81.8311135095</c:v>
                </c:pt>
                <c:pt idx="148">
                  <c:v>81.216085481700006</c:v>
                </c:pt>
                <c:pt idx="149">
                  <c:v>80.871995258400005</c:v>
                </c:pt>
                <c:pt idx="150">
                  <c:v>80.769609460599995</c:v>
                </c:pt>
                <c:pt idx="151">
                  <c:v>80.834547586599996</c:v>
                </c:pt>
                <c:pt idx="152">
                  <c:v>80.834547586599996</c:v>
                </c:pt>
                <c:pt idx="153">
                  <c:v>80.834547586599996</c:v>
                </c:pt>
                <c:pt idx="154">
                  <c:v>80.819841136899996</c:v>
                </c:pt>
                <c:pt idx="155">
                  <c:v>81.062165198599999</c:v>
                </c:pt>
                <c:pt idx="156">
                  <c:v>80.647855001500005</c:v>
                </c:pt>
                <c:pt idx="157">
                  <c:v>80.455656922800003</c:v>
                </c:pt>
                <c:pt idx="158">
                  <c:v>80.328177690900006</c:v>
                </c:pt>
                <c:pt idx="159">
                  <c:v>80.328177690900006</c:v>
                </c:pt>
                <c:pt idx="160">
                  <c:v>80.328177690900006</c:v>
                </c:pt>
                <c:pt idx="161">
                  <c:v>80.101889962000001</c:v>
                </c:pt>
                <c:pt idx="162">
                  <c:v>79.997764413599995</c:v>
                </c:pt>
                <c:pt idx="163">
                  <c:v>80.248760239399999</c:v>
                </c:pt>
                <c:pt idx="164">
                  <c:v>79.959979489800006</c:v>
                </c:pt>
                <c:pt idx="165">
                  <c:v>80.035765918199999</c:v>
                </c:pt>
                <c:pt idx="166">
                  <c:v>80.035765918199999</c:v>
                </c:pt>
                <c:pt idx="167">
                  <c:v>80.035765918199999</c:v>
                </c:pt>
                <c:pt idx="168">
                  <c:v>79.8816210114</c:v>
                </c:pt>
                <c:pt idx="169">
                  <c:v>79.9041268342</c:v>
                </c:pt>
                <c:pt idx="170">
                  <c:v>80.071240958800004</c:v>
                </c:pt>
                <c:pt idx="171">
                  <c:v>80.046592124300005</c:v>
                </c:pt>
                <c:pt idx="172">
                  <c:v>80.187331689800004</c:v>
                </c:pt>
                <c:pt idx="173">
                  <c:v>80.187331689800004</c:v>
                </c:pt>
                <c:pt idx="174">
                  <c:v>80.187331689800004</c:v>
                </c:pt>
                <c:pt idx="175">
                  <c:v>80.119935200399993</c:v>
                </c:pt>
                <c:pt idx="176">
                  <c:v>80.470527490400002</c:v>
                </c:pt>
                <c:pt idx="177">
                  <c:v>80.334027872500002</c:v>
                </c:pt>
                <c:pt idx="178">
                  <c:v>80.299818276500005</c:v>
                </c:pt>
                <c:pt idx="179">
                  <c:v>80.245734572100005</c:v>
                </c:pt>
                <c:pt idx="180">
                  <c:v>80.245734572100005</c:v>
                </c:pt>
                <c:pt idx="181">
                  <c:v>80.245734572100005</c:v>
                </c:pt>
                <c:pt idx="182">
                  <c:v>80.368353633699996</c:v>
                </c:pt>
                <c:pt idx="183">
                  <c:v>80.258762532099993</c:v>
                </c:pt>
                <c:pt idx="184">
                  <c:v>80.545170055400007</c:v>
                </c:pt>
                <c:pt idx="185">
                  <c:v>80.812866772299998</c:v>
                </c:pt>
                <c:pt idx="186">
                  <c:v>81.016263617299998</c:v>
                </c:pt>
                <c:pt idx="187">
                  <c:v>81.016263617299998</c:v>
                </c:pt>
                <c:pt idx="188">
                  <c:v>81.016263617299998</c:v>
                </c:pt>
                <c:pt idx="189">
                  <c:v>81.363800125200001</c:v>
                </c:pt>
                <c:pt idx="190">
                  <c:v>81.238273428100001</c:v>
                </c:pt>
                <c:pt idx="191">
                  <c:v>81.290408027799998</c:v>
                </c:pt>
                <c:pt idx="192">
                  <c:v>81.059690407100007</c:v>
                </c:pt>
                <c:pt idx="193">
                  <c:v>80.718135391000004</c:v>
                </c:pt>
                <c:pt idx="194">
                  <c:v>80.718135391000004</c:v>
                </c:pt>
                <c:pt idx="195">
                  <c:v>80.718135391000004</c:v>
                </c:pt>
                <c:pt idx="196">
                  <c:v>80.461526727800006</c:v>
                </c:pt>
                <c:pt idx="197">
                  <c:v>80.320338884700007</c:v>
                </c:pt>
                <c:pt idx="198">
                  <c:v>80.320338884700007</c:v>
                </c:pt>
                <c:pt idx="199">
                  <c:v>80.523633631400003</c:v>
                </c:pt>
                <c:pt idx="200">
                  <c:v>80.557026568500007</c:v>
                </c:pt>
                <c:pt idx="201">
                  <c:v>80.557026568500007</c:v>
                </c:pt>
                <c:pt idx="202">
                  <c:v>80.557026568500007</c:v>
                </c:pt>
                <c:pt idx="203">
                  <c:v>80.643071828900005</c:v>
                </c:pt>
                <c:pt idx="204">
                  <c:v>80.628701948200003</c:v>
                </c:pt>
                <c:pt idx="205">
                  <c:v>80.628701948200003</c:v>
                </c:pt>
                <c:pt idx="206">
                  <c:v>80.471846440899995</c:v>
                </c:pt>
                <c:pt idx="207">
                  <c:v>80.597992336700003</c:v>
                </c:pt>
                <c:pt idx="208">
                  <c:v>80.597992336700003</c:v>
                </c:pt>
                <c:pt idx="209">
                  <c:v>80.597992336700003</c:v>
                </c:pt>
                <c:pt idx="210">
                  <c:v>80.941238046699993</c:v>
                </c:pt>
                <c:pt idx="211">
                  <c:v>80.743858214900001</c:v>
                </c:pt>
                <c:pt idx="212">
                  <c:v>80.576843618200002</c:v>
                </c:pt>
                <c:pt idx="213">
                  <c:v>80.707842830100006</c:v>
                </c:pt>
                <c:pt idx="214">
                  <c:v>80.745264393100001</c:v>
                </c:pt>
                <c:pt idx="215">
                  <c:v>80.745264393100001</c:v>
                </c:pt>
                <c:pt idx="216">
                  <c:v>80.745264393100001</c:v>
                </c:pt>
                <c:pt idx="217">
                  <c:v>80.769562423699995</c:v>
                </c:pt>
                <c:pt idx="218">
                  <c:v>80.759218917499993</c:v>
                </c:pt>
                <c:pt idx="219">
                  <c:v>80.556796235299998</c:v>
                </c:pt>
                <c:pt idx="220">
                  <c:v>80.559458512600003</c:v>
                </c:pt>
                <c:pt idx="221">
                  <c:v>80.470348228099994</c:v>
                </c:pt>
                <c:pt idx="222">
                  <c:v>80.470348228099994</c:v>
                </c:pt>
                <c:pt idx="223">
                  <c:v>80.470348228099994</c:v>
                </c:pt>
                <c:pt idx="224">
                  <c:v>80.311299009899997</c:v>
                </c:pt>
                <c:pt idx="225">
                  <c:v>80.281846069899998</c:v>
                </c:pt>
                <c:pt idx="226">
                  <c:v>80.163997303299993</c:v>
                </c:pt>
                <c:pt idx="227">
                  <c:v>80.297589305700001</c:v>
                </c:pt>
                <c:pt idx="228">
                  <c:v>80.159990962699993</c:v>
                </c:pt>
                <c:pt idx="229">
                  <c:v>80.159990962699993</c:v>
                </c:pt>
                <c:pt idx="230">
                  <c:v>80.159990962699993</c:v>
                </c:pt>
                <c:pt idx="231">
                  <c:v>80.032495355500004</c:v>
                </c:pt>
                <c:pt idx="232">
                  <c:v>79.9066393433</c:v>
                </c:pt>
                <c:pt idx="233">
                  <c:v>79.950227354800006</c:v>
                </c:pt>
                <c:pt idx="234">
                  <c:v>79.766719262999999</c:v>
                </c:pt>
                <c:pt idx="235">
                  <c:v>79.736513088099997</c:v>
                </c:pt>
                <c:pt idx="236">
                  <c:v>79.736513088099997</c:v>
                </c:pt>
                <c:pt idx="237">
                  <c:v>79.736513088099997</c:v>
                </c:pt>
                <c:pt idx="238">
                  <c:v>79.601111224999997</c:v>
                </c:pt>
                <c:pt idx="239">
                  <c:v>79.666065711499996</c:v>
                </c:pt>
                <c:pt idx="240">
                  <c:v>79.772330309500006</c:v>
                </c:pt>
                <c:pt idx="241">
                  <c:v>79.384964180099999</c:v>
                </c:pt>
                <c:pt idx="242">
                  <c:v>78.939793525200002</c:v>
                </c:pt>
                <c:pt idx="243">
                  <c:v>78.939793525200002</c:v>
                </c:pt>
                <c:pt idx="244">
                  <c:v>78.939793525200002</c:v>
                </c:pt>
                <c:pt idx="245">
                  <c:v>78.781129489199998</c:v>
                </c:pt>
                <c:pt idx="246">
                  <c:v>78.660463249399996</c:v>
                </c:pt>
                <c:pt idx="247">
                  <c:v>78.814785420099994</c:v>
                </c:pt>
                <c:pt idx="248">
                  <c:v>78.853868932799998</c:v>
                </c:pt>
                <c:pt idx="249">
                  <c:v>78.912564331699997</c:v>
                </c:pt>
                <c:pt idx="250">
                  <c:v>78.912564331699997</c:v>
                </c:pt>
                <c:pt idx="251">
                  <c:v>78.912564331699997</c:v>
                </c:pt>
                <c:pt idx="252">
                  <c:v>78.7647835426</c:v>
                </c:pt>
                <c:pt idx="253">
                  <c:v>78.398744825600005</c:v>
                </c:pt>
                <c:pt idx="254">
                  <c:v>78.466027643800004</c:v>
                </c:pt>
                <c:pt idx="255">
                  <c:v>78.456142494000005</c:v>
                </c:pt>
                <c:pt idx="256">
                  <c:v>78.278296930500005</c:v>
                </c:pt>
                <c:pt idx="257">
                  <c:v>78.278296930500005</c:v>
                </c:pt>
                <c:pt idx="258">
                  <c:v>78.278296930500005</c:v>
                </c:pt>
                <c:pt idx="259">
                  <c:v>78.502260680299997</c:v>
                </c:pt>
                <c:pt idx="260">
                  <c:v>78.4130925929</c:v>
                </c:pt>
                <c:pt idx="261">
                  <c:v>78.755666757300006</c:v>
                </c:pt>
                <c:pt idx="262">
                  <c:v>78.722110884200006</c:v>
                </c:pt>
                <c:pt idx="263">
                  <c:v>79.543271330699994</c:v>
                </c:pt>
                <c:pt idx="264">
                  <c:v>79.543271330699994</c:v>
                </c:pt>
                <c:pt idx="265">
                  <c:v>79.543271330699994</c:v>
                </c:pt>
                <c:pt idx="266">
                  <c:v>79.543271330699994</c:v>
                </c:pt>
                <c:pt idx="267">
                  <c:v>79.666885130899999</c:v>
                </c:pt>
                <c:pt idx="268">
                  <c:v>79.888397323299998</c:v>
                </c:pt>
                <c:pt idx="269">
                  <c:v>80.138537206300001</c:v>
                </c:pt>
                <c:pt idx="270">
                  <c:v>80.798554854399995</c:v>
                </c:pt>
                <c:pt idx="271">
                  <c:v>80.798554854399995</c:v>
                </c:pt>
                <c:pt idx="272">
                  <c:v>80.798554854399995</c:v>
                </c:pt>
                <c:pt idx="273">
                  <c:v>81.300184100500005</c:v>
                </c:pt>
                <c:pt idx="274">
                  <c:v>81.300184100500005</c:v>
                </c:pt>
                <c:pt idx="275">
                  <c:v>81.300184100500005</c:v>
                </c:pt>
                <c:pt idx="276">
                  <c:v>83.333160712500003</c:v>
                </c:pt>
                <c:pt idx="277">
                  <c:v>83.565777744599998</c:v>
                </c:pt>
                <c:pt idx="278">
                  <c:v>83.565777744599998</c:v>
                </c:pt>
                <c:pt idx="279">
                  <c:v>83.565777744599998</c:v>
                </c:pt>
                <c:pt idx="280">
                  <c:v>84.845158492500005</c:v>
                </c:pt>
                <c:pt idx="281">
                  <c:v>87.0982656682</c:v>
                </c:pt>
                <c:pt idx="282">
                  <c:v>85.807270663300002</c:v>
                </c:pt>
                <c:pt idx="283">
                  <c:v>81.766305662400001</c:v>
                </c:pt>
                <c:pt idx="284">
                  <c:v>80.138290271299994</c:v>
                </c:pt>
                <c:pt idx="285">
                  <c:v>80.138290271299994</c:v>
                </c:pt>
                <c:pt idx="286">
                  <c:v>80.138290271299994</c:v>
                </c:pt>
                <c:pt idx="287">
                  <c:v>81.680327672399997</c:v>
                </c:pt>
                <c:pt idx="288">
                  <c:v>81.517430158600007</c:v>
                </c:pt>
                <c:pt idx="289">
                  <c:v>81.152306048400007</c:v>
                </c:pt>
                <c:pt idx="290">
                  <c:v>81.227004297500002</c:v>
                </c:pt>
                <c:pt idx="291">
                  <c:v>80.983949231500006</c:v>
                </c:pt>
                <c:pt idx="292">
                  <c:v>80.983949231500006</c:v>
                </c:pt>
                <c:pt idx="293">
                  <c:v>80.983949231500006</c:v>
                </c:pt>
                <c:pt idx="294">
                  <c:v>80.723790366700001</c:v>
                </c:pt>
                <c:pt idx="295">
                  <c:v>79.9686228857</c:v>
                </c:pt>
                <c:pt idx="296">
                  <c:v>79.733094623699998</c:v>
                </c:pt>
                <c:pt idx="297">
                  <c:v>81.395049793599995</c:v>
                </c:pt>
                <c:pt idx="298">
                  <c:v>81.199080313500005</c:v>
                </c:pt>
                <c:pt idx="299">
                  <c:v>81.199080313500005</c:v>
                </c:pt>
                <c:pt idx="300">
                  <c:v>81.199080313500005</c:v>
                </c:pt>
                <c:pt idx="301">
                  <c:v>80.9479934923</c:v>
                </c:pt>
                <c:pt idx="302">
                  <c:v>80.818545446100003</c:v>
                </c:pt>
                <c:pt idx="303">
                  <c:v>80.818545446100003</c:v>
                </c:pt>
                <c:pt idx="304">
                  <c:v>80.818545446100003</c:v>
                </c:pt>
                <c:pt idx="305">
                  <c:v>80.818545446100003</c:v>
                </c:pt>
                <c:pt idx="306">
                  <c:v>80.818545446100003</c:v>
                </c:pt>
                <c:pt idx="307">
                  <c:v>80.818545446100003</c:v>
                </c:pt>
                <c:pt idx="308">
                  <c:v>80.818545446100003</c:v>
                </c:pt>
                <c:pt idx="309">
                  <c:v>80.596337736799995</c:v>
                </c:pt>
                <c:pt idx="310">
                  <c:v>80.596337736799995</c:v>
                </c:pt>
                <c:pt idx="311">
                  <c:v>80.614576297499994</c:v>
                </c:pt>
                <c:pt idx="312">
                  <c:v>80.448444318400007</c:v>
                </c:pt>
                <c:pt idx="313">
                  <c:v>80.448444318400007</c:v>
                </c:pt>
                <c:pt idx="314">
                  <c:v>80.448444318400007</c:v>
                </c:pt>
                <c:pt idx="315">
                  <c:v>80.273384696600004</c:v>
                </c:pt>
                <c:pt idx="316">
                  <c:v>79.320231371099993</c:v>
                </c:pt>
                <c:pt idx="317">
                  <c:v>79.198791390799997</c:v>
                </c:pt>
                <c:pt idx="318">
                  <c:v>79.389235755000001</c:v>
                </c:pt>
                <c:pt idx="319">
                  <c:v>78.535473998399993</c:v>
                </c:pt>
                <c:pt idx="320">
                  <c:v>78.535473998399993</c:v>
                </c:pt>
                <c:pt idx="321">
                  <c:v>78.535473998399993</c:v>
                </c:pt>
                <c:pt idx="322">
                  <c:v>78.662979015399998</c:v>
                </c:pt>
                <c:pt idx="323">
                  <c:v>78.251111109899995</c:v>
                </c:pt>
                <c:pt idx="324">
                  <c:v>78.251111109899995</c:v>
                </c:pt>
                <c:pt idx="325">
                  <c:v>78.713842292099997</c:v>
                </c:pt>
                <c:pt idx="326">
                  <c:v>78.505807304399994</c:v>
                </c:pt>
                <c:pt idx="327">
                  <c:v>78.505807304399994</c:v>
                </c:pt>
                <c:pt idx="328">
                  <c:v>78.505807304399994</c:v>
                </c:pt>
                <c:pt idx="329">
                  <c:v>79.141213904400004</c:v>
                </c:pt>
                <c:pt idx="330">
                  <c:v>78.943063667999994</c:v>
                </c:pt>
                <c:pt idx="331">
                  <c:v>78.464331345700003</c:v>
                </c:pt>
                <c:pt idx="332">
                  <c:v>78.510792890700003</c:v>
                </c:pt>
                <c:pt idx="333">
                  <c:v>78.510792890700003</c:v>
                </c:pt>
                <c:pt idx="334">
                  <c:v>78.510792890700003</c:v>
                </c:pt>
                <c:pt idx="335">
                  <c:v>78.510792890700003</c:v>
                </c:pt>
                <c:pt idx="336">
                  <c:v>78.641946694200001</c:v>
                </c:pt>
                <c:pt idx="337">
                  <c:v>78.571107648400002</c:v>
                </c:pt>
                <c:pt idx="338">
                  <c:v>78.666306651799999</c:v>
                </c:pt>
                <c:pt idx="339">
                  <c:v>79.093818319799993</c:v>
                </c:pt>
                <c:pt idx="340">
                  <c:v>78.996092460300005</c:v>
                </c:pt>
                <c:pt idx="341">
                  <c:v>78.996092460300005</c:v>
                </c:pt>
                <c:pt idx="342">
                  <c:v>78.996092460300005</c:v>
                </c:pt>
                <c:pt idx="343">
                  <c:v>79.136308920999994</c:v>
                </c:pt>
                <c:pt idx="344">
                  <c:v>79.230550800399996</c:v>
                </c:pt>
                <c:pt idx="345">
                  <c:v>78.800645484399993</c:v>
                </c:pt>
                <c:pt idx="346">
                  <c:v>79.1415901596</c:v>
                </c:pt>
                <c:pt idx="347">
                  <c:v>79.138022953900006</c:v>
                </c:pt>
                <c:pt idx="348">
                  <c:v>79.138022953900006</c:v>
                </c:pt>
                <c:pt idx="349">
                  <c:v>79.138022953900006</c:v>
                </c:pt>
                <c:pt idx="350">
                  <c:v>79.138022953900006</c:v>
                </c:pt>
                <c:pt idx="351">
                  <c:v>79.154905760600002</c:v>
                </c:pt>
                <c:pt idx="352">
                  <c:v>78.961352163499996</c:v>
                </c:pt>
                <c:pt idx="353">
                  <c:v>78.934451668999998</c:v>
                </c:pt>
                <c:pt idx="354">
                  <c:v>78.934451668999998</c:v>
                </c:pt>
                <c:pt idx="355">
                  <c:v>78.934451668999998</c:v>
                </c:pt>
                <c:pt idx="356">
                  <c:v>78.934451668999998</c:v>
                </c:pt>
                <c:pt idx="357">
                  <c:v>79.499140251599997</c:v>
                </c:pt>
                <c:pt idx="358">
                  <c:v>79.270464297399997</c:v>
                </c:pt>
                <c:pt idx="359">
                  <c:v>78.961549410100005</c:v>
                </c:pt>
                <c:pt idx="360">
                  <c:v>79.206746086500004</c:v>
                </c:pt>
                <c:pt idx="361">
                  <c:v>79.099638496699995</c:v>
                </c:pt>
                <c:pt idx="362">
                  <c:v>79.099638496699995</c:v>
                </c:pt>
                <c:pt idx="363">
                  <c:v>79.099638496699995</c:v>
                </c:pt>
                <c:pt idx="364">
                  <c:v>79.147028309099994</c:v>
                </c:pt>
                <c:pt idx="365">
                  <c:v>79.0108725889</c:v>
                </c:pt>
                <c:pt idx="366">
                  <c:v>79.128935422799998</c:v>
                </c:pt>
                <c:pt idx="367">
                  <c:v>79.075514392399995</c:v>
                </c:pt>
                <c:pt idx="368">
                  <c:v>79.251836068399996</c:v>
                </c:pt>
                <c:pt idx="369">
                  <c:v>79.251836068399996</c:v>
                </c:pt>
                <c:pt idx="370">
                  <c:v>79.251836068399996</c:v>
                </c:pt>
                <c:pt idx="371">
                  <c:v>79.620156539800007</c:v>
                </c:pt>
                <c:pt idx="372">
                  <c:v>79.333414501700005</c:v>
                </c:pt>
                <c:pt idx="373">
                  <c:v>78.765122881699995</c:v>
                </c:pt>
                <c:pt idx="374">
                  <c:v>78.703827098299996</c:v>
                </c:pt>
                <c:pt idx="375">
                  <c:v>78.405239606799995</c:v>
                </c:pt>
                <c:pt idx="376">
                  <c:v>78.405239606799995</c:v>
                </c:pt>
                <c:pt idx="377">
                  <c:v>78.405239606799995</c:v>
                </c:pt>
                <c:pt idx="378">
                  <c:v>78.423840932199994</c:v>
                </c:pt>
                <c:pt idx="379">
                  <c:v>78.403261962900004</c:v>
                </c:pt>
                <c:pt idx="380">
                  <c:v>78.270441243299999</c:v>
                </c:pt>
                <c:pt idx="381">
                  <c:v>78.347337689499994</c:v>
                </c:pt>
                <c:pt idx="382">
                  <c:v>78.253948403500004</c:v>
                </c:pt>
                <c:pt idx="383">
                  <c:v>78.253948403500004</c:v>
                </c:pt>
                <c:pt idx="384">
                  <c:v>78.253948403500004</c:v>
                </c:pt>
                <c:pt idx="385">
                  <c:v>78.232801449099995</c:v>
                </c:pt>
                <c:pt idx="386">
                  <c:v>78.698380812400003</c:v>
                </c:pt>
                <c:pt idx="387">
                  <c:v>78.511273622999994</c:v>
                </c:pt>
                <c:pt idx="388">
                  <c:v>78.657675967200007</c:v>
                </c:pt>
                <c:pt idx="389">
                  <c:v>78.215650046999997</c:v>
                </c:pt>
                <c:pt idx="390">
                  <c:v>78.215650046999997</c:v>
                </c:pt>
                <c:pt idx="391">
                  <c:v>78.215650046999997</c:v>
                </c:pt>
                <c:pt idx="392">
                  <c:v>78.644237487300003</c:v>
                </c:pt>
                <c:pt idx="393">
                  <c:v>78.727351789599993</c:v>
                </c:pt>
                <c:pt idx="394">
                  <c:v>78.841992686400005</c:v>
                </c:pt>
                <c:pt idx="395">
                  <c:v>78.801442822400006</c:v>
                </c:pt>
                <c:pt idx="396">
                  <c:v>78.958084718699993</c:v>
                </c:pt>
                <c:pt idx="397">
                  <c:v>78.958084718699993</c:v>
                </c:pt>
                <c:pt idx="398">
                  <c:v>78.958084718699993</c:v>
                </c:pt>
                <c:pt idx="399">
                  <c:v>78.716616328599997</c:v>
                </c:pt>
                <c:pt idx="400">
                  <c:v>78.641140959300003</c:v>
                </c:pt>
                <c:pt idx="401">
                  <c:v>78.708180272099995</c:v>
                </c:pt>
                <c:pt idx="402">
                  <c:v>78.447274957600001</c:v>
                </c:pt>
                <c:pt idx="403">
                  <c:v>78.902983940499993</c:v>
                </c:pt>
                <c:pt idx="404">
                  <c:v>78.902983940499993</c:v>
                </c:pt>
                <c:pt idx="405">
                  <c:v>78.902983940499993</c:v>
                </c:pt>
                <c:pt idx="406">
                  <c:v>78.703868806200006</c:v>
                </c:pt>
                <c:pt idx="407">
                  <c:v>78.583742336599997</c:v>
                </c:pt>
                <c:pt idx="408">
                  <c:v>78.826498039399993</c:v>
                </c:pt>
                <c:pt idx="409">
                  <c:v>78.863394897800006</c:v>
                </c:pt>
                <c:pt idx="410">
                  <c:v>78.882122000899997</c:v>
                </c:pt>
                <c:pt idx="411">
                  <c:v>78.882122000899997</c:v>
                </c:pt>
                <c:pt idx="412">
                  <c:v>78.882122000899997</c:v>
                </c:pt>
                <c:pt idx="413">
                  <c:v>79.051736766700003</c:v>
                </c:pt>
                <c:pt idx="414">
                  <c:v>79.098450583900004</c:v>
                </c:pt>
                <c:pt idx="415">
                  <c:v>79.0090712529</c:v>
                </c:pt>
                <c:pt idx="416">
                  <c:v>79.0090712529</c:v>
                </c:pt>
                <c:pt idx="417">
                  <c:v>79.326812485600001</c:v>
                </c:pt>
                <c:pt idx="418">
                  <c:v>79.326812485600001</c:v>
                </c:pt>
                <c:pt idx="419">
                  <c:v>79.326812485600001</c:v>
                </c:pt>
                <c:pt idx="420">
                  <c:v>79.140005871499994</c:v>
                </c:pt>
                <c:pt idx="421">
                  <c:v>79.331538148899995</c:v>
                </c:pt>
                <c:pt idx="422">
                  <c:v>79.337646945399996</c:v>
                </c:pt>
                <c:pt idx="423">
                  <c:v>79.180186896600006</c:v>
                </c:pt>
                <c:pt idx="424">
                  <c:v>79.044496812099993</c:v>
                </c:pt>
                <c:pt idx="425">
                  <c:v>79.044496812099993</c:v>
                </c:pt>
                <c:pt idx="426">
                  <c:v>79.044496812099993</c:v>
                </c:pt>
                <c:pt idx="427">
                  <c:v>78.936973925000004</c:v>
                </c:pt>
                <c:pt idx="428">
                  <c:v>78.904175066999997</c:v>
                </c:pt>
                <c:pt idx="429">
                  <c:v>78.878591082300005</c:v>
                </c:pt>
                <c:pt idx="430">
                  <c:v>79.044966907599999</c:v>
                </c:pt>
                <c:pt idx="431">
                  <c:v>78.909094939300005</c:v>
                </c:pt>
                <c:pt idx="432">
                  <c:v>78.909094939300005</c:v>
                </c:pt>
                <c:pt idx="433">
                  <c:v>78.909094939300005</c:v>
                </c:pt>
                <c:pt idx="434">
                  <c:v>79.0950237423</c:v>
                </c:pt>
                <c:pt idx="435">
                  <c:v>79.106729304599995</c:v>
                </c:pt>
                <c:pt idx="436">
                  <c:v>79.213809028699998</c:v>
                </c:pt>
                <c:pt idx="437">
                  <c:v>78.956860026900003</c:v>
                </c:pt>
                <c:pt idx="438">
                  <c:v>79.107152898899997</c:v>
                </c:pt>
                <c:pt idx="439">
                  <c:v>79.107152898899997</c:v>
                </c:pt>
                <c:pt idx="440">
                  <c:v>79.107152898899997</c:v>
                </c:pt>
                <c:pt idx="441">
                  <c:v>78.961262886499995</c:v>
                </c:pt>
                <c:pt idx="442">
                  <c:v>78.808025720100005</c:v>
                </c:pt>
                <c:pt idx="443">
                  <c:v>78.854233806699995</c:v>
                </c:pt>
                <c:pt idx="444">
                  <c:v>78.119508744499996</c:v>
                </c:pt>
                <c:pt idx="445">
                  <c:v>78.396662945200006</c:v>
                </c:pt>
                <c:pt idx="446">
                  <c:v>78.396662945200006</c:v>
                </c:pt>
                <c:pt idx="447">
                  <c:v>78.396662945200006</c:v>
                </c:pt>
                <c:pt idx="448">
                  <c:v>78.467361907599994</c:v>
                </c:pt>
                <c:pt idx="449">
                  <c:v>78.437383680899998</c:v>
                </c:pt>
                <c:pt idx="450">
                  <c:v>78.370211155800007</c:v>
                </c:pt>
                <c:pt idx="451">
                  <c:v>78.247293898899997</c:v>
                </c:pt>
                <c:pt idx="452">
                  <c:v>78.393054944699998</c:v>
                </c:pt>
                <c:pt idx="453">
                  <c:v>78.393054944699998</c:v>
                </c:pt>
                <c:pt idx="454">
                  <c:v>78.393054944699998</c:v>
                </c:pt>
                <c:pt idx="455">
                  <c:v>78.422363722200004</c:v>
                </c:pt>
                <c:pt idx="456">
                  <c:v>78.559217802199996</c:v>
                </c:pt>
                <c:pt idx="457">
                  <c:v>78.816154174000005</c:v>
                </c:pt>
                <c:pt idx="458">
                  <c:v>79.243785704399997</c:v>
                </c:pt>
                <c:pt idx="459">
                  <c:v>79.739790953400004</c:v>
                </c:pt>
                <c:pt idx="460">
                  <c:v>79.739790953400004</c:v>
                </c:pt>
                <c:pt idx="461">
                  <c:v>79.739790953400004</c:v>
                </c:pt>
                <c:pt idx="462">
                  <c:v>79.783283557399997</c:v>
                </c:pt>
                <c:pt idx="463">
                  <c:v>79.630413442000005</c:v>
                </c:pt>
                <c:pt idx="464">
                  <c:v>79.421510257999998</c:v>
                </c:pt>
                <c:pt idx="465">
                  <c:v>79.433354758199997</c:v>
                </c:pt>
                <c:pt idx="466">
                  <c:v>79.433354758199997</c:v>
                </c:pt>
                <c:pt idx="467">
                  <c:v>79.433354758199997</c:v>
                </c:pt>
                <c:pt idx="468">
                  <c:v>79.433354758199997</c:v>
                </c:pt>
                <c:pt idx="469">
                  <c:v>79.740766685699995</c:v>
                </c:pt>
                <c:pt idx="470">
                  <c:v>79.658919870000005</c:v>
                </c:pt>
                <c:pt idx="471">
                  <c:v>79.507630309000007</c:v>
                </c:pt>
                <c:pt idx="472">
                  <c:v>79.937503243199998</c:v>
                </c:pt>
                <c:pt idx="473">
                  <c:v>79.913456279599998</c:v>
                </c:pt>
                <c:pt idx="474">
                  <c:v>79.913456279599998</c:v>
                </c:pt>
                <c:pt idx="475">
                  <c:v>79.913456279599998</c:v>
                </c:pt>
                <c:pt idx="476">
                  <c:v>79.913456279599998</c:v>
                </c:pt>
                <c:pt idx="477">
                  <c:v>79.633570247400002</c:v>
                </c:pt>
                <c:pt idx="478">
                  <c:v>79.176471379600002</c:v>
                </c:pt>
                <c:pt idx="479">
                  <c:v>79.113821375699999</c:v>
                </c:pt>
                <c:pt idx="480">
                  <c:v>79.167267147900006</c:v>
                </c:pt>
                <c:pt idx="481">
                  <c:v>79.167267147900006</c:v>
                </c:pt>
                <c:pt idx="482">
                  <c:v>79.167267147900006</c:v>
                </c:pt>
                <c:pt idx="483">
                  <c:v>79.0516347107</c:v>
                </c:pt>
                <c:pt idx="484">
                  <c:v>78.838284680900003</c:v>
                </c:pt>
                <c:pt idx="485">
                  <c:v>78.679923179200003</c:v>
                </c:pt>
                <c:pt idx="486">
                  <c:v>78.401620586799993</c:v>
                </c:pt>
                <c:pt idx="487">
                  <c:v>78.308000369499993</c:v>
                </c:pt>
                <c:pt idx="488">
                  <c:v>78.308000369499993</c:v>
                </c:pt>
                <c:pt idx="489">
                  <c:v>78.308000369499993</c:v>
                </c:pt>
                <c:pt idx="490">
                  <c:v>78.381966646999999</c:v>
                </c:pt>
                <c:pt idx="491">
                  <c:v>78.474930487699993</c:v>
                </c:pt>
                <c:pt idx="492">
                  <c:v>78.221778273499993</c:v>
                </c:pt>
                <c:pt idx="493">
                  <c:v>78.389359696499994</c:v>
                </c:pt>
                <c:pt idx="494">
                  <c:v>78.154941527600002</c:v>
                </c:pt>
                <c:pt idx="495">
                  <c:v>78.154941527600002</c:v>
                </c:pt>
                <c:pt idx="496">
                  <c:v>78.154941527600002</c:v>
                </c:pt>
                <c:pt idx="497">
                  <c:v>78.282727277800007</c:v>
                </c:pt>
                <c:pt idx="498">
                  <c:v>78.289179289100005</c:v>
                </c:pt>
                <c:pt idx="499">
                  <c:v>78.673632185900004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01-485E-8CB0-2BB624B02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82464"/>
        <c:axId val="177584000"/>
      </c:lineChart>
      <c:lineChart>
        <c:grouping val="standard"/>
        <c:varyColors val="0"/>
        <c:ser>
          <c:idx val="0"/>
          <c:order val="0"/>
          <c:tx>
            <c:strRef>
              <c:f>'Figure 6 data'!$B$3</c:f>
              <c:strCache>
                <c:ptCount val="1"/>
                <c:pt idx="0">
                  <c:v>NIS/€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6 data'!$A$4:$A$4000</c:f>
              <c:numCache>
                <c:formatCode>m/d/yyyy</c:formatCode>
                <c:ptCount val="3997"/>
                <c:pt idx="0">
                  <c:v>43626</c:v>
                </c:pt>
                <c:pt idx="1">
                  <c:v>43627</c:v>
                </c:pt>
                <c:pt idx="2">
                  <c:v>43628</c:v>
                </c:pt>
                <c:pt idx="3">
                  <c:v>43629</c:v>
                </c:pt>
                <c:pt idx="4">
                  <c:v>43630</c:v>
                </c:pt>
                <c:pt idx="5">
                  <c:v>43631</c:v>
                </c:pt>
                <c:pt idx="6">
                  <c:v>43632</c:v>
                </c:pt>
                <c:pt idx="7">
                  <c:v>43633</c:v>
                </c:pt>
                <c:pt idx="8">
                  <c:v>43634</c:v>
                </c:pt>
                <c:pt idx="9">
                  <c:v>43635</c:v>
                </c:pt>
                <c:pt idx="10">
                  <c:v>43636</c:v>
                </c:pt>
                <c:pt idx="11">
                  <c:v>43637</c:v>
                </c:pt>
                <c:pt idx="12">
                  <c:v>43638</c:v>
                </c:pt>
                <c:pt idx="13">
                  <c:v>43639</c:v>
                </c:pt>
                <c:pt idx="14">
                  <c:v>43640</c:v>
                </c:pt>
                <c:pt idx="15">
                  <c:v>43641</c:v>
                </c:pt>
                <c:pt idx="16">
                  <c:v>43642</c:v>
                </c:pt>
                <c:pt idx="17">
                  <c:v>43643</c:v>
                </c:pt>
                <c:pt idx="18">
                  <c:v>43644</c:v>
                </c:pt>
                <c:pt idx="19">
                  <c:v>43645</c:v>
                </c:pt>
                <c:pt idx="20">
                  <c:v>43646</c:v>
                </c:pt>
                <c:pt idx="21">
                  <c:v>43647</c:v>
                </c:pt>
                <c:pt idx="22">
                  <c:v>43648</c:v>
                </c:pt>
                <c:pt idx="23">
                  <c:v>43649</c:v>
                </c:pt>
                <c:pt idx="24">
                  <c:v>43650</c:v>
                </c:pt>
                <c:pt idx="25">
                  <c:v>43651</c:v>
                </c:pt>
                <c:pt idx="26">
                  <c:v>43652</c:v>
                </c:pt>
                <c:pt idx="27">
                  <c:v>43653</c:v>
                </c:pt>
                <c:pt idx="28">
                  <c:v>43654</c:v>
                </c:pt>
                <c:pt idx="29">
                  <c:v>43655</c:v>
                </c:pt>
                <c:pt idx="30">
                  <c:v>43656</c:v>
                </c:pt>
                <c:pt idx="31">
                  <c:v>43657</c:v>
                </c:pt>
                <c:pt idx="32">
                  <c:v>43658</c:v>
                </c:pt>
                <c:pt idx="33">
                  <c:v>43659</c:v>
                </c:pt>
                <c:pt idx="34">
                  <c:v>43660</c:v>
                </c:pt>
                <c:pt idx="35">
                  <c:v>43661</c:v>
                </c:pt>
                <c:pt idx="36">
                  <c:v>43662</c:v>
                </c:pt>
                <c:pt idx="37">
                  <c:v>43663</c:v>
                </c:pt>
                <c:pt idx="38">
                  <c:v>43664</c:v>
                </c:pt>
                <c:pt idx="39">
                  <c:v>43665</c:v>
                </c:pt>
                <c:pt idx="40">
                  <c:v>43666</c:v>
                </c:pt>
                <c:pt idx="41">
                  <c:v>43667</c:v>
                </c:pt>
                <c:pt idx="42">
                  <c:v>43668</c:v>
                </c:pt>
                <c:pt idx="43">
                  <c:v>43669</c:v>
                </c:pt>
                <c:pt idx="44">
                  <c:v>43670</c:v>
                </c:pt>
                <c:pt idx="45">
                  <c:v>43671</c:v>
                </c:pt>
                <c:pt idx="46">
                  <c:v>43672</c:v>
                </c:pt>
                <c:pt idx="47">
                  <c:v>43673</c:v>
                </c:pt>
                <c:pt idx="48">
                  <c:v>43674</c:v>
                </c:pt>
                <c:pt idx="49">
                  <c:v>43675</c:v>
                </c:pt>
                <c:pt idx="50">
                  <c:v>43676</c:v>
                </c:pt>
                <c:pt idx="51">
                  <c:v>43677</c:v>
                </c:pt>
                <c:pt idx="52">
                  <c:v>43678</c:v>
                </c:pt>
                <c:pt idx="53">
                  <c:v>43679</c:v>
                </c:pt>
                <c:pt idx="54">
                  <c:v>43680</c:v>
                </c:pt>
                <c:pt idx="55">
                  <c:v>43681</c:v>
                </c:pt>
                <c:pt idx="56">
                  <c:v>43682</c:v>
                </c:pt>
                <c:pt idx="57">
                  <c:v>43683</c:v>
                </c:pt>
                <c:pt idx="58">
                  <c:v>43684</c:v>
                </c:pt>
                <c:pt idx="59">
                  <c:v>43685</c:v>
                </c:pt>
                <c:pt idx="60">
                  <c:v>43686</c:v>
                </c:pt>
                <c:pt idx="61">
                  <c:v>43687</c:v>
                </c:pt>
                <c:pt idx="62">
                  <c:v>43688</c:v>
                </c:pt>
                <c:pt idx="63">
                  <c:v>43689</c:v>
                </c:pt>
                <c:pt idx="64">
                  <c:v>43690</c:v>
                </c:pt>
                <c:pt idx="65">
                  <c:v>43691</c:v>
                </c:pt>
                <c:pt idx="66">
                  <c:v>43692</c:v>
                </c:pt>
                <c:pt idx="67">
                  <c:v>43693</c:v>
                </c:pt>
                <c:pt idx="68">
                  <c:v>43694</c:v>
                </c:pt>
                <c:pt idx="69">
                  <c:v>43695</c:v>
                </c:pt>
                <c:pt idx="70">
                  <c:v>43696</c:v>
                </c:pt>
                <c:pt idx="71">
                  <c:v>43697</c:v>
                </c:pt>
                <c:pt idx="72">
                  <c:v>43698</c:v>
                </c:pt>
                <c:pt idx="73">
                  <c:v>43699</c:v>
                </c:pt>
                <c:pt idx="74">
                  <c:v>43700</c:v>
                </c:pt>
                <c:pt idx="75">
                  <c:v>43701</c:v>
                </c:pt>
                <c:pt idx="76">
                  <c:v>43702</c:v>
                </c:pt>
                <c:pt idx="77">
                  <c:v>43703</c:v>
                </c:pt>
                <c:pt idx="78">
                  <c:v>43704</c:v>
                </c:pt>
                <c:pt idx="79">
                  <c:v>43705</c:v>
                </c:pt>
                <c:pt idx="80">
                  <c:v>43706</c:v>
                </c:pt>
                <c:pt idx="81">
                  <c:v>43707</c:v>
                </c:pt>
                <c:pt idx="82">
                  <c:v>43708</c:v>
                </c:pt>
                <c:pt idx="83">
                  <c:v>43709</c:v>
                </c:pt>
                <c:pt idx="84">
                  <c:v>43710</c:v>
                </c:pt>
                <c:pt idx="85">
                  <c:v>43711</c:v>
                </c:pt>
                <c:pt idx="86">
                  <c:v>43712</c:v>
                </c:pt>
                <c:pt idx="87">
                  <c:v>43713</c:v>
                </c:pt>
                <c:pt idx="88">
                  <c:v>43714</c:v>
                </c:pt>
                <c:pt idx="89">
                  <c:v>43715</c:v>
                </c:pt>
                <c:pt idx="90">
                  <c:v>43716</c:v>
                </c:pt>
                <c:pt idx="91">
                  <c:v>43717</c:v>
                </c:pt>
                <c:pt idx="92">
                  <c:v>43718</c:v>
                </c:pt>
                <c:pt idx="93">
                  <c:v>43719</c:v>
                </c:pt>
                <c:pt idx="94">
                  <c:v>43720</c:v>
                </c:pt>
                <c:pt idx="95">
                  <c:v>43721</c:v>
                </c:pt>
                <c:pt idx="96">
                  <c:v>43722</c:v>
                </c:pt>
                <c:pt idx="97">
                  <c:v>43723</c:v>
                </c:pt>
                <c:pt idx="98">
                  <c:v>43724</c:v>
                </c:pt>
                <c:pt idx="99">
                  <c:v>43725</c:v>
                </c:pt>
                <c:pt idx="100">
                  <c:v>43726</c:v>
                </c:pt>
                <c:pt idx="101">
                  <c:v>43727</c:v>
                </c:pt>
                <c:pt idx="102">
                  <c:v>43728</c:v>
                </c:pt>
                <c:pt idx="103">
                  <c:v>43729</c:v>
                </c:pt>
                <c:pt idx="104">
                  <c:v>43730</c:v>
                </c:pt>
                <c:pt idx="105">
                  <c:v>43731</c:v>
                </c:pt>
                <c:pt idx="106">
                  <c:v>43732</c:v>
                </c:pt>
                <c:pt idx="107">
                  <c:v>43733</c:v>
                </c:pt>
                <c:pt idx="108">
                  <c:v>43734</c:v>
                </c:pt>
                <c:pt idx="109">
                  <c:v>43735</c:v>
                </c:pt>
                <c:pt idx="110">
                  <c:v>43736</c:v>
                </c:pt>
                <c:pt idx="111">
                  <c:v>43737</c:v>
                </c:pt>
                <c:pt idx="112">
                  <c:v>43738</c:v>
                </c:pt>
                <c:pt idx="113">
                  <c:v>43739</c:v>
                </c:pt>
                <c:pt idx="114">
                  <c:v>43740</c:v>
                </c:pt>
                <c:pt idx="115">
                  <c:v>43741</c:v>
                </c:pt>
                <c:pt idx="116">
                  <c:v>43742</c:v>
                </c:pt>
                <c:pt idx="117">
                  <c:v>43743</c:v>
                </c:pt>
                <c:pt idx="118">
                  <c:v>43744</c:v>
                </c:pt>
                <c:pt idx="119">
                  <c:v>43745</c:v>
                </c:pt>
                <c:pt idx="120">
                  <c:v>43746</c:v>
                </c:pt>
                <c:pt idx="121">
                  <c:v>43747</c:v>
                </c:pt>
                <c:pt idx="122">
                  <c:v>43748</c:v>
                </c:pt>
                <c:pt idx="123">
                  <c:v>43749</c:v>
                </c:pt>
                <c:pt idx="124">
                  <c:v>43750</c:v>
                </c:pt>
                <c:pt idx="125">
                  <c:v>43751</c:v>
                </c:pt>
                <c:pt idx="126">
                  <c:v>43752</c:v>
                </c:pt>
                <c:pt idx="127">
                  <c:v>43753</c:v>
                </c:pt>
                <c:pt idx="128">
                  <c:v>43754</c:v>
                </c:pt>
                <c:pt idx="129">
                  <c:v>43755</c:v>
                </c:pt>
                <c:pt idx="130">
                  <c:v>43756</c:v>
                </c:pt>
                <c:pt idx="131">
                  <c:v>43757</c:v>
                </c:pt>
                <c:pt idx="132">
                  <c:v>43758</c:v>
                </c:pt>
                <c:pt idx="133">
                  <c:v>43759</c:v>
                </c:pt>
                <c:pt idx="134">
                  <c:v>43760</c:v>
                </c:pt>
                <c:pt idx="135">
                  <c:v>43761</c:v>
                </c:pt>
                <c:pt idx="136">
                  <c:v>43762</c:v>
                </c:pt>
                <c:pt idx="137">
                  <c:v>43763</c:v>
                </c:pt>
                <c:pt idx="138">
                  <c:v>43764</c:v>
                </c:pt>
                <c:pt idx="139">
                  <c:v>43765</c:v>
                </c:pt>
                <c:pt idx="140">
                  <c:v>43766</c:v>
                </c:pt>
                <c:pt idx="141">
                  <c:v>43767</c:v>
                </c:pt>
                <c:pt idx="142">
                  <c:v>43768</c:v>
                </c:pt>
                <c:pt idx="143">
                  <c:v>43769</c:v>
                </c:pt>
                <c:pt idx="144">
                  <c:v>43770</c:v>
                </c:pt>
                <c:pt idx="145">
                  <c:v>43771</c:v>
                </c:pt>
                <c:pt idx="146">
                  <c:v>43772</c:v>
                </c:pt>
                <c:pt idx="147">
                  <c:v>43773</c:v>
                </c:pt>
                <c:pt idx="148">
                  <c:v>43774</c:v>
                </c:pt>
                <c:pt idx="149">
                  <c:v>43775</c:v>
                </c:pt>
                <c:pt idx="150">
                  <c:v>43776</c:v>
                </c:pt>
                <c:pt idx="151">
                  <c:v>43777</c:v>
                </c:pt>
                <c:pt idx="152">
                  <c:v>43778</c:v>
                </c:pt>
                <c:pt idx="153">
                  <c:v>43779</c:v>
                </c:pt>
                <c:pt idx="154">
                  <c:v>43780</c:v>
                </c:pt>
                <c:pt idx="155">
                  <c:v>43781</c:v>
                </c:pt>
                <c:pt idx="156">
                  <c:v>43782</c:v>
                </c:pt>
                <c:pt idx="157">
                  <c:v>43783</c:v>
                </c:pt>
                <c:pt idx="158">
                  <c:v>43784</c:v>
                </c:pt>
                <c:pt idx="159">
                  <c:v>43785</c:v>
                </c:pt>
                <c:pt idx="160">
                  <c:v>43786</c:v>
                </c:pt>
                <c:pt idx="161">
                  <c:v>43787</c:v>
                </c:pt>
                <c:pt idx="162">
                  <c:v>43788</c:v>
                </c:pt>
                <c:pt idx="163">
                  <c:v>43789</c:v>
                </c:pt>
                <c:pt idx="164">
                  <c:v>43790</c:v>
                </c:pt>
                <c:pt idx="165">
                  <c:v>43791</c:v>
                </c:pt>
                <c:pt idx="166">
                  <c:v>43792</c:v>
                </c:pt>
                <c:pt idx="167">
                  <c:v>43793</c:v>
                </c:pt>
                <c:pt idx="168">
                  <c:v>43794</c:v>
                </c:pt>
                <c:pt idx="169">
                  <c:v>43795</c:v>
                </c:pt>
                <c:pt idx="170">
                  <c:v>43796</c:v>
                </c:pt>
                <c:pt idx="171">
                  <c:v>43797</c:v>
                </c:pt>
                <c:pt idx="172">
                  <c:v>43798</c:v>
                </c:pt>
                <c:pt idx="173">
                  <c:v>43799</c:v>
                </c:pt>
                <c:pt idx="174">
                  <c:v>43800</c:v>
                </c:pt>
                <c:pt idx="175">
                  <c:v>43801</c:v>
                </c:pt>
                <c:pt idx="176">
                  <c:v>43802</c:v>
                </c:pt>
                <c:pt idx="177">
                  <c:v>43803</c:v>
                </c:pt>
                <c:pt idx="178">
                  <c:v>43804</c:v>
                </c:pt>
                <c:pt idx="179">
                  <c:v>43805</c:v>
                </c:pt>
                <c:pt idx="180">
                  <c:v>43806</c:v>
                </c:pt>
                <c:pt idx="181">
                  <c:v>43807</c:v>
                </c:pt>
                <c:pt idx="182">
                  <c:v>43808</c:v>
                </c:pt>
                <c:pt idx="183">
                  <c:v>43809</c:v>
                </c:pt>
                <c:pt idx="184">
                  <c:v>43810</c:v>
                </c:pt>
                <c:pt idx="185">
                  <c:v>43811</c:v>
                </c:pt>
                <c:pt idx="186">
                  <c:v>43812</c:v>
                </c:pt>
                <c:pt idx="187">
                  <c:v>43813</c:v>
                </c:pt>
                <c:pt idx="188">
                  <c:v>43814</c:v>
                </c:pt>
                <c:pt idx="189">
                  <c:v>43815</c:v>
                </c:pt>
                <c:pt idx="190">
                  <c:v>43816</c:v>
                </c:pt>
                <c:pt idx="191">
                  <c:v>43817</c:v>
                </c:pt>
                <c:pt idx="192">
                  <c:v>43818</c:v>
                </c:pt>
                <c:pt idx="193">
                  <c:v>43819</c:v>
                </c:pt>
                <c:pt idx="194">
                  <c:v>43820</c:v>
                </c:pt>
                <c:pt idx="195">
                  <c:v>43821</c:v>
                </c:pt>
                <c:pt idx="196">
                  <c:v>43822</c:v>
                </c:pt>
                <c:pt idx="197">
                  <c:v>43823</c:v>
                </c:pt>
                <c:pt idx="198">
                  <c:v>43824</c:v>
                </c:pt>
                <c:pt idx="199">
                  <c:v>43825</c:v>
                </c:pt>
                <c:pt idx="200">
                  <c:v>43826</c:v>
                </c:pt>
                <c:pt idx="201">
                  <c:v>43827</c:v>
                </c:pt>
                <c:pt idx="202">
                  <c:v>43828</c:v>
                </c:pt>
                <c:pt idx="203">
                  <c:v>43829</c:v>
                </c:pt>
                <c:pt idx="204">
                  <c:v>43830</c:v>
                </c:pt>
                <c:pt idx="205">
                  <c:v>43831</c:v>
                </c:pt>
                <c:pt idx="206">
                  <c:v>43832</c:v>
                </c:pt>
                <c:pt idx="207">
                  <c:v>43833</c:v>
                </c:pt>
                <c:pt idx="208">
                  <c:v>43834</c:v>
                </c:pt>
                <c:pt idx="209">
                  <c:v>43835</c:v>
                </c:pt>
                <c:pt idx="210">
                  <c:v>43836</c:v>
                </c:pt>
                <c:pt idx="211">
                  <c:v>43837</c:v>
                </c:pt>
                <c:pt idx="212">
                  <c:v>43838</c:v>
                </c:pt>
                <c:pt idx="213">
                  <c:v>43839</c:v>
                </c:pt>
                <c:pt idx="214">
                  <c:v>43840</c:v>
                </c:pt>
                <c:pt idx="215">
                  <c:v>43841</c:v>
                </c:pt>
                <c:pt idx="216">
                  <c:v>43842</c:v>
                </c:pt>
                <c:pt idx="217">
                  <c:v>43843</c:v>
                </c:pt>
                <c:pt idx="218">
                  <c:v>43844</c:v>
                </c:pt>
                <c:pt idx="219">
                  <c:v>43845</c:v>
                </c:pt>
                <c:pt idx="220">
                  <c:v>43846</c:v>
                </c:pt>
                <c:pt idx="221">
                  <c:v>43847</c:v>
                </c:pt>
                <c:pt idx="222">
                  <c:v>43848</c:v>
                </c:pt>
                <c:pt idx="223">
                  <c:v>43849</c:v>
                </c:pt>
                <c:pt idx="224">
                  <c:v>43850</c:v>
                </c:pt>
                <c:pt idx="225">
                  <c:v>43851</c:v>
                </c:pt>
                <c:pt idx="226">
                  <c:v>43852</c:v>
                </c:pt>
                <c:pt idx="227">
                  <c:v>43853</c:v>
                </c:pt>
                <c:pt idx="228">
                  <c:v>43854</c:v>
                </c:pt>
                <c:pt idx="229">
                  <c:v>43855</c:v>
                </c:pt>
                <c:pt idx="230">
                  <c:v>43856</c:v>
                </c:pt>
                <c:pt idx="231">
                  <c:v>43857</c:v>
                </c:pt>
                <c:pt idx="232">
                  <c:v>43858</c:v>
                </c:pt>
                <c:pt idx="233">
                  <c:v>43859</c:v>
                </c:pt>
                <c:pt idx="234">
                  <c:v>43860</c:v>
                </c:pt>
                <c:pt idx="235">
                  <c:v>43861</c:v>
                </c:pt>
                <c:pt idx="236">
                  <c:v>43862</c:v>
                </c:pt>
                <c:pt idx="237">
                  <c:v>43863</c:v>
                </c:pt>
                <c:pt idx="238">
                  <c:v>43864</c:v>
                </c:pt>
                <c:pt idx="239">
                  <c:v>43865</c:v>
                </c:pt>
                <c:pt idx="240">
                  <c:v>43866</c:v>
                </c:pt>
                <c:pt idx="241">
                  <c:v>43867</c:v>
                </c:pt>
                <c:pt idx="242">
                  <c:v>43868</c:v>
                </c:pt>
                <c:pt idx="243">
                  <c:v>43869</c:v>
                </c:pt>
                <c:pt idx="244">
                  <c:v>43870</c:v>
                </c:pt>
                <c:pt idx="245">
                  <c:v>43871</c:v>
                </c:pt>
                <c:pt idx="246">
                  <c:v>43872</c:v>
                </c:pt>
                <c:pt idx="247">
                  <c:v>43873</c:v>
                </c:pt>
                <c:pt idx="248">
                  <c:v>43874</c:v>
                </c:pt>
                <c:pt idx="249">
                  <c:v>43875</c:v>
                </c:pt>
                <c:pt idx="250">
                  <c:v>43876</c:v>
                </c:pt>
                <c:pt idx="251">
                  <c:v>43877</c:v>
                </c:pt>
                <c:pt idx="252">
                  <c:v>43878</c:v>
                </c:pt>
                <c:pt idx="253">
                  <c:v>43879</c:v>
                </c:pt>
                <c:pt idx="254">
                  <c:v>43880</c:v>
                </c:pt>
                <c:pt idx="255">
                  <c:v>43881</c:v>
                </c:pt>
                <c:pt idx="256">
                  <c:v>43882</c:v>
                </c:pt>
                <c:pt idx="257">
                  <c:v>43883</c:v>
                </c:pt>
                <c:pt idx="258">
                  <c:v>43884</c:v>
                </c:pt>
                <c:pt idx="259">
                  <c:v>43885</c:v>
                </c:pt>
                <c:pt idx="260">
                  <c:v>43886</c:v>
                </c:pt>
                <c:pt idx="261">
                  <c:v>43887</c:v>
                </c:pt>
                <c:pt idx="262">
                  <c:v>43888</c:v>
                </c:pt>
                <c:pt idx="263">
                  <c:v>43889</c:v>
                </c:pt>
                <c:pt idx="264">
                  <c:v>43890</c:v>
                </c:pt>
                <c:pt idx="265">
                  <c:v>43891</c:v>
                </c:pt>
                <c:pt idx="266">
                  <c:v>43892</c:v>
                </c:pt>
                <c:pt idx="267">
                  <c:v>43893</c:v>
                </c:pt>
                <c:pt idx="268">
                  <c:v>43894</c:v>
                </c:pt>
                <c:pt idx="269">
                  <c:v>43895</c:v>
                </c:pt>
                <c:pt idx="270">
                  <c:v>43896</c:v>
                </c:pt>
                <c:pt idx="271">
                  <c:v>43897</c:v>
                </c:pt>
                <c:pt idx="272">
                  <c:v>43898</c:v>
                </c:pt>
                <c:pt idx="273">
                  <c:v>43899</c:v>
                </c:pt>
                <c:pt idx="274">
                  <c:v>43900</c:v>
                </c:pt>
                <c:pt idx="275">
                  <c:v>43901</c:v>
                </c:pt>
                <c:pt idx="276">
                  <c:v>43902</c:v>
                </c:pt>
                <c:pt idx="277">
                  <c:v>43903</c:v>
                </c:pt>
                <c:pt idx="278">
                  <c:v>43904</c:v>
                </c:pt>
                <c:pt idx="279">
                  <c:v>43905</c:v>
                </c:pt>
                <c:pt idx="280">
                  <c:v>43906</c:v>
                </c:pt>
                <c:pt idx="281">
                  <c:v>43907</c:v>
                </c:pt>
                <c:pt idx="282">
                  <c:v>43908</c:v>
                </c:pt>
                <c:pt idx="283">
                  <c:v>43909</c:v>
                </c:pt>
                <c:pt idx="284">
                  <c:v>43910</c:v>
                </c:pt>
                <c:pt idx="285">
                  <c:v>43911</c:v>
                </c:pt>
                <c:pt idx="286">
                  <c:v>43912</c:v>
                </c:pt>
                <c:pt idx="287">
                  <c:v>43913</c:v>
                </c:pt>
                <c:pt idx="288">
                  <c:v>43914</c:v>
                </c:pt>
                <c:pt idx="289">
                  <c:v>43915</c:v>
                </c:pt>
                <c:pt idx="290">
                  <c:v>43916</c:v>
                </c:pt>
                <c:pt idx="291">
                  <c:v>43917</c:v>
                </c:pt>
                <c:pt idx="292">
                  <c:v>43918</c:v>
                </c:pt>
                <c:pt idx="293">
                  <c:v>43919</c:v>
                </c:pt>
                <c:pt idx="294">
                  <c:v>43920</c:v>
                </c:pt>
                <c:pt idx="295">
                  <c:v>43921</c:v>
                </c:pt>
                <c:pt idx="296">
                  <c:v>43922</c:v>
                </c:pt>
                <c:pt idx="297">
                  <c:v>43923</c:v>
                </c:pt>
                <c:pt idx="298">
                  <c:v>43924</c:v>
                </c:pt>
                <c:pt idx="299">
                  <c:v>43925</c:v>
                </c:pt>
                <c:pt idx="300">
                  <c:v>43926</c:v>
                </c:pt>
                <c:pt idx="301">
                  <c:v>43927</c:v>
                </c:pt>
                <c:pt idx="302">
                  <c:v>43928</c:v>
                </c:pt>
                <c:pt idx="303">
                  <c:v>43929</c:v>
                </c:pt>
                <c:pt idx="304">
                  <c:v>43930</c:v>
                </c:pt>
                <c:pt idx="305">
                  <c:v>43931</c:v>
                </c:pt>
                <c:pt idx="306">
                  <c:v>43932</c:v>
                </c:pt>
                <c:pt idx="307">
                  <c:v>43933</c:v>
                </c:pt>
                <c:pt idx="308">
                  <c:v>43934</c:v>
                </c:pt>
                <c:pt idx="309">
                  <c:v>43935</c:v>
                </c:pt>
                <c:pt idx="310">
                  <c:v>43936</c:v>
                </c:pt>
                <c:pt idx="311">
                  <c:v>43937</c:v>
                </c:pt>
                <c:pt idx="312">
                  <c:v>43938</c:v>
                </c:pt>
                <c:pt idx="313">
                  <c:v>43939</c:v>
                </c:pt>
                <c:pt idx="314">
                  <c:v>43940</c:v>
                </c:pt>
                <c:pt idx="315">
                  <c:v>43941</c:v>
                </c:pt>
                <c:pt idx="316">
                  <c:v>43942</c:v>
                </c:pt>
                <c:pt idx="317">
                  <c:v>43943</c:v>
                </c:pt>
                <c:pt idx="318">
                  <c:v>43944</c:v>
                </c:pt>
                <c:pt idx="319">
                  <c:v>43945</c:v>
                </c:pt>
                <c:pt idx="320">
                  <c:v>43946</c:v>
                </c:pt>
                <c:pt idx="321">
                  <c:v>43947</c:v>
                </c:pt>
                <c:pt idx="322">
                  <c:v>43948</c:v>
                </c:pt>
                <c:pt idx="323">
                  <c:v>43949</c:v>
                </c:pt>
                <c:pt idx="324">
                  <c:v>43950</c:v>
                </c:pt>
                <c:pt idx="325">
                  <c:v>43951</c:v>
                </c:pt>
                <c:pt idx="326">
                  <c:v>43952</c:v>
                </c:pt>
                <c:pt idx="327">
                  <c:v>43953</c:v>
                </c:pt>
                <c:pt idx="328">
                  <c:v>43954</c:v>
                </c:pt>
                <c:pt idx="329">
                  <c:v>43955</c:v>
                </c:pt>
                <c:pt idx="330">
                  <c:v>43956</c:v>
                </c:pt>
                <c:pt idx="331">
                  <c:v>43957</c:v>
                </c:pt>
                <c:pt idx="332">
                  <c:v>43958</c:v>
                </c:pt>
                <c:pt idx="333">
                  <c:v>43959</c:v>
                </c:pt>
                <c:pt idx="334">
                  <c:v>43960</c:v>
                </c:pt>
                <c:pt idx="335">
                  <c:v>43961</c:v>
                </c:pt>
                <c:pt idx="336">
                  <c:v>43962</c:v>
                </c:pt>
                <c:pt idx="337">
                  <c:v>43963</c:v>
                </c:pt>
                <c:pt idx="338">
                  <c:v>43964</c:v>
                </c:pt>
                <c:pt idx="339">
                  <c:v>43965</c:v>
                </c:pt>
                <c:pt idx="340">
                  <c:v>43966</c:v>
                </c:pt>
                <c:pt idx="341">
                  <c:v>43967</c:v>
                </c:pt>
                <c:pt idx="342">
                  <c:v>43968</c:v>
                </c:pt>
                <c:pt idx="343">
                  <c:v>43969</c:v>
                </c:pt>
                <c:pt idx="344">
                  <c:v>43970</c:v>
                </c:pt>
                <c:pt idx="345">
                  <c:v>43971</c:v>
                </c:pt>
                <c:pt idx="346">
                  <c:v>43972</c:v>
                </c:pt>
                <c:pt idx="347">
                  <c:v>43973</c:v>
                </c:pt>
                <c:pt idx="348">
                  <c:v>43974</c:v>
                </c:pt>
                <c:pt idx="349">
                  <c:v>43975</c:v>
                </c:pt>
                <c:pt idx="350">
                  <c:v>43976</c:v>
                </c:pt>
                <c:pt idx="351">
                  <c:v>43977</c:v>
                </c:pt>
                <c:pt idx="352">
                  <c:v>43978</c:v>
                </c:pt>
                <c:pt idx="353">
                  <c:v>43979</c:v>
                </c:pt>
                <c:pt idx="354">
                  <c:v>43980</c:v>
                </c:pt>
                <c:pt idx="355">
                  <c:v>43981</c:v>
                </c:pt>
                <c:pt idx="356">
                  <c:v>43982</c:v>
                </c:pt>
                <c:pt idx="357">
                  <c:v>43983</c:v>
                </c:pt>
                <c:pt idx="358">
                  <c:v>43984</c:v>
                </c:pt>
                <c:pt idx="359">
                  <c:v>43985</c:v>
                </c:pt>
                <c:pt idx="360">
                  <c:v>43986</c:v>
                </c:pt>
                <c:pt idx="361">
                  <c:v>43987</c:v>
                </c:pt>
                <c:pt idx="362">
                  <c:v>43988</c:v>
                </c:pt>
                <c:pt idx="363">
                  <c:v>43989</c:v>
                </c:pt>
                <c:pt idx="364">
                  <c:v>43990</c:v>
                </c:pt>
                <c:pt idx="365">
                  <c:v>43991</c:v>
                </c:pt>
                <c:pt idx="366">
                  <c:v>43992</c:v>
                </c:pt>
                <c:pt idx="367">
                  <c:v>43993</c:v>
                </c:pt>
                <c:pt idx="368">
                  <c:v>43994</c:v>
                </c:pt>
                <c:pt idx="369">
                  <c:v>43995</c:v>
                </c:pt>
                <c:pt idx="370">
                  <c:v>43996</c:v>
                </c:pt>
                <c:pt idx="371">
                  <c:v>43997</c:v>
                </c:pt>
                <c:pt idx="372">
                  <c:v>43998</c:v>
                </c:pt>
                <c:pt idx="373">
                  <c:v>43999</c:v>
                </c:pt>
                <c:pt idx="374">
                  <c:v>44000</c:v>
                </c:pt>
                <c:pt idx="375">
                  <c:v>44001</c:v>
                </c:pt>
                <c:pt idx="376">
                  <c:v>44002</c:v>
                </c:pt>
                <c:pt idx="377">
                  <c:v>44003</c:v>
                </c:pt>
                <c:pt idx="378">
                  <c:v>44004</c:v>
                </c:pt>
                <c:pt idx="379">
                  <c:v>44005</c:v>
                </c:pt>
                <c:pt idx="380">
                  <c:v>44006</c:v>
                </c:pt>
                <c:pt idx="381">
                  <c:v>44007</c:v>
                </c:pt>
                <c:pt idx="382">
                  <c:v>44008</c:v>
                </c:pt>
                <c:pt idx="383">
                  <c:v>44009</c:v>
                </c:pt>
                <c:pt idx="384">
                  <c:v>44010</c:v>
                </c:pt>
                <c:pt idx="385">
                  <c:v>44011</c:v>
                </c:pt>
                <c:pt idx="386">
                  <c:v>44012</c:v>
                </c:pt>
                <c:pt idx="387">
                  <c:v>44013</c:v>
                </c:pt>
                <c:pt idx="388">
                  <c:v>44014</c:v>
                </c:pt>
                <c:pt idx="389">
                  <c:v>44015</c:v>
                </c:pt>
                <c:pt idx="390">
                  <c:v>44016</c:v>
                </c:pt>
                <c:pt idx="391">
                  <c:v>44017</c:v>
                </c:pt>
                <c:pt idx="392">
                  <c:v>44018</c:v>
                </c:pt>
                <c:pt idx="393">
                  <c:v>44019</c:v>
                </c:pt>
                <c:pt idx="394">
                  <c:v>44020</c:v>
                </c:pt>
                <c:pt idx="395">
                  <c:v>44021</c:v>
                </c:pt>
                <c:pt idx="396">
                  <c:v>44022</c:v>
                </c:pt>
                <c:pt idx="397">
                  <c:v>44023</c:v>
                </c:pt>
                <c:pt idx="398">
                  <c:v>44024</c:v>
                </c:pt>
                <c:pt idx="399">
                  <c:v>44025</c:v>
                </c:pt>
                <c:pt idx="400">
                  <c:v>44026</c:v>
                </c:pt>
                <c:pt idx="401">
                  <c:v>44027</c:v>
                </c:pt>
                <c:pt idx="402">
                  <c:v>44028</c:v>
                </c:pt>
                <c:pt idx="403">
                  <c:v>44029</c:v>
                </c:pt>
                <c:pt idx="404">
                  <c:v>44030</c:v>
                </c:pt>
                <c:pt idx="405">
                  <c:v>44031</c:v>
                </c:pt>
                <c:pt idx="406">
                  <c:v>44032</c:v>
                </c:pt>
                <c:pt idx="407">
                  <c:v>44033</c:v>
                </c:pt>
                <c:pt idx="408">
                  <c:v>44034</c:v>
                </c:pt>
                <c:pt idx="409">
                  <c:v>44035</c:v>
                </c:pt>
                <c:pt idx="410">
                  <c:v>44036</c:v>
                </c:pt>
                <c:pt idx="411">
                  <c:v>44037</c:v>
                </c:pt>
                <c:pt idx="412">
                  <c:v>44038</c:v>
                </c:pt>
                <c:pt idx="413">
                  <c:v>44039</c:v>
                </c:pt>
                <c:pt idx="414">
                  <c:v>44040</c:v>
                </c:pt>
                <c:pt idx="415">
                  <c:v>44041</c:v>
                </c:pt>
                <c:pt idx="416">
                  <c:v>44042</c:v>
                </c:pt>
                <c:pt idx="417">
                  <c:v>44043</c:v>
                </c:pt>
                <c:pt idx="418">
                  <c:v>44044</c:v>
                </c:pt>
                <c:pt idx="419">
                  <c:v>44045</c:v>
                </c:pt>
                <c:pt idx="420">
                  <c:v>44046</c:v>
                </c:pt>
                <c:pt idx="421">
                  <c:v>44047</c:v>
                </c:pt>
                <c:pt idx="422">
                  <c:v>44048</c:v>
                </c:pt>
                <c:pt idx="423">
                  <c:v>44049</c:v>
                </c:pt>
                <c:pt idx="424">
                  <c:v>44050</c:v>
                </c:pt>
                <c:pt idx="425">
                  <c:v>44051</c:v>
                </c:pt>
                <c:pt idx="426">
                  <c:v>44052</c:v>
                </c:pt>
                <c:pt idx="427">
                  <c:v>44053</c:v>
                </c:pt>
                <c:pt idx="428">
                  <c:v>44054</c:v>
                </c:pt>
                <c:pt idx="429">
                  <c:v>44055</c:v>
                </c:pt>
                <c:pt idx="430">
                  <c:v>44056</c:v>
                </c:pt>
                <c:pt idx="431">
                  <c:v>44057</c:v>
                </c:pt>
                <c:pt idx="432">
                  <c:v>44058</c:v>
                </c:pt>
                <c:pt idx="433">
                  <c:v>44059</c:v>
                </c:pt>
                <c:pt idx="434">
                  <c:v>44060</c:v>
                </c:pt>
                <c:pt idx="435">
                  <c:v>44061</c:v>
                </c:pt>
                <c:pt idx="436">
                  <c:v>44062</c:v>
                </c:pt>
                <c:pt idx="437">
                  <c:v>44063</c:v>
                </c:pt>
                <c:pt idx="438">
                  <c:v>44064</c:v>
                </c:pt>
                <c:pt idx="439">
                  <c:v>44065</c:v>
                </c:pt>
                <c:pt idx="440">
                  <c:v>44066</c:v>
                </c:pt>
                <c:pt idx="441">
                  <c:v>44067</c:v>
                </c:pt>
                <c:pt idx="442">
                  <c:v>44068</c:v>
                </c:pt>
                <c:pt idx="443">
                  <c:v>44069</c:v>
                </c:pt>
                <c:pt idx="444">
                  <c:v>44070</c:v>
                </c:pt>
                <c:pt idx="445">
                  <c:v>44071</c:v>
                </c:pt>
                <c:pt idx="446">
                  <c:v>44072</c:v>
                </c:pt>
                <c:pt idx="447">
                  <c:v>44073</c:v>
                </c:pt>
                <c:pt idx="448">
                  <c:v>44074</c:v>
                </c:pt>
                <c:pt idx="449">
                  <c:v>44075</c:v>
                </c:pt>
                <c:pt idx="450">
                  <c:v>44076</c:v>
                </c:pt>
                <c:pt idx="451">
                  <c:v>44077</c:v>
                </c:pt>
                <c:pt idx="452">
                  <c:v>44078</c:v>
                </c:pt>
                <c:pt idx="453">
                  <c:v>44079</c:v>
                </c:pt>
                <c:pt idx="454">
                  <c:v>44080</c:v>
                </c:pt>
                <c:pt idx="455">
                  <c:v>44081</c:v>
                </c:pt>
                <c:pt idx="456">
                  <c:v>44082</c:v>
                </c:pt>
                <c:pt idx="457">
                  <c:v>44083</c:v>
                </c:pt>
                <c:pt idx="458">
                  <c:v>44084</c:v>
                </c:pt>
                <c:pt idx="459">
                  <c:v>44085</c:v>
                </c:pt>
                <c:pt idx="460">
                  <c:v>44086</c:v>
                </c:pt>
                <c:pt idx="461">
                  <c:v>44087</c:v>
                </c:pt>
                <c:pt idx="462">
                  <c:v>44088</c:v>
                </c:pt>
                <c:pt idx="463">
                  <c:v>44089</c:v>
                </c:pt>
                <c:pt idx="464">
                  <c:v>44090</c:v>
                </c:pt>
                <c:pt idx="465">
                  <c:v>44091</c:v>
                </c:pt>
                <c:pt idx="466">
                  <c:v>44092</c:v>
                </c:pt>
                <c:pt idx="467">
                  <c:v>44093</c:v>
                </c:pt>
                <c:pt idx="468">
                  <c:v>44094</c:v>
                </c:pt>
                <c:pt idx="469">
                  <c:v>44095</c:v>
                </c:pt>
                <c:pt idx="470">
                  <c:v>44096</c:v>
                </c:pt>
                <c:pt idx="471">
                  <c:v>44097</c:v>
                </c:pt>
                <c:pt idx="472">
                  <c:v>44098</c:v>
                </c:pt>
                <c:pt idx="473">
                  <c:v>44099</c:v>
                </c:pt>
                <c:pt idx="474">
                  <c:v>44100</c:v>
                </c:pt>
                <c:pt idx="475">
                  <c:v>44101</c:v>
                </c:pt>
                <c:pt idx="476">
                  <c:v>44102</c:v>
                </c:pt>
                <c:pt idx="477">
                  <c:v>44103</c:v>
                </c:pt>
                <c:pt idx="478">
                  <c:v>44104</c:v>
                </c:pt>
                <c:pt idx="479">
                  <c:v>44105</c:v>
                </c:pt>
                <c:pt idx="480">
                  <c:v>44106</c:v>
                </c:pt>
                <c:pt idx="481">
                  <c:v>44107</c:v>
                </c:pt>
                <c:pt idx="482">
                  <c:v>44108</c:v>
                </c:pt>
                <c:pt idx="483">
                  <c:v>44109</c:v>
                </c:pt>
                <c:pt idx="484">
                  <c:v>44110</c:v>
                </c:pt>
                <c:pt idx="485">
                  <c:v>44111</c:v>
                </c:pt>
                <c:pt idx="486">
                  <c:v>44112</c:v>
                </c:pt>
                <c:pt idx="487">
                  <c:v>44113</c:v>
                </c:pt>
                <c:pt idx="488">
                  <c:v>44114</c:v>
                </c:pt>
                <c:pt idx="489">
                  <c:v>44115</c:v>
                </c:pt>
                <c:pt idx="490">
                  <c:v>44116</c:v>
                </c:pt>
                <c:pt idx="491">
                  <c:v>44117</c:v>
                </c:pt>
                <c:pt idx="492">
                  <c:v>44118</c:v>
                </c:pt>
                <c:pt idx="493">
                  <c:v>44119</c:v>
                </c:pt>
                <c:pt idx="494">
                  <c:v>44120</c:v>
                </c:pt>
                <c:pt idx="495">
                  <c:v>44121</c:v>
                </c:pt>
                <c:pt idx="496">
                  <c:v>44122</c:v>
                </c:pt>
                <c:pt idx="497">
                  <c:v>44123</c:v>
                </c:pt>
                <c:pt idx="498">
                  <c:v>44124</c:v>
                </c:pt>
                <c:pt idx="499">
                  <c:v>44125</c:v>
                </c:pt>
              </c:numCache>
            </c:numRef>
          </c:cat>
          <c:val>
            <c:numRef>
              <c:f>'Figure 6 data'!$B$4:$B$4000</c:f>
              <c:numCache>
                <c:formatCode>#,##0.00</c:formatCode>
                <c:ptCount val="3997"/>
                <c:pt idx="0">
                  <c:v>4.0518999999999998</c:v>
                </c:pt>
                <c:pt idx="1">
                  <c:v>4.0513000000000003</c:v>
                </c:pt>
                <c:pt idx="2">
                  <c:v>4.0545999999999998</c:v>
                </c:pt>
                <c:pt idx="3">
                  <c:v>4.0557999999999996</c:v>
                </c:pt>
                <c:pt idx="4">
                  <c:v>4.0583999999999998</c:v>
                </c:pt>
                <c:pt idx="5">
                  <c:v>4.0583999999999998</c:v>
                </c:pt>
                <c:pt idx="6">
                  <c:v>4.0583999999999998</c:v>
                </c:pt>
                <c:pt idx="7">
                  <c:v>4.0548000000000002</c:v>
                </c:pt>
                <c:pt idx="8">
                  <c:v>4.0412999999999997</c:v>
                </c:pt>
                <c:pt idx="9">
                  <c:v>4.0438999999999998</c:v>
                </c:pt>
                <c:pt idx="10">
                  <c:v>4.0456000000000003</c:v>
                </c:pt>
                <c:pt idx="11">
                  <c:v>4.0655000000000001</c:v>
                </c:pt>
                <c:pt idx="12">
                  <c:v>4.0655000000000001</c:v>
                </c:pt>
                <c:pt idx="13">
                  <c:v>4.0655000000000001</c:v>
                </c:pt>
                <c:pt idx="14">
                  <c:v>4.1051000000000002</c:v>
                </c:pt>
                <c:pt idx="15">
                  <c:v>4.0991</c:v>
                </c:pt>
                <c:pt idx="16">
                  <c:v>4.0788000000000002</c:v>
                </c:pt>
                <c:pt idx="17">
                  <c:v>4.0751999999999997</c:v>
                </c:pt>
                <c:pt idx="18">
                  <c:v>4.0616000000000003</c:v>
                </c:pt>
                <c:pt idx="19">
                  <c:v>4.0616000000000003</c:v>
                </c:pt>
                <c:pt idx="20">
                  <c:v>4.0616000000000003</c:v>
                </c:pt>
                <c:pt idx="21">
                  <c:v>4.0514000000000001</c:v>
                </c:pt>
                <c:pt idx="22">
                  <c:v>4.0392999999999999</c:v>
                </c:pt>
                <c:pt idx="23">
                  <c:v>4.0327000000000002</c:v>
                </c:pt>
                <c:pt idx="24">
                  <c:v>4.0263999999999998</c:v>
                </c:pt>
                <c:pt idx="25">
                  <c:v>4.0133999999999999</c:v>
                </c:pt>
                <c:pt idx="26">
                  <c:v>4.0133999999999999</c:v>
                </c:pt>
                <c:pt idx="27">
                  <c:v>4.0133999999999999</c:v>
                </c:pt>
                <c:pt idx="28">
                  <c:v>4.0087999999999999</c:v>
                </c:pt>
                <c:pt idx="29">
                  <c:v>3.9969999999999999</c:v>
                </c:pt>
                <c:pt idx="30">
                  <c:v>4.0091999999999999</c:v>
                </c:pt>
                <c:pt idx="31">
                  <c:v>3.9973999999999998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3.9904000000000002</c:v>
                </c:pt>
                <c:pt idx="36">
                  <c:v>3.9756</c:v>
                </c:pt>
                <c:pt idx="37">
                  <c:v>3.9731999999999998</c:v>
                </c:pt>
                <c:pt idx="38">
                  <c:v>3.9752000000000001</c:v>
                </c:pt>
                <c:pt idx="39">
                  <c:v>3.9801000000000002</c:v>
                </c:pt>
                <c:pt idx="40">
                  <c:v>3.9801000000000002</c:v>
                </c:pt>
                <c:pt idx="41">
                  <c:v>3.9801000000000002</c:v>
                </c:pt>
                <c:pt idx="42">
                  <c:v>3.9670000000000001</c:v>
                </c:pt>
                <c:pt idx="43">
                  <c:v>3.9544000000000001</c:v>
                </c:pt>
                <c:pt idx="44">
                  <c:v>3.9228999999999998</c:v>
                </c:pt>
                <c:pt idx="45">
                  <c:v>3.9258999999999999</c:v>
                </c:pt>
                <c:pt idx="46">
                  <c:v>3.9258000000000002</c:v>
                </c:pt>
                <c:pt idx="47">
                  <c:v>3.9258000000000002</c:v>
                </c:pt>
                <c:pt idx="48">
                  <c:v>3.9258000000000002</c:v>
                </c:pt>
                <c:pt idx="49">
                  <c:v>3.9224000000000001</c:v>
                </c:pt>
                <c:pt idx="50">
                  <c:v>3.9015</c:v>
                </c:pt>
                <c:pt idx="51">
                  <c:v>3.8997000000000002</c:v>
                </c:pt>
                <c:pt idx="52">
                  <c:v>3.8885000000000001</c:v>
                </c:pt>
                <c:pt idx="53">
                  <c:v>3.8908</c:v>
                </c:pt>
                <c:pt idx="54">
                  <c:v>3.8908</c:v>
                </c:pt>
                <c:pt idx="55">
                  <c:v>3.8908</c:v>
                </c:pt>
                <c:pt idx="56">
                  <c:v>3.9001000000000001</c:v>
                </c:pt>
                <c:pt idx="57">
                  <c:v>3.9075000000000002</c:v>
                </c:pt>
                <c:pt idx="58">
                  <c:v>3.8988</c:v>
                </c:pt>
                <c:pt idx="59">
                  <c:v>3.9032</c:v>
                </c:pt>
                <c:pt idx="60">
                  <c:v>3.8929</c:v>
                </c:pt>
                <c:pt idx="61">
                  <c:v>3.8929</c:v>
                </c:pt>
                <c:pt idx="62">
                  <c:v>3.8929</c:v>
                </c:pt>
                <c:pt idx="63">
                  <c:v>3.9007999999999998</c:v>
                </c:pt>
                <c:pt idx="64">
                  <c:v>3.9201999999999999</c:v>
                </c:pt>
                <c:pt idx="65">
                  <c:v>3.9015</c:v>
                </c:pt>
                <c:pt idx="66">
                  <c:v>3.9230999999999998</c:v>
                </c:pt>
                <c:pt idx="67">
                  <c:v>3.9247999999999998</c:v>
                </c:pt>
                <c:pt idx="68">
                  <c:v>3.9247999999999998</c:v>
                </c:pt>
                <c:pt idx="69">
                  <c:v>3.9247999999999998</c:v>
                </c:pt>
                <c:pt idx="70">
                  <c:v>3.9344999999999999</c:v>
                </c:pt>
                <c:pt idx="71">
                  <c:v>3.9045000000000001</c:v>
                </c:pt>
                <c:pt idx="72">
                  <c:v>3.9167000000000001</c:v>
                </c:pt>
                <c:pt idx="73">
                  <c:v>3.9018000000000002</c:v>
                </c:pt>
                <c:pt idx="74">
                  <c:v>3.8854000000000002</c:v>
                </c:pt>
                <c:pt idx="75">
                  <c:v>3.8854000000000002</c:v>
                </c:pt>
                <c:pt idx="76">
                  <c:v>3.8854000000000002</c:v>
                </c:pt>
                <c:pt idx="77">
                  <c:v>3.9116</c:v>
                </c:pt>
                <c:pt idx="78">
                  <c:v>3.9098999999999999</c:v>
                </c:pt>
                <c:pt idx="79">
                  <c:v>3.9098999999999999</c:v>
                </c:pt>
                <c:pt idx="80">
                  <c:v>3.9001000000000001</c:v>
                </c:pt>
                <c:pt idx="81">
                  <c:v>3.9028999999999998</c:v>
                </c:pt>
                <c:pt idx="82">
                  <c:v>3.9028999999999998</c:v>
                </c:pt>
                <c:pt idx="83">
                  <c:v>3.9028999999999998</c:v>
                </c:pt>
                <c:pt idx="84">
                  <c:v>3.8815</c:v>
                </c:pt>
                <c:pt idx="85">
                  <c:v>3.8812000000000002</c:v>
                </c:pt>
                <c:pt idx="86">
                  <c:v>3.8866999999999998</c:v>
                </c:pt>
                <c:pt idx="87">
                  <c:v>3.8851</c:v>
                </c:pt>
                <c:pt idx="88">
                  <c:v>3.8835000000000002</c:v>
                </c:pt>
                <c:pt idx="89">
                  <c:v>3.8835000000000002</c:v>
                </c:pt>
                <c:pt idx="90">
                  <c:v>3.8835000000000002</c:v>
                </c:pt>
                <c:pt idx="91">
                  <c:v>3.8927</c:v>
                </c:pt>
                <c:pt idx="92">
                  <c:v>3.9045999999999998</c:v>
                </c:pt>
                <c:pt idx="93">
                  <c:v>3.8984999999999999</c:v>
                </c:pt>
                <c:pt idx="94">
                  <c:v>3.9032</c:v>
                </c:pt>
                <c:pt idx="95">
                  <c:v>3.9108999999999998</c:v>
                </c:pt>
                <c:pt idx="96">
                  <c:v>3.9108999999999998</c:v>
                </c:pt>
                <c:pt idx="97">
                  <c:v>3.9108999999999998</c:v>
                </c:pt>
                <c:pt idx="98">
                  <c:v>3.9039000000000001</c:v>
                </c:pt>
                <c:pt idx="99">
                  <c:v>3.9039000000000001</c:v>
                </c:pt>
                <c:pt idx="100">
                  <c:v>3.9110999999999998</c:v>
                </c:pt>
                <c:pt idx="101">
                  <c:v>3.8963000000000001</c:v>
                </c:pt>
                <c:pt idx="102">
                  <c:v>3.8841999999999999</c:v>
                </c:pt>
                <c:pt idx="103">
                  <c:v>3.8841999999999999</c:v>
                </c:pt>
                <c:pt idx="104">
                  <c:v>3.8841999999999999</c:v>
                </c:pt>
                <c:pt idx="105">
                  <c:v>3.8643999999999998</c:v>
                </c:pt>
                <c:pt idx="106">
                  <c:v>3.8565999999999998</c:v>
                </c:pt>
                <c:pt idx="107">
                  <c:v>3.8485</c:v>
                </c:pt>
                <c:pt idx="108">
                  <c:v>3.8437999999999999</c:v>
                </c:pt>
                <c:pt idx="109">
                  <c:v>3.8050000000000002</c:v>
                </c:pt>
                <c:pt idx="110">
                  <c:v>3.8050000000000002</c:v>
                </c:pt>
                <c:pt idx="111">
                  <c:v>3.8050000000000002</c:v>
                </c:pt>
                <c:pt idx="112">
                  <c:v>3.8050000000000002</c:v>
                </c:pt>
                <c:pt idx="113">
                  <c:v>3.8050000000000002</c:v>
                </c:pt>
                <c:pt idx="114">
                  <c:v>3.8048999999999999</c:v>
                </c:pt>
                <c:pt idx="115">
                  <c:v>3.8315999999999999</c:v>
                </c:pt>
                <c:pt idx="116">
                  <c:v>3.8197999999999999</c:v>
                </c:pt>
                <c:pt idx="117">
                  <c:v>3.8197999999999999</c:v>
                </c:pt>
                <c:pt idx="118">
                  <c:v>3.8197999999999999</c:v>
                </c:pt>
                <c:pt idx="119">
                  <c:v>3.8334999999999999</c:v>
                </c:pt>
                <c:pt idx="120">
                  <c:v>3.8334999999999999</c:v>
                </c:pt>
                <c:pt idx="121">
                  <c:v>3.8334999999999999</c:v>
                </c:pt>
                <c:pt idx="122">
                  <c:v>3.8647</c:v>
                </c:pt>
                <c:pt idx="123">
                  <c:v>3.8639999999999999</c:v>
                </c:pt>
                <c:pt idx="124">
                  <c:v>3.8639999999999999</c:v>
                </c:pt>
                <c:pt idx="125">
                  <c:v>3.8639999999999999</c:v>
                </c:pt>
                <c:pt idx="126">
                  <c:v>3.8639999999999999</c:v>
                </c:pt>
                <c:pt idx="127">
                  <c:v>3.8719999999999999</c:v>
                </c:pt>
                <c:pt idx="128">
                  <c:v>3.9001999999999999</c:v>
                </c:pt>
                <c:pt idx="129">
                  <c:v>3.9268000000000001</c:v>
                </c:pt>
                <c:pt idx="130">
                  <c:v>3.9325000000000001</c:v>
                </c:pt>
                <c:pt idx="131">
                  <c:v>3.9325000000000001</c:v>
                </c:pt>
                <c:pt idx="132">
                  <c:v>3.9325000000000001</c:v>
                </c:pt>
                <c:pt idx="133">
                  <c:v>3.9325000000000001</c:v>
                </c:pt>
                <c:pt idx="134">
                  <c:v>3.9422999999999999</c:v>
                </c:pt>
                <c:pt idx="135">
                  <c:v>3.9302999999999999</c:v>
                </c:pt>
                <c:pt idx="136">
                  <c:v>3.9192</c:v>
                </c:pt>
                <c:pt idx="137">
                  <c:v>3.9339</c:v>
                </c:pt>
                <c:pt idx="138">
                  <c:v>3.9339</c:v>
                </c:pt>
                <c:pt idx="139">
                  <c:v>3.9339</c:v>
                </c:pt>
                <c:pt idx="140">
                  <c:v>3.9169</c:v>
                </c:pt>
                <c:pt idx="141">
                  <c:v>3.9133</c:v>
                </c:pt>
                <c:pt idx="142">
                  <c:v>3.9209000000000001</c:v>
                </c:pt>
                <c:pt idx="143">
                  <c:v>3.9365000000000001</c:v>
                </c:pt>
                <c:pt idx="144">
                  <c:v>3.9266999999999999</c:v>
                </c:pt>
                <c:pt idx="145">
                  <c:v>3.9266999999999999</c:v>
                </c:pt>
                <c:pt idx="146">
                  <c:v>3.9266999999999999</c:v>
                </c:pt>
                <c:pt idx="147">
                  <c:v>3.9329000000000001</c:v>
                </c:pt>
                <c:pt idx="148">
                  <c:v>3.8900999999999999</c:v>
                </c:pt>
                <c:pt idx="149">
                  <c:v>3.8702999999999999</c:v>
                </c:pt>
                <c:pt idx="150">
                  <c:v>3.8620999999999999</c:v>
                </c:pt>
                <c:pt idx="151">
                  <c:v>3.8616000000000001</c:v>
                </c:pt>
                <c:pt idx="152">
                  <c:v>3.8616000000000001</c:v>
                </c:pt>
                <c:pt idx="153">
                  <c:v>3.8616000000000001</c:v>
                </c:pt>
                <c:pt idx="154">
                  <c:v>3.8597000000000001</c:v>
                </c:pt>
                <c:pt idx="155">
                  <c:v>3.8681000000000001</c:v>
                </c:pt>
                <c:pt idx="156">
                  <c:v>3.8483000000000001</c:v>
                </c:pt>
                <c:pt idx="157">
                  <c:v>3.8336999999999999</c:v>
                </c:pt>
                <c:pt idx="158">
                  <c:v>3.8323</c:v>
                </c:pt>
                <c:pt idx="159">
                  <c:v>3.8323</c:v>
                </c:pt>
                <c:pt idx="160">
                  <c:v>3.8323</c:v>
                </c:pt>
                <c:pt idx="161">
                  <c:v>3.8292999999999999</c:v>
                </c:pt>
                <c:pt idx="162">
                  <c:v>3.8290999999999999</c:v>
                </c:pt>
                <c:pt idx="163">
                  <c:v>3.8384</c:v>
                </c:pt>
                <c:pt idx="164">
                  <c:v>3.8292000000000002</c:v>
                </c:pt>
                <c:pt idx="165">
                  <c:v>3.8319999999999999</c:v>
                </c:pt>
                <c:pt idx="166">
                  <c:v>3.8319999999999999</c:v>
                </c:pt>
                <c:pt idx="167">
                  <c:v>3.8319999999999999</c:v>
                </c:pt>
                <c:pt idx="168">
                  <c:v>3.8121</c:v>
                </c:pt>
                <c:pt idx="169">
                  <c:v>3.8146</c:v>
                </c:pt>
                <c:pt idx="170">
                  <c:v>3.8195999999999999</c:v>
                </c:pt>
                <c:pt idx="171">
                  <c:v>3.8203</c:v>
                </c:pt>
                <c:pt idx="172">
                  <c:v>3.8241000000000001</c:v>
                </c:pt>
                <c:pt idx="173">
                  <c:v>3.8241000000000001</c:v>
                </c:pt>
                <c:pt idx="174">
                  <c:v>3.8241000000000001</c:v>
                </c:pt>
                <c:pt idx="175">
                  <c:v>3.8269000000000002</c:v>
                </c:pt>
                <c:pt idx="176">
                  <c:v>3.8557999999999999</c:v>
                </c:pt>
                <c:pt idx="177">
                  <c:v>3.8468</c:v>
                </c:pt>
                <c:pt idx="178">
                  <c:v>3.8464</c:v>
                </c:pt>
                <c:pt idx="179">
                  <c:v>3.8433999999999999</c:v>
                </c:pt>
                <c:pt idx="180">
                  <c:v>3.8433999999999999</c:v>
                </c:pt>
                <c:pt idx="181">
                  <c:v>3.8433999999999999</c:v>
                </c:pt>
                <c:pt idx="182">
                  <c:v>3.843</c:v>
                </c:pt>
                <c:pt idx="183">
                  <c:v>3.8380000000000001</c:v>
                </c:pt>
                <c:pt idx="184">
                  <c:v>3.8531</c:v>
                </c:pt>
                <c:pt idx="185">
                  <c:v>3.8744999999999998</c:v>
                </c:pt>
                <c:pt idx="186">
                  <c:v>3.8856999999999999</c:v>
                </c:pt>
                <c:pt idx="187">
                  <c:v>3.8856999999999999</c:v>
                </c:pt>
                <c:pt idx="188">
                  <c:v>3.8856999999999999</c:v>
                </c:pt>
                <c:pt idx="189">
                  <c:v>3.8959999999999999</c:v>
                </c:pt>
                <c:pt idx="190">
                  <c:v>3.8992</c:v>
                </c:pt>
                <c:pt idx="191">
                  <c:v>3.8942000000000001</c:v>
                </c:pt>
                <c:pt idx="192">
                  <c:v>3.8826999999999998</c:v>
                </c:pt>
                <c:pt idx="193">
                  <c:v>3.8662999999999998</c:v>
                </c:pt>
                <c:pt idx="194">
                  <c:v>3.8662999999999998</c:v>
                </c:pt>
                <c:pt idx="195">
                  <c:v>3.8662999999999998</c:v>
                </c:pt>
                <c:pt idx="196">
                  <c:v>3.8456999999999999</c:v>
                </c:pt>
                <c:pt idx="197">
                  <c:v>3.8384999999999998</c:v>
                </c:pt>
                <c:pt idx="198">
                  <c:v>3.8384999999999998</c:v>
                </c:pt>
                <c:pt idx="199">
                  <c:v>3.8515000000000001</c:v>
                </c:pt>
                <c:pt idx="200">
                  <c:v>3.8616000000000001</c:v>
                </c:pt>
                <c:pt idx="201">
                  <c:v>3.8616000000000001</c:v>
                </c:pt>
                <c:pt idx="202">
                  <c:v>3.8616000000000001</c:v>
                </c:pt>
                <c:pt idx="203">
                  <c:v>3.8757999999999999</c:v>
                </c:pt>
                <c:pt idx="204">
                  <c:v>3.8782000000000001</c:v>
                </c:pt>
                <c:pt idx="205">
                  <c:v>3.8782000000000001</c:v>
                </c:pt>
                <c:pt idx="206">
                  <c:v>3.8654999999999999</c:v>
                </c:pt>
                <c:pt idx="207">
                  <c:v>3.8605</c:v>
                </c:pt>
                <c:pt idx="208">
                  <c:v>3.8605</c:v>
                </c:pt>
                <c:pt idx="209">
                  <c:v>3.8605</c:v>
                </c:pt>
                <c:pt idx="210">
                  <c:v>3.8914</c:v>
                </c:pt>
                <c:pt idx="211">
                  <c:v>3.8763000000000001</c:v>
                </c:pt>
                <c:pt idx="212">
                  <c:v>3.8557999999999999</c:v>
                </c:pt>
                <c:pt idx="213">
                  <c:v>3.8553000000000002</c:v>
                </c:pt>
                <c:pt idx="214">
                  <c:v>3.8527999999999998</c:v>
                </c:pt>
                <c:pt idx="215">
                  <c:v>3.8527999999999998</c:v>
                </c:pt>
                <c:pt idx="216">
                  <c:v>3.8527999999999998</c:v>
                </c:pt>
                <c:pt idx="217">
                  <c:v>3.8593000000000002</c:v>
                </c:pt>
                <c:pt idx="218">
                  <c:v>3.8607999999999998</c:v>
                </c:pt>
                <c:pt idx="219">
                  <c:v>3.8555999999999999</c:v>
                </c:pt>
                <c:pt idx="220">
                  <c:v>3.8592</c:v>
                </c:pt>
                <c:pt idx="221">
                  <c:v>3.8460999999999999</c:v>
                </c:pt>
                <c:pt idx="222">
                  <c:v>3.8460999999999999</c:v>
                </c:pt>
                <c:pt idx="223">
                  <c:v>3.8460999999999999</c:v>
                </c:pt>
                <c:pt idx="224">
                  <c:v>3.8309000000000002</c:v>
                </c:pt>
                <c:pt idx="225">
                  <c:v>3.8363999999999998</c:v>
                </c:pt>
                <c:pt idx="226">
                  <c:v>3.8249</c:v>
                </c:pt>
                <c:pt idx="227">
                  <c:v>3.8361000000000001</c:v>
                </c:pt>
                <c:pt idx="228">
                  <c:v>3.8187000000000002</c:v>
                </c:pt>
                <c:pt idx="229">
                  <c:v>3.8187000000000002</c:v>
                </c:pt>
                <c:pt idx="230">
                  <c:v>3.8187000000000002</c:v>
                </c:pt>
                <c:pt idx="231">
                  <c:v>3.8111999999999999</c:v>
                </c:pt>
                <c:pt idx="232">
                  <c:v>3.8022999999999998</c:v>
                </c:pt>
                <c:pt idx="233">
                  <c:v>3.8041</c:v>
                </c:pt>
                <c:pt idx="234">
                  <c:v>3.8033999999999999</c:v>
                </c:pt>
                <c:pt idx="235">
                  <c:v>3.8022999999999998</c:v>
                </c:pt>
                <c:pt idx="236">
                  <c:v>3.8022999999999998</c:v>
                </c:pt>
                <c:pt idx="237">
                  <c:v>3.8022999999999998</c:v>
                </c:pt>
                <c:pt idx="238">
                  <c:v>3.8115000000000001</c:v>
                </c:pt>
                <c:pt idx="239">
                  <c:v>3.8092999999999999</c:v>
                </c:pt>
                <c:pt idx="240">
                  <c:v>3.8027000000000002</c:v>
                </c:pt>
                <c:pt idx="241">
                  <c:v>3.7816999999999998</c:v>
                </c:pt>
                <c:pt idx="242">
                  <c:v>3.7574999999999998</c:v>
                </c:pt>
                <c:pt idx="243">
                  <c:v>3.7574999999999998</c:v>
                </c:pt>
                <c:pt idx="244">
                  <c:v>3.7574999999999998</c:v>
                </c:pt>
                <c:pt idx="245">
                  <c:v>3.7464</c:v>
                </c:pt>
                <c:pt idx="246">
                  <c:v>3.7322000000000002</c:v>
                </c:pt>
                <c:pt idx="247">
                  <c:v>3.7345999999999999</c:v>
                </c:pt>
                <c:pt idx="248">
                  <c:v>3.7288999999999999</c:v>
                </c:pt>
                <c:pt idx="249">
                  <c:v>3.7248000000000001</c:v>
                </c:pt>
                <c:pt idx="250">
                  <c:v>3.7248000000000001</c:v>
                </c:pt>
                <c:pt idx="251">
                  <c:v>3.7248000000000001</c:v>
                </c:pt>
                <c:pt idx="252">
                  <c:v>3.7155</c:v>
                </c:pt>
                <c:pt idx="253">
                  <c:v>3.6999</c:v>
                </c:pt>
                <c:pt idx="254">
                  <c:v>3.6951999999999998</c:v>
                </c:pt>
                <c:pt idx="255">
                  <c:v>3.7033999999999998</c:v>
                </c:pt>
                <c:pt idx="256">
                  <c:v>3.7025999999999999</c:v>
                </c:pt>
                <c:pt idx="257">
                  <c:v>3.7025999999999999</c:v>
                </c:pt>
                <c:pt idx="258">
                  <c:v>3.7025999999999999</c:v>
                </c:pt>
                <c:pt idx="259">
                  <c:v>3.7206999999999999</c:v>
                </c:pt>
                <c:pt idx="260">
                  <c:v>3.7149999999999999</c:v>
                </c:pt>
                <c:pt idx="261">
                  <c:v>3.7410999999999999</c:v>
                </c:pt>
                <c:pt idx="262">
                  <c:v>3.7589999999999999</c:v>
                </c:pt>
                <c:pt idx="263">
                  <c:v>3.8195999999999999</c:v>
                </c:pt>
                <c:pt idx="264">
                  <c:v>3.8195999999999999</c:v>
                </c:pt>
                <c:pt idx="265">
                  <c:v>3.8195999999999999</c:v>
                </c:pt>
                <c:pt idx="266">
                  <c:v>3.8195999999999999</c:v>
                </c:pt>
                <c:pt idx="267">
                  <c:v>3.8439999999999999</c:v>
                </c:pt>
                <c:pt idx="268">
                  <c:v>3.8485999999999998</c:v>
                </c:pt>
                <c:pt idx="269">
                  <c:v>3.8782999999999999</c:v>
                </c:pt>
                <c:pt idx="270">
                  <c:v>3.9323999999999999</c:v>
                </c:pt>
                <c:pt idx="271">
                  <c:v>3.9323999999999999</c:v>
                </c:pt>
                <c:pt idx="272">
                  <c:v>3.9323999999999999</c:v>
                </c:pt>
                <c:pt idx="273">
                  <c:v>4.0053000000000001</c:v>
                </c:pt>
                <c:pt idx="274">
                  <c:v>4.0053000000000001</c:v>
                </c:pt>
                <c:pt idx="275">
                  <c:v>4.0053000000000001</c:v>
                </c:pt>
                <c:pt idx="276">
                  <c:v>4.0861000000000001</c:v>
                </c:pt>
                <c:pt idx="277">
                  <c:v>4.0777999999999999</c:v>
                </c:pt>
                <c:pt idx="278">
                  <c:v>4.0777999999999999</c:v>
                </c:pt>
                <c:pt idx="279">
                  <c:v>4.0777999999999999</c:v>
                </c:pt>
                <c:pt idx="280">
                  <c:v>4.1638999999999999</c:v>
                </c:pt>
                <c:pt idx="281">
                  <c:v>4.2469000000000001</c:v>
                </c:pt>
                <c:pt idx="282">
                  <c:v>4.1947999999999999</c:v>
                </c:pt>
                <c:pt idx="283">
                  <c:v>3.9765999999999999</c:v>
                </c:pt>
                <c:pt idx="284">
                  <c:v>3.8708</c:v>
                </c:pt>
                <c:pt idx="285">
                  <c:v>3.8708</c:v>
                </c:pt>
                <c:pt idx="286">
                  <c:v>3.8708</c:v>
                </c:pt>
                <c:pt idx="287">
                  <c:v>3.9504999999999999</c:v>
                </c:pt>
                <c:pt idx="288">
                  <c:v>3.9691999999999998</c:v>
                </c:pt>
                <c:pt idx="289">
                  <c:v>3.9371999999999998</c:v>
                </c:pt>
                <c:pt idx="290">
                  <c:v>3.9685000000000001</c:v>
                </c:pt>
                <c:pt idx="291">
                  <c:v>3.9649999999999999</c:v>
                </c:pt>
                <c:pt idx="292">
                  <c:v>3.9649999999999999</c:v>
                </c:pt>
                <c:pt idx="293">
                  <c:v>3.9649999999999999</c:v>
                </c:pt>
                <c:pt idx="294">
                  <c:v>3.9649999999999999</c:v>
                </c:pt>
                <c:pt idx="295">
                  <c:v>3.9003000000000001</c:v>
                </c:pt>
                <c:pt idx="296">
                  <c:v>3.8898999999999999</c:v>
                </c:pt>
                <c:pt idx="297">
                  <c:v>3.9674999999999998</c:v>
                </c:pt>
                <c:pt idx="298">
                  <c:v>3.927</c:v>
                </c:pt>
                <c:pt idx="299">
                  <c:v>3.927</c:v>
                </c:pt>
                <c:pt idx="300">
                  <c:v>3.927</c:v>
                </c:pt>
                <c:pt idx="301">
                  <c:v>3.9205999999999999</c:v>
                </c:pt>
                <c:pt idx="302">
                  <c:v>3.9195000000000002</c:v>
                </c:pt>
                <c:pt idx="303">
                  <c:v>3.9195000000000002</c:v>
                </c:pt>
                <c:pt idx="304">
                  <c:v>3.9195000000000002</c:v>
                </c:pt>
                <c:pt idx="305">
                  <c:v>3.9195000000000002</c:v>
                </c:pt>
                <c:pt idx="306">
                  <c:v>3.9195000000000002</c:v>
                </c:pt>
                <c:pt idx="307">
                  <c:v>3.9195000000000002</c:v>
                </c:pt>
                <c:pt idx="308">
                  <c:v>3.9195000000000002</c:v>
                </c:pt>
                <c:pt idx="309">
                  <c:v>3.9075000000000002</c:v>
                </c:pt>
                <c:pt idx="310">
                  <c:v>3.9075000000000002</c:v>
                </c:pt>
                <c:pt idx="311">
                  <c:v>3.9087000000000001</c:v>
                </c:pt>
                <c:pt idx="312">
                  <c:v>3.8896999999999999</c:v>
                </c:pt>
                <c:pt idx="313">
                  <c:v>3.8896999999999999</c:v>
                </c:pt>
                <c:pt idx="314">
                  <c:v>3.8896999999999999</c:v>
                </c:pt>
                <c:pt idx="315">
                  <c:v>3.8896999999999999</c:v>
                </c:pt>
                <c:pt idx="316">
                  <c:v>3.8456000000000001</c:v>
                </c:pt>
                <c:pt idx="317">
                  <c:v>3.8462000000000001</c:v>
                </c:pt>
                <c:pt idx="318">
                  <c:v>3.8328000000000002</c:v>
                </c:pt>
                <c:pt idx="319">
                  <c:v>3.7827000000000002</c:v>
                </c:pt>
                <c:pt idx="320">
                  <c:v>3.7827000000000002</c:v>
                </c:pt>
                <c:pt idx="321">
                  <c:v>3.7827000000000002</c:v>
                </c:pt>
                <c:pt idx="322">
                  <c:v>3.8111000000000002</c:v>
                </c:pt>
                <c:pt idx="323">
                  <c:v>3.7885</c:v>
                </c:pt>
                <c:pt idx="324">
                  <c:v>3.7885</c:v>
                </c:pt>
                <c:pt idx="325">
                  <c:v>3.8066</c:v>
                </c:pt>
                <c:pt idx="326">
                  <c:v>3.8308</c:v>
                </c:pt>
                <c:pt idx="327">
                  <c:v>3.8308</c:v>
                </c:pt>
                <c:pt idx="328">
                  <c:v>3.8308</c:v>
                </c:pt>
                <c:pt idx="329">
                  <c:v>3.8553999999999999</c:v>
                </c:pt>
                <c:pt idx="330">
                  <c:v>3.8187000000000002</c:v>
                </c:pt>
                <c:pt idx="331">
                  <c:v>3.7942</c:v>
                </c:pt>
                <c:pt idx="332">
                  <c:v>3.7955000000000001</c:v>
                </c:pt>
                <c:pt idx="333">
                  <c:v>3.7955000000000001</c:v>
                </c:pt>
                <c:pt idx="334">
                  <c:v>3.7955000000000001</c:v>
                </c:pt>
                <c:pt idx="335">
                  <c:v>3.7955000000000001</c:v>
                </c:pt>
                <c:pt idx="336">
                  <c:v>3.806</c:v>
                </c:pt>
                <c:pt idx="337">
                  <c:v>3.8041</c:v>
                </c:pt>
                <c:pt idx="338">
                  <c:v>3.8182999999999998</c:v>
                </c:pt>
                <c:pt idx="339">
                  <c:v>3.8229000000000002</c:v>
                </c:pt>
                <c:pt idx="340">
                  <c:v>3.8207</c:v>
                </c:pt>
                <c:pt idx="341">
                  <c:v>3.8207</c:v>
                </c:pt>
                <c:pt idx="342">
                  <c:v>3.8207</c:v>
                </c:pt>
                <c:pt idx="343">
                  <c:v>3.8292000000000002</c:v>
                </c:pt>
                <c:pt idx="344">
                  <c:v>3.8635000000000002</c:v>
                </c:pt>
                <c:pt idx="345">
                  <c:v>3.8391000000000002</c:v>
                </c:pt>
                <c:pt idx="346">
                  <c:v>3.8633999999999999</c:v>
                </c:pt>
                <c:pt idx="347">
                  <c:v>3.8462000000000001</c:v>
                </c:pt>
                <c:pt idx="348">
                  <c:v>3.8462000000000001</c:v>
                </c:pt>
                <c:pt idx="349">
                  <c:v>3.8462000000000001</c:v>
                </c:pt>
                <c:pt idx="350">
                  <c:v>3.8462000000000001</c:v>
                </c:pt>
                <c:pt idx="351">
                  <c:v>3.8500999999999999</c:v>
                </c:pt>
                <c:pt idx="352">
                  <c:v>3.8569</c:v>
                </c:pt>
                <c:pt idx="353">
                  <c:v>3.8534000000000002</c:v>
                </c:pt>
                <c:pt idx="354">
                  <c:v>3.8534000000000002</c:v>
                </c:pt>
                <c:pt idx="355">
                  <c:v>3.8534000000000002</c:v>
                </c:pt>
                <c:pt idx="356">
                  <c:v>3.8534000000000002</c:v>
                </c:pt>
                <c:pt idx="357">
                  <c:v>3.8996</c:v>
                </c:pt>
                <c:pt idx="358">
                  <c:v>3.8914</c:v>
                </c:pt>
                <c:pt idx="359">
                  <c:v>3.8820999999999999</c:v>
                </c:pt>
                <c:pt idx="360">
                  <c:v>3.8986999999999998</c:v>
                </c:pt>
                <c:pt idx="361">
                  <c:v>3.9215</c:v>
                </c:pt>
                <c:pt idx="362">
                  <c:v>3.9215</c:v>
                </c:pt>
                <c:pt idx="363">
                  <c:v>3.9215</c:v>
                </c:pt>
                <c:pt idx="364">
                  <c:v>3.9011999999999998</c:v>
                </c:pt>
                <c:pt idx="365">
                  <c:v>3.8934000000000002</c:v>
                </c:pt>
                <c:pt idx="366">
                  <c:v>3.9173</c:v>
                </c:pt>
                <c:pt idx="367">
                  <c:v>3.9190999999999998</c:v>
                </c:pt>
                <c:pt idx="368">
                  <c:v>3.9234</c:v>
                </c:pt>
                <c:pt idx="369">
                  <c:v>3.9234</c:v>
                </c:pt>
                <c:pt idx="370">
                  <c:v>3.9234</c:v>
                </c:pt>
                <c:pt idx="371">
                  <c:v>3.9315000000000002</c:v>
                </c:pt>
                <c:pt idx="372">
                  <c:v>3.9241999999999999</c:v>
                </c:pt>
                <c:pt idx="373">
                  <c:v>3.8856999999999999</c:v>
                </c:pt>
                <c:pt idx="374">
                  <c:v>3.8841000000000001</c:v>
                </c:pt>
                <c:pt idx="375">
                  <c:v>3.863</c:v>
                </c:pt>
                <c:pt idx="376">
                  <c:v>3.863</c:v>
                </c:pt>
                <c:pt idx="377">
                  <c:v>3.863</c:v>
                </c:pt>
                <c:pt idx="378">
                  <c:v>3.8653</c:v>
                </c:pt>
                <c:pt idx="379">
                  <c:v>3.8769999999999998</c:v>
                </c:pt>
                <c:pt idx="380">
                  <c:v>3.8723999999999998</c:v>
                </c:pt>
                <c:pt idx="381">
                  <c:v>3.8622000000000001</c:v>
                </c:pt>
                <c:pt idx="382">
                  <c:v>3.8588</c:v>
                </c:pt>
                <c:pt idx="383">
                  <c:v>3.8588</c:v>
                </c:pt>
                <c:pt idx="384">
                  <c:v>3.8588</c:v>
                </c:pt>
                <c:pt idx="385">
                  <c:v>3.8746999999999998</c:v>
                </c:pt>
                <c:pt idx="386">
                  <c:v>3.8828</c:v>
                </c:pt>
                <c:pt idx="387">
                  <c:v>3.8696000000000002</c:v>
                </c:pt>
                <c:pt idx="388">
                  <c:v>3.891</c:v>
                </c:pt>
                <c:pt idx="389">
                  <c:v>3.8584000000000001</c:v>
                </c:pt>
                <c:pt idx="390">
                  <c:v>3.8584000000000001</c:v>
                </c:pt>
                <c:pt idx="391">
                  <c:v>3.8584000000000001</c:v>
                </c:pt>
                <c:pt idx="392">
                  <c:v>3.8965000000000001</c:v>
                </c:pt>
                <c:pt idx="393">
                  <c:v>3.8950999999999998</c:v>
                </c:pt>
                <c:pt idx="394">
                  <c:v>3.8976999999999999</c:v>
                </c:pt>
                <c:pt idx="395">
                  <c:v>3.8996</c:v>
                </c:pt>
                <c:pt idx="396">
                  <c:v>3.9030999999999998</c:v>
                </c:pt>
                <c:pt idx="397">
                  <c:v>3.9030999999999998</c:v>
                </c:pt>
                <c:pt idx="398">
                  <c:v>3.9030999999999998</c:v>
                </c:pt>
                <c:pt idx="399">
                  <c:v>3.8993000000000002</c:v>
                </c:pt>
                <c:pt idx="400">
                  <c:v>3.9085999999999999</c:v>
                </c:pt>
                <c:pt idx="401">
                  <c:v>3.9251</c:v>
                </c:pt>
                <c:pt idx="402">
                  <c:v>3.9068000000000001</c:v>
                </c:pt>
                <c:pt idx="403">
                  <c:v>3.9274</c:v>
                </c:pt>
                <c:pt idx="404">
                  <c:v>3.9274</c:v>
                </c:pt>
                <c:pt idx="405">
                  <c:v>3.9274</c:v>
                </c:pt>
                <c:pt idx="406">
                  <c:v>3.9285999999999999</c:v>
                </c:pt>
                <c:pt idx="407">
                  <c:v>3.9180000000000001</c:v>
                </c:pt>
                <c:pt idx="408">
                  <c:v>3.9586000000000001</c:v>
                </c:pt>
                <c:pt idx="409">
                  <c:v>3.9613</c:v>
                </c:pt>
                <c:pt idx="410">
                  <c:v>3.9737</c:v>
                </c:pt>
                <c:pt idx="411">
                  <c:v>3.9737</c:v>
                </c:pt>
                <c:pt idx="412">
                  <c:v>3.9737</c:v>
                </c:pt>
                <c:pt idx="413">
                  <c:v>4</c:v>
                </c:pt>
                <c:pt idx="414">
                  <c:v>4.0065999999999997</c:v>
                </c:pt>
                <c:pt idx="415">
                  <c:v>3.9998999999999998</c:v>
                </c:pt>
                <c:pt idx="416">
                  <c:v>3.9998999999999998</c:v>
                </c:pt>
                <c:pt idx="417">
                  <c:v>4.0388000000000002</c:v>
                </c:pt>
                <c:pt idx="418">
                  <c:v>4.0388000000000002</c:v>
                </c:pt>
                <c:pt idx="419">
                  <c:v>4.0388000000000002</c:v>
                </c:pt>
                <c:pt idx="420">
                  <c:v>4.0058999999999996</c:v>
                </c:pt>
                <c:pt idx="421">
                  <c:v>4.0297999999999998</c:v>
                </c:pt>
                <c:pt idx="422">
                  <c:v>4.0377999999999998</c:v>
                </c:pt>
                <c:pt idx="423">
                  <c:v>4.0378999999999996</c:v>
                </c:pt>
                <c:pt idx="424">
                  <c:v>4.0327000000000002</c:v>
                </c:pt>
                <c:pt idx="425">
                  <c:v>4.0327000000000002</c:v>
                </c:pt>
                <c:pt idx="426">
                  <c:v>4.0327000000000002</c:v>
                </c:pt>
                <c:pt idx="427">
                  <c:v>4.0111999999999997</c:v>
                </c:pt>
                <c:pt idx="428">
                  <c:v>4.0129000000000001</c:v>
                </c:pt>
                <c:pt idx="429">
                  <c:v>4.0090000000000003</c:v>
                </c:pt>
                <c:pt idx="430">
                  <c:v>4.0362999999999998</c:v>
                </c:pt>
                <c:pt idx="431">
                  <c:v>4.0221</c:v>
                </c:pt>
                <c:pt idx="432">
                  <c:v>4.0221</c:v>
                </c:pt>
                <c:pt idx="433">
                  <c:v>4.0221</c:v>
                </c:pt>
                <c:pt idx="434">
                  <c:v>4.0391000000000004</c:v>
                </c:pt>
                <c:pt idx="435">
                  <c:v>4.0481999999999996</c:v>
                </c:pt>
                <c:pt idx="436">
                  <c:v>4.0602999999999998</c:v>
                </c:pt>
                <c:pt idx="437">
                  <c:v>4.0301999999999998</c:v>
                </c:pt>
                <c:pt idx="438">
                  <c:v>4.0320999999999998</c:v>
                </c:pt>
                <c:pt idx="439">
                  <c:v>4.0320999999999998</c:v>
                </c:pt>
                <c:pt idx="440">
                  <c:v>4.0320999999999998</c:v>
                </c:pt>
                <c:pt idx="441">
                  <c:v>4.0290999999999997</c:v>
                </c:pt>
                <c:pt idx="442">
                  <c:v>4.0172999999999996</c:v>
                </c:pt>
                <c:pt idx="443">
                  <c:v>4.0156000000000001</c:v>
                </c:pt>
                <c:pt idx="444">
                  <c:v>3.9750000000000001</c:v>
                </c:pt>
                <c:pt idx="445">
                  <c:v>4.0042999999999997</c:v>
                </c:pt>
                <c:pt idx="446">
                  <c:v>4.0042999999999997</c:v>
                </c:pt>
                <c:pt idx="447">
                  <c:v>4.0042999999999997</c:v>
                </c:pt>
                <c:pt idx="448">
                  <c:v>4.0125999999999999</c:v>
                </c:pt>
                <c:pt idx="449">
                  <c:v>4.0190999999999999</c:v>
                </c:pt>
                <c:pt idx="450">
                  <c:v>3.9893000000000001</c:v>
                </c:pt>
                <c:pt idx="451">
                  <c:v>3.9809999999999999</c:v>
                </c:pt>
                <c:pt idx="452">
                  <c:v>3.9937999999999998</c:v>
                </c:pt>
                <c:pt idx="453">
                  <c:v>3.9937999999999998</c:v>
                </c:pt>
                <c:pt idx="454">
                  <c:v>3.9937999999999998</c:v>
                </c:pt>
                <c:pt idx="455">
                  <c:v>3.9944000000000002</c:v>
                </c:pt>
                <c:pt idx="456">
                  <c:v>3.9994000000000001</c:v>
                </c:pt>
                <c:pt idx="457">
                  <c:v>4.0057999999999998</c:v>
                </c:pt>
                <c:pt idx="458">
                  <c:v>4.0400999999999998</c:v>
                </c:pt>
                <c:pt idx="459">
                  <c:v>4.069</c:v>
                </c:pt>
                <c:pt idx="460">
                  <c:v>4.069</c:v>
                </c:pt>
                <c:pt idx="461">
                  <c:v>4.069</c:v>
                </c:pt>
                <c:pt idx="462">
                  <c:v>4.0799000000000003</c:v>
                </c:pt>
                <c:pt idx="463">
                  <c:v>4.0705</c:v>
                </c:pt>
                <c:pt idx="464">
                  <c:v>4.0515999999999996</c:v>
                </c:pt>
                <c:pt idx="465">
                  <c:v>4.0358999999999998</c:v>
                </c:pt>
                <c:pt idx="466">
                  <c:v>4.0358999999999998</c:v>
                </c:pt>
                <c:pt idx="467">
                  <c:v>4.0358999999999998</c:v>
                </c:pt>
                <c:pt idx="468">
                  <c:v>4.0358999999999998</c:v>
                </c:pt>
                <c:pt idx="469">
                  <c:v>4.0575999999999999</c:v>
                </c:pt>
                <c:pt idx="470">
                  <c:v>4.0454999999999997</c:v>
                </c:pt>
                <c:pt idx="471">
                  <c:v>4.0350999999999999</c:v>
                </c:pt>
                <c:pt idx="472">
                  <c:v>4.0479000000000003</c:v>
                </c:pt>
                <c:pt idx="473">
                  <c:v>4.0488</c:v>
                </c:pt>
                <c:pt idx="474">
                  <c:v>4.0488</c:v>
                </c:pt>
                <c:pt idx="475">
                  <c:v>4.0488</c:v>
                </c:pt>
                <c:pt idx="476">
                  <c:v>4.0488</c:v>
                </c:pt>
                <c:pt idx="477">
                  <c:v>4.0518999999999998</c:v>
                </c:pt>
                <c:pt idx="478">
                  <c:v>4.0258000000000003</c:v>
                </c:pt>
                <c:pt idx="479">
                  <c:v>4.0242000000000004</c:v>
                </c:pt>
                <c:pt idx="480">
                  <c:v>4.0202999999999998</c:v>
                </c:pt>
                <c:pt idx="481">
                  <c:v>4.0202999999999998</c:v>
                </c:pt>
                <c:pt idx="482">
                  <c:v>4.0202999999999998</c:v>
                </c:pt>
                <c:pt idx="483">
                  <c:v>4.0214999999999996</c:v>
                </c:pt>
                <c:pt idx="484">
                  <c:v>4.0152000000000001</c:v>
                </c:pt>
                <c:pt idx="485">
                  <c:v>4.0053000000000001</c:v>
                </c:pt>
                <c:pt idx="486">
                  <c:v>3.9927999999999999</c:v>
                </c:pt>
                <c:pt idx="487">
                  <c:v>3.9860000000000002</c:v>
                </c:pt>
                <c:pt idx="488">
                  <c:v>3.9860000000000002</c:v>
                </c:pt>
                <c:pt idx="489">
                  <c:v>3.9860000000000002</c:v>
                </c:pt>
                <c:pt idx="490">
                  <c:v>3.9893000000000001</c:v>
                </c:pt>
                <c:pt idx="491">
                  <c:v>3.9929999999999999</c:v>
                </c:pt>
                <c:pt idx="492">
                  <c:v>3.9716999999999998</c:v>
                </c:pt>
                <c:pt idx="493">
                  <c:v>3.9773999999999998</c:v>
                </c:pt>
                <c:pt idx="494">
                  <c:v>3.9617</c:v>
                </c:pt>
                <c:pt idx="495">
                  <c:v>3.9617</c:v>
                </c:pt>
                <c:pt idx="496">
                  <c:v>3.9617</c:v>
                </c:pt>
                <c:pt idx="497">
                  <c:v>3.9811000000000001</c:v>
                </c:pt>
                <c:pt idx="498">
                  <c:v>3.9901</c:v>
                </c:pt>
                <c:pt idx="499">
                  <c:v>4.0110999999999999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01-485E-8CB0-2BB624B021BD}"/>
            </c:ext>
          </c:extLst>
        </c:ser>
        <c:ser>
          <c:idx val="1"/>
          <c:order val="1"/>
          <c:tx>
            <c:strRef>
              <c:f>'Figure 6 data'!$C$3</c:f>
              <c:strCache>
                <c:ptCount val="1"/>
                <c:pt idx="0">
                  <c:v>NIS/$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'Figure 6 data'!$A$4:$A$4000</c:f>
              <c:numCache>
                <c:formatCode>m/d/yyyy</c:formatCode>
                <c:ptCount val="3997"/>
                <c:pt idx="0">
                  <c:v>43626</c:v>
                </c:pt>
                <c:pt idx="1">
                  <c:v>43627</c:v>
                </c:pt>
                <c:pt idx="2">
                  <c:v>43628</c:v>
                </c:pt>
                <c:pt idx="3">
                  <c:v>43629</c:v>
                </c:pt>
                <c:pt idx="4">
                  <c:v>43630</c:v>
                </c:pt>
                <c:pt idx="5">
                  <c:v>43631</c:v>
                </c:pt>
                <c:pt idx="6">
                  <c:v>43632</c:v>
                </c:pt>
                <c:pt idx="7">
                  <c:v>43633</c:v>
                </c:pt>
                <c:pt idx="8">
                  <c:v>43634</c:v>
                </c:pt>
                <c:pt idx="9">
                  <c:v>43635</c:v>
                </c:pt>
                <c:pt idx="10">
                  <c:v>43636</c:v>
                </c:pt>
                <c:pt idx="11">
                  <c:v>43637</c:v>
                </c:pt>
                <c:pt idx="12">
                  <c:v>43638</c:v>
                </c:pt>
                <c:pt idx="13">
                  <c:v>43639</c:v>
                </c:pt>
                <c:pt idx="14">
                  <c:v>43640</c:v>
                </c:pt>
                <c:pt idx="15">
                  <c:v>43641</c:v>
                </c:pt>
                <c:pt idx="16">
                  <c:v>43642</c:v>
                </c:pt>
                <c:pt idx="17">
                  <c:v>43643</c:v>
                </c:pt>
                <c:pt idx="18">
                  <c:v>43644</c:v>
                </c:pt>
                <c:pt idx="19">
                  <c:v>43645</c:v>
                </c:pt>
                <c:pt idx="20">
                  <c:v>43646</c:v>
                </c:pt>
                <c:pt idx="21">
                  <c:v>43647</c:v>
                </c:pt>
                <c:pt idx="22">
                  <c:v>43648</c:v>
                </c:pt>
                <c:pt idx="23">
                  <c:v>43649</c:v>
                </c:pt>
                <c:pt idx="24">
                  <c:v>43650</c:v>
                </c:pt>
                <c:pt idx="25">
                  <c:v>43651</c:v>
                </c:pt>
                <c:pt idx="26">
                  <c:v>43652</c:v>
                </c:pt>
                <c:pt idx="27">
                  <c:v>43653</c:v>
                </c:pt>
                <c:pt idx="28">
                  <c:v>43654</c:v>
                </c:pt>
                <c:pt idx="29">
                  <c:v>43655</c:v>
                </c:pt>
                <c:pt idx="30">
                  <c:v>43656</c:v>
                </c:pt>
                <c:pt idx="31">
                  <c:v>43657</c:v>
                </c:pt>
                <c:pt idx="32">
                  <c:v>43658</c:v>
                </c:pt>
                <c:pt idx="33">
                  <c:v>43659</c:v>
                </c:pt>
                <c:pt idx="34">
                  <c:v>43660</c:v>
                </c:pt>
                <c:pt idx="35">
                  <c:v>43661</c:v>
                </c:pt>
                <c:pt idx="36">
                  <c:v>43662</c:v>
                </c:pt>
                <c:pt idx="37">
                  <c:v>43663</c:v>
                </c:pt>
                <c:pt idx="38">
                  <c:v>43664</c:v>
                </c:pt>
                <c:pt idx="39">
                  <c:v>43665</c:v>
                </c:pt>
                <c:pt idx="40">
                  <c:v>43666</c:v>
                </c:pt>
                <c:pt idx="41">
                  <c:v>43667</c:v>
                </c:pt>
                <c:pt idx="42">
                  <c:v>43668</c:v>
                </c:pt>
                <c:pt idx="43">
                  <c:v>43669</c:v>
                </c:pt>
                <c:pt idx="44">
                  <c:v>43670</c:v>
                </c:pt>
                <c:pt idx="45">
                  <c:v>43671</c:v>
                </c:pt>
                <c:pt idx="46">
                  <c:v>43672</c:v>
                </c:pt>
                <c:pt idx="47">
                  <c:v>43673</c:v>
                </c:pt>
                <c:pt idx="48">
                  <c:v>43674</c:v>
                </c:pt>
                <c:pt idx="49">
                  <c:v>43675</c:v>
                </c:pt>
                <c:pt idx="50">
                  <c:v>43676</c:v>
                </c:pt>
                <c:pt idx="51">
                  <c:v>43677</c:v>
                </c:pt>
                <c:pt idx="52">
                  <c:v>43678</c:v>
                </c:pt>
                <c:pt idx="53">
                  <c:v>43679</c:v>
                </c:pt>
                <c:pt idx="54">
                  <c:v>43680</c:v>
                </c:pt>
                <c:pt idx="55">
                  <c:v>43681</c:v>
                </c:pt>
                <c:pt idx="56">
                  <c:v>43682</c:v>
                </c:pt>
                <c:pt idx="57">
                  <c:v>43683</c:v>
                </c:pt>
                <c:pt idx="58">
                  <c:v>43684</c:v>
                </c:pt>
                <c:pt idx="59">
                  <c:v>43685</c:v>
                </c:pt>
                <c:pt idx="60">
                  <c:v>43686</c:v>
                </c:pt>
                <c:pt idx="61">
                  <c:v>43687</c:v>
                </c:pt>
                <c:pt idx="62">
                  <c:v>43688</c:v>
                </c:pt>
                <c:pt idx="63">
                  <c:v>43689</c:v>
                </c:pt>
                <c:pt idx="64">
                  <c:v>43690</c:v>
                </c:pt>
                <c:pt idx="65">
                  <c:v>43691</c:v>
                </c:pt>
                <c:pt idx="66">
                  <c:v>43692</c:v>
                </c:pt>
                <c:pt idx="67">
                  <c:v>43693</c:v>
                </c:pt>
                <c:pt idx="68">
                  <c:v>43694</c:v>
                </c:pt>
                <c:pt idx="69">
                  <c:v>43695</c:v>
                </c:pt>
                <c:pt idx="70">
                  <c:v>43696</c:v>
                </c:pt>
                <c:pt idx="71">
                  <c:v>43697</c:v>
                </c:pt>
                <c:pt idx="72">
                  <c:v>43698</c:v>
                </c:pt>
                <c:pt idx="73">
                  <c:v>43699</c:v>
                </c:pt>
                <c:pt idx="74">
                  <c:v>43700</c:v>
                </c:pt>
                <c:pt idx="75">
                  <c:v>43701</c:v>
                </c:pt>
                <c:pt idx="76">
                  <c:v>43702</c:v>
                </c:pt>
                <c:pt idx="77">
                  <c:v>43703</c:v>
                </c:pt>
                <c:pt idx="78">
                  <c:v>43704</c:v>
                </c:pt>
                <c:pt idx="79">
                  <c:v>43705</c:v>
                </c:pt>
                <c:pt idx="80">
                  <c:v>43706</c:v>
                </c:pt>
                <c:pt idx="81">
                  <c:v>43707</c:v>
                </c:pt>
                <c:pt idx="82">
                  <c:v>43708</c:v>
                </c:pt>
                <c:pt idx="83">
                  <c:v>43709</c:v>
                </c:pt>
                <c:pt idx="84">
                  <c:v>43710</c:v>
                </c:pt>
                <c:pt idx="85">
                  <c:v>43711</c:v>
                </c:pt>
                <c:pt idx="86">
                  <c:v>43712</c:v>
                </c:pt>
                <c:pt idx="87">
                  <c:v>43713</c:v>
                </c:pt>
                <c:pt idx="88">
                  <c:v>43714</c:v>
                </c:pt>
                <c:pt idx="89">
                  <c:v>43715</c:v>
                </c:pt>
                <c:pt idx="90">
                  <c:v>43716</c:v>
                </c:pt>
                <c:pt idx="91">
                  <c:v>43717</c:v>
                </c:pt>
                <c:pt idx="92">
                  <c:v>43718</c:v>
                </c:pt>
                <c:pt idx="93">
                  <c:v>43719</c:v>
                </c:pt>
                <c:pt idx="94">
                  <c:v>43720</c:v>
                </c:pt>
                <c:pt idx="95">
                  <c:v>43721</c:v>
                </c:pt>
                <c:pt idx="96">
                  <c:v>43722</c:v>
                </c:pt>
                <c:pt idx="97">
                  <c:v>43723</c:v>
                </c:pt>
                <c:pt idx="98">
                  <c:v>43724</c:v>
                </c:pt>
                <c:pt idx="99">
                  <c:v>43725</c:v>
                </c:pt>
                <c:pt idx="100">
                  <c:v>43726</c:v>
                </c:pt>
                <c:pt idx="101">
                  <c:v>43727</c:v>
                </c:pt>
                <c:pt idx="102">
                  <c:v>43728</c:v>
                </c:pt>
                <c:pt idx="103">
                  <c:v>43729</c:v>
                </c:pt>
                <c:pt idx="104">
                  <c:v>43730</c:v>
                </c:pt>
                <c:pt idx="105">
                  <c:v>43731</c:v>
                </c:pt>
                <c:pt idx="106">
                  <c:v>43732</c:v>
                </c:pt>
                <c:pt idx="107">
                  <c:v>43733</c:v>
                </c:pt>
                <c:pt idx="108">
                  <c:v>43734</c:v>
                </c:pt>
                <c:pt idx="109">
                  <c:v>43735</c:v>
                </c:pt>
                <c:pt idx="110">
                  <c:v>43736</c:v>
                </c:pt>
                <c:pt idx="111">
                  <c:v>43737</c:v>
                </c:pt>
                <c:pt idx="112">
                  <c:v>43738</c:v>
                </c:pt>
                <c:pt idx="113">
                  <c:v>43739</c:v>
                </c:pt>
                <c:pt idx="114">
                  <c:v>43740</c:v>
                </c:pt>
                <c:pt idx="115">
                  <c:v>43741</c:v>
                </c:pt>
                <c:pt idx="116">
                  <c:v>43742</c:v>
                </c:pt>
                <c:pt idx="117">
                  <c:v>43743</c:v>
                </c:pt>
                <c:pt idx="118">
                  <c:v>43744</c:v>
                </c:pt>
                <c:pt idx="119">
                  <c:v>43745</c:v>
                </c:pt>
                <c:pt idx="120">
                  <c:v>43746</c:v>
                </c:pt>
                <c:pt idx="121">
                  <c:v>43747</c:v>
                </c:pt>
                <c:pt idx="122">
                  <c:v>43748</c:v>
                </c:pt>
                <c:pt idx="123">
                  <c:v>43749</c:v>
                </c:pt>
                <c:pt idx="124">
                  <c:v>43750</c:v>
                </c:pt>
                <c:pt idx="125">
                  <c:v>43751</c:v>
                </c:pt>
                <c:pt idx="126">
                  <c:v>43752</c:v>
                </c:pt>
                <c:pt idx="127">
                  <c:v>43753</c:v>
                </c:pt>
                <c:pt idx="128">
                  <c:v>43754</c:v>
                </c:pt>
                <c:pt idx="129">
                  <c:v>43755</c:v>
                </c:pt>
                <c:pt idx="130">
                  <c:v>43756</c:v>
                </c:pt>
                <c:pt idx="131">
                  <c:v>43757</c:v>
                </c:pt>
                <c:pt idx="132">
                  <c:v>43758</c:v>
                </c:pt>
                <c:pt idx="133">
                  <c:v>43759</c:v>
                </c:pt>
                <c:pt idx="134">
                  <c:v>43760</c:v>
                </c:pt>
                <c:pt idx="135">
                  <c:v>43761</c:v>
                </c:pt>
                <c:pt idx="136">
                  <c:v>43762</c:v>
                </c:pt>
                <c:pt idx="137">
                  <c:v>43763</c:v>
                </c:pt>
                <c:pt idx="138">
                  <c:v>43764</c:v>
                </c:pt>
                <c:pt idx="139">
                  <c:v>43765</c:v>
                </c:pt>
                <c:pt idx="140">
                  <c:v>43766</c:v>
                </c:pt>
                <c:pt idx="141">
                  <c:v>43767</c:v>
                </c:pt>
                <c:pt idx="142">
                  <c:v>43768</c:v>
                </c:pt>
                <c:pt idx="143">
                  <c:v>43769</c:v>
                </c:pt>
                <c:pt idx="144">
                  <c:v>43770</c:v>
                </c:pt>
                <c:pt idx="145">
                  <c:v>43771</c:v>
                </c:pt>
                <c:pt idx="146">
                  <c:v>43772</c:v>
                </c:pt>
                <c:pt idx="147">
                  <c:v>43773</c:v>
                </c:pt>
                <c:pt idx="148">
                  <c:v>43774</c:v>
                </c:pt>
                <c:pt idx="149">
                  <c:v>43775</c:v>
                </c:pt>
                <c:pt idx="150">
                  <c:v>43776</c:v>
                </c:pt>
                <c:pt idx="151">
                  <c:v>43777</c:v>
                </c:pt>
                <c:pt idx="152">
                  <c:v>43778</c:v>
                </c:pt>
                <c:pt idx="153">
                  <c:v>43779</c:v>
                </c:pt>
                <c:pt idx="154">
                  <c:v>43780</c:v>
                </c:pt>
                <c:pt idx="155">
                  <c:v>43781</c:v>
                </c:pt>
                <c:pt idx="156">
                  <c:v>43782</c:v>
                </c:pt>
                <c:pt idx="157">
                  <c:v>43783</c:v>
                </c:pt>
                <c:pt idx="158">
                  <c:v>43784</c:v>
                </c:pt>
                <c:pt idx="159">
                  <c:v>43785</c:v>
                </c:pt>
                <c:pt idx="160">
                  <c:v>43786</c:v>
                </c:pt>
                <c:pt idx="161">
                  <c:v>43787</c:v>
                </c:pt>
                <c:pt idx="162">
                  <c:v>43788</c:v>
                </c:pt>
                <c:pt idx="163">
                  <c:v>43789</c:v>
                </c:pt>
                <c:pt idx="164">
                  <c:v>43790</c:v>
                </c:pt>
                <c:pt idx="165">
                  <c:v>43791</c:v>
                </c:pt>
                <c:pt idx="166">
                  <c:v>43792</c:v>
                </c:pt>
                <c:pt idx="167">
                  <c:v>43793</c:v>
                </c:pt>
                <c:pt idx="168">
                  <c:v>43794</c:v>
                </c:pt>
                <c:pt idx="169">
                  <c:v>43795</c:v>
                </c:pt>
                <c:pt idx="170">
                  <c:v>43796</c:v>
                </c:pt>
                <c:pt idx="171">
                  <c:v>43797</c:v>
                </c:pt>
                <c:pt idx="172">
                  <c:v>43798</c:v>
                </c:pt>
                <c:pt idx="173">
                  <c:v>43799</c:v>
                </c:pt>
                <c:pt idx="174">
                  <c:v>43800</c:v>
                </c:pt>
                <c:pt idx="175">
                  <c:v>43801</c:v>
                </c:pt>
                <c:pt idx="176">
                  <c:v>43802</c:v>
                </c:pt>
                <c:pt idx="177">
                  <c:v>43803</c:v>
                </c:pt>
                <c:pt idx="178">
                  <c:v>43804</c:v>
                </c:pt>
                <c:pt idx="179">
                  <c:v>43805</c:v>
                </c:pt>
                <c:pt idx="180">
                  <c:v>43806</c:v>
                </c:pt>
                <c:pt idx="181">
                  <c:v>43807</c:v>
                </c:pt>
                <c:pt idx="182">
                  <c:v>43808</c:v>
                </c:pt>
                <c:pt idx="183">
                  <c:v>43809</c:v>
                </c:pt>
                <c:pt idx="184">
                  <c:v>43810</c:v>
                </c:pt>
                <c:pt idx="185">
                  <c:v>43811</c:v>
                </c:pt>
                <c:pt idx="186">
                  <c:v>43812</c:v>
                </c:pt>
                <c:pt idx="187">
                  <c:v>43813</c:v>
                </c:pt>
                <c:pt idx="188">
                  <c:v>43814</c:v>
                </c:pt>
                <c:pt idx="189">
                  <c:v>43815</c:v>
                </c:pt>
                <c:pt idx="190">
                  <c:v>43816</c:v>
                </c:pt>
                <c:pt idx="191">
                  <c:v>43817</c:v>
                </c:pt>
                <c:pt idx="192">
                  <c:v>43818</c:v>
                </c:pt>
                <c:pt idx="193">
                  <c:v>43819</c:v>
                </c:pt>
                <c:pt idx="194">
                  <c:v>43820</c:v>
                </c:pt>
                <c:pt idx="195">
                  <c:v>43821</c:v>
                </c:pt>
                <c:pt idx="196">
                  <c:v>43822</c:v>
                </c:pt>
                <c:pt idx="197">
                  <c:v>43823</c:v>
                </c:pt>
                <c:pt idx="198">
                  <c:v>43824</c:v>
                </c:pt>
                <c:pt idx="199">
                  <c:v>43825</c:v>
                </c:pt>
                <c:pt idx="200">
                  <c:v>43826</c:v>
                </c:pt>
                <c:pt idx="201">
                  <c:v>43827</c:v>
                </c:pt>
                <c:pt idx="202">
                  <c:v>43828</c:v>
                </c:pt>
                <c:pt idx="203">
                  <c:v>43829</c:v>
                </c:pt>
                <c:pt idx="204">
                  <c:v>43830</c:v>
                </c:pt>
                <c:pt idx="205">
                  <c:v>43831</c:v>
                </c:pt>
                <c:pt idx="206">
                  <c:v>43832</c:v>
                </c:pt>
                <c:pt idx="207">
                  <c:v>43833</c:v>
                </c:pt>
                <c:pt idx="208">
                  <c:v>43834</c:v>
                </c:pt>
                <c:pt idx="209">
                  <c:v>43835</c:v>
                </c:pt>
                <c:pt idx="210">
                  <c:v>43836</c:v>
                </c:pt>
                <c:pt idx="211">
                  <c:v>43837</c:v>
                </c:pt>
                <c:pt idx="212">
                  <c:v>43838</c:v>
                </c:pt>
                <c:pt idx="213">
                  <c:v>43839</c:v>
                </c:pt>
                <c:pt idx="214">
                  <c:v>43840</c:v>
                </c:pt>
                <c:pt idx="215">
                  <c:v>43841</c:v>
                </c:pt>
                <c:pt idx="216">
                  <c:v>43842</c:v>
                </c:pt>
                <c:pt idx="217">
                  <c:v>43843</c:v>
                </c:pt>
                <c:pt idx="218">
                  <c:v>43844</c:v>
                </c:pt>
                <c:pt idx="219">
                  <c:v>43845</c:v>
                </c:pt>
                <c:pt idx="220">
                  <c:v>43846</c:v>
                </c:pt>
                <c:pt idx="221">
                  <c:v>43847</c:v>
                </c:pt>
                <c:pt idx="222">
                  <c:v>43848</c:v>
                </c:pt>
                <c:pt idx="223">
                  <c:v>43849</c:v>
                </c:pt>
                <c:pt idx="224">
                  <c:v>43850</c:v>
                </c:pt>
                <c:pt idx="225">
                  <c:v>43851</c:v>
                </c:pt>
                <c:pt idx="226">
                  <c:v>43852</c:v>
                </c:pt>
                <c:pt idx="227">
                  <c:v>43853</c:v>
                </c:pt>
                <c:pt idx="228">
                  <c:v>43854</c:v>
                </c:pt>
                <c:pt idx="229">
                  <c:v>43855</c:v>
                </c:pt>
                <c:pt idx="230">
                  <c:v>43856</c:v>
                </c:pt>
                <c:pt idx="231">
                  <c:v>43857</c:v>
                </c:pt>
                <c:pt idx="232">
                  <c:v>43858</c:v>
                </c:pt>
                <c:pt idx="233">
                  <c:v>43859</c:v>
                </c:pt>
                <c:pt idx="234">
                  <c:v>43860</c:v>
                </c:pt>
                <c:pt idx="235">
                  <c:v>43861</c:v>
                </c:pt>
                <c:pt idx="236">
                  <c:v>43862</c:v>
                </c:pt>
                <c:pt idx="237">
                  <c:v>43863</c:v>
                </c:pt>
                <c:pt idx="238">
                  <c:v>43864</c:v>
                </c:pt>
                <c:pt idx="239">
                  <c:v>43865</c:v>
                </c:pt>
                <c:pt idx="240">
                  <c:v>43866</c:v>
                </c:pt>
                <c:pt idx="241">
                  <c:v>43867</c:v>
                </c:pt>
                <c:pt idx="242">
                  <c:v>43868</c:v>
                </c:pt>
                <c:pt idx="243">
                  <c:v>43869</c:v>
                </c:pt>
                <c:pt idx="244">
                  <c:v>43870</c:v>
                </c:pt>
                <c:pt idx="245">
                  <c:v>43871</c:v>
                </c:pt>
                <c:pt idx="246">
                  <c:v>43872</c:v>
                </c:pt>
                <c:pt idx="247">
                  <c:v>43873</c:v>
                </c:pt>
                <c:pt idx="248">
                  <c:v>43874</c:v>
                </c:pt>
                <c:pt idx="249">
                  <c:v>43875</c:v>
                </c:pt>
                <c:pt idx="250">
                  <c:v>43876</c:v>
                </c:pt>
                <c:pt idx="251">
                  <c:v>43877</c:v>
                </c:pt>
                <c:pt idx="252">
                  <c:v>43878</c:v>
                </c:pt>
                <c:pt idx="253">
                  <c:v>43879</c:v>
                </c:pt>
                <c:pt idx="254">
                  <c:v>43880</c:v>
                </c:pt>
                <c:pt idx="255">
                  <c:v>43881</c:v>
                </c:pt>
                <c:pt idx="256">
                  <c:v>43882</c:v>
                </c:pt>
                <c:pt idx="257">
                  <c:v>43883</c:v>
                </c:pt>
                <c:pt idx="258">
                  <c:v>43884</c:v>
                </c:pt>
                <c:pt idx="259">
                  <c:v>43885</c:v>
                </c:pt>
                <c:pt idx="260">
                  <c:v>43886</c:v>
                </c:pt>
                <c:pt idx="261">
                  <c:v>43887</c:v>
                </c:pt>
                <c:pt idx="262">
                  <c:v>43888</c:v>
                </c:pt>
                <c:pt idx="263">
                  <c:v>43889</c:v>
                </c:pt>
                <c:pt idx="264">
                  <c:v>43890</c:v>
                </c:pt>
                <c:pt idx="265">
                  <c:v>43891</c:v>
                </c:pt>
                <c:pt idx="266">
                  <c:v>43892</c:v>
                </c:pt>
                <c:pt idx="267">
                  <c:v>43893</c:v>
                </c:pt>
                <c:pt idx="268">
                  <c:v>43894</c:v>
                </c:pt>
                <c:pt idx="269">
                  <c:v>43895</c:v>
                </c:pt>
                <c:pt idx="270">
                  <c:v>43896</c:v>
                </c:pt>
                <c:pt idx="271">
                  <c:v>43897</c:v>
                </c:pt>
                <c:pt idx="272">
                  <c:v>43898</c:v>
                </c:pt>
                <c:pt idx="273">
                  <c:v>43899</c:v>
                </c:pt>
                <c:pt idx="274">
                  <c:v>43900</c:v>
                </c:pt>
                <c:pt idx="275">
                  <c:v>43901</c:v>
                </c:pt>
                <c:pt idx="276">
                  <c:v>43902</c:v>
                </c:pt>
                <c:pt idx="277">
                  <c:v>43903</c:v>
                </c:pt>
                <c:pt idx="278">
                  <c:v>43904</c:v>
                </c:pt>
                <c:pt idx="279">
                  <c:v>43905</c:v>
                </c:pt>
                <c:pt idx="280">
                  <c:v>43906</c:v>
                </c:pt>
                <c:pt idx="281">
                  <c:v>43907</c:v>
                </c:pt>
                <c:pt idx="282">
                  <c:v>43908</c:v>
                </c:pt>
                <c:pt idx="283">
                  <c:v>43909</c:v>
                </c:pt>
                <c:pt idx="284">
                  <c:v>43910</c:v>
                </c:pt>
                <c:pt idx="285">
                  <c:v>43911</c:v>
                </c:pt>
                <c:pt idx="286">
                  <c:v>43912</c:v>
                </c:pt>
                <c:pt idx="287">
                  <c:v>43913</c:v>
                </c:pt>
                <c:pt idx="288">
                  <c:v>43914</c:v>
                </c:pt>
                <c:pt idx="289">
                  <c:v>43915</c:v>
                </c:pt>
                <c:pt idx="290">
                  <c:v>43916</c:v>
                </c:pt>
                <c:pt idx="291">
                  <c:v>43917</c:v>
                </c:pt>
                <c:pt idx="292">
                  <c:v>43918</c:v>
                </c:pt>
                <c:pt idx="293">
                  <c:v>43919</c:v>
                </c:pt>
                <c:pt idx="294">
                  <c:v>43920</c:v>
                </c:pt>
                <c:pt idx="295">
                  <c:v>43921</c:v>
                </c:pt>
                <c:pt idx="296">
                  <c:v>43922</c:v>
                </c:pt>
                <c:pt idx="297">
                  <c:v>43923</c:v>
                </c:pt>
                <c:pt idx="298">
                  <c:v>43924</c:v>
                </c:pt>
                <c:pt idx="299">
                  <c:v>43925</c:v>
                </c:pt>
                <c:pt idx="300">
                  <c:v>43926</c:v>
                </c:pt>
                <c:pt idx="301">
                  <c:v>43927</c:v>
                </c:pt>
                <c:pt idx="302">
                  <c:v>43928</c:v>
                </c:pt>
                <c:pt idx="303">
                  <c:v>43929</c:v>
                </c:pt>
                <c:pt idx="304">
                  <c:v>43930</c:v>
                </c:pt>
                <c:pt idx="305">
                  <c:v>43931</c:v>
                </c:pt>
                <c:pt idx="306">
                  <c:v>43932</c:v>
                </c:pt>
                <c:pt idx="307">
                  <c:v>43933</c:v>
                </c:pt>
                <c:pt idx="308">
                  <c:v>43934</c:v>
                </c:pt>
                <c:pt idx="309">
                  <c:v>43935</c:v>
                </c:pt>
                <c:pt idx="310">
                  <c:v>43936</c:v>
                </c:pt>
                <c:pt idx="311">
                  <c:v>43937</c:v>
                </c:pt>
                <c:pt idx="312">
                  <c:v>43938</c:v>
                </c:pt>
                <c:pt idx="313">
                  <c:v>43939</c:v>
                </c:pt>
                <c:pt idx="314">
                  <c:v>43940</c:v>
                </c:pt>
                <c:pt idx="315">
                  <c:v>43941</c:v>
                </c:pt>
                <c:pt idx="316">
                  <c:v>43942</c:v>
                </c:pt>
                <c:pt idx="317">
                  <c:v>43943</c:v>
                </c:pt>
                <c:pt idx="318">
                  <c:v>43944</c:v>
                </c:pt>
                <c:pt idx="319">
                  <c:v>43945</c:v>
                </c:pt>
                <c:pt idx="320">
                  <c:v>43946</c:v>
                </c:pt>
                <c:pt idx="321">
                  <c:v>43947</c:v>
                </c:pt>
                <c:pt idx="322">
                  <c:v>43948</c:v>
                </c:pt>
                <c:pt idx="323">
                  <c:v>43949</c:v>
                </c:pt>
                <c:pt idx="324">
                  <c:v>43950</c:v>
                </c:pt>
                <c:pt idx="325">
                  <c:v>43951</c:v>
                </c:pt>
                <c:pt idx="326">
                  <c:v>43952</c:v>
                </c:pt>
                <c:pt idx="327">
                  <c:v>43953</c:v>
                </c:pt>
                <c:pt idx="328">
                  <c:v>43954</c:v>
                </c:pt>
                <c:pt idx="329">
                  <c:v>43955</c:v>
                </c:pt>
                <c:pt idx="330">
                  <c:v>43956</c:v>
                </c:pt>
                <c:pt idx="331">
                  <c:v>43957</c:v>
                </c:pt>
                <c:pt idx="332">
                  <c:v>43958</c:v>
                </c:pt>
                <c:pt idx="333">
                  <c:v>43959</c:v>
                </c:pt>
                <c:pt idx="334">
                  <c:v>43960</c:v>
                </c:pt>
                <c:pt idx="335">
                  <c:v>43961</c:v>
                </c:pt>
                <c:pt idx="336">
                  <c:v>43962</c:v>
                </c:pt>
                <c:pt idx="337">
                  <c:v>43963</c:v>
                </c:pt>
                <c:pt idx="338">
                  <c:v>43964</c:v>
                </c:pt>
                <c:pt idx="339">
                  <c:v>43965</c:v>
                </c:pt>
                <c:pt idx="340">
                  <c:v>43966</c:v>
                </c:pt>
                <c:pt idx="341">
                  <c:v>43967</c:v>
                </c:pt>
                <c:pt idx="342">
                  <c:v>43968</c:v>
                </c:pt>
                <c:pt idx="343">
                  <c:v>43969</c:v>
                </c:pt>
                <c:pt idx="344">
                  <c:v>43970</c:v>
                </c:pt>
                <c:pt idx="345">
                  <c:v>43971</c:v>
                </c:pt>
                <c:pt idx="346">
                  <c:v>43972</c:v>
                </c:pt>
                <c:pt idx="347">
                  <c:v>43973</c:v>
                </c:pt>
                <c:pt idx="348">
                  <c:v>43974</c:v>
                </c:pt>
                <c:pt idx="349">
                  <c:v>43975</c:v>
                </c:pt>
                <c:pt idx="350">
                  <c:v>43976</c:v>
                </c:pt>
                <c:pt idx="351">
                  <c:v>43977</c:v>
                </c:pt>
                <c:pt idx="352">
                  <c:v>43978</c:v>
                </c:pt>
                <c:pt idx="353">
                  <c:v>43979</c:v>
                </c:pt>
                <c:pt idx="354">
                  <c:v>43980</c:v>
                </c:pt>
                <c:pt idx="355">
                  <c:v>43981</c:v>
                </c:pt>
                <c:pt idx="356">
                  <c:v>43982</c:v>
                </c:pt>
                <c:pt idx="357">
                  <c:v>43983</c:v>
                </c:pt>
                <c:pt idx="358">
                  <c:v>43984</c:v>
                </c:pt>
                <c:pt idx="359">
                  <c:v>43985</c:v>
                </c:pt>
                <c:pt idx="360">
                  <c:v>43986</c:v>
                </c:pt>
                <c:pt idx="361">
                  <c:v>43987</c:v>
                </c:pt>
                <c:pt idx="362">
                  <c:v>43988</c:v>
                </c:pt>
                <c:pt idx="363">
                  <c:v>43989</c:v>
                </c:pt>
                <c:pt idx="364">
                  <c:v>43990</c:v>
                </c:pt>
                <c:pt idx="365">
                  <c:v>43991</c:v>
                </c:pt>
                <c:pt idx="366">
                  <c:v>43992</c:v>
                </c:pt>
                <c:pt idx="367">
                  <c:v>43993</c:v>
                </c:pt>
                <c:pt idx="368">
                  <c:v>43994</c:v>
                </c:pt>
                <c:pt idx="369">
                  <c:v>43995</c:v>
                </c:pt>
                <c:pt idx="370">
                  <c:v>43996</c:v>
                </c:pt>
                <c:pt idx="371">
                  <c:v>43997</c:v>
                </c:pt>
                <c:pt idx="372">
                  <c:v>43998</c:v>
                </c:pt>
                <c:pt idx="373">
                  <c:v>43999</c:v>
                </c:pt>
                <c:pt idx="374">
                  <c:v>44000</c:v>
                </c:pt>
                <c:pt idx="375">
                  <c:v>44001</c:v>
                </c:pt>
                <c:pt idx="376">
                  <c:v>44002</c:v>
                </c:pt>
                <c:pt idx="377">
                  <c:v>44003</c:v>
                </c:pt>
                <c:pt idx="378">
                  <c:v>44004</c:v>
                </c:pt>
                <c:pt idx="379">
                  <c:v>44005</c:v>
                </c:pt>
                <c:pt idx="380">
                  <c:v>44006</c:v>
                </c:pt>
                <c:pt idx="381">
                  <c:v>44007</c:v>
                </c:pt>
                <c:pt idx="382">
                  <c:v>44008</c:v>
                </c:pt>
                <c:pt idx="383">
                  <c:v>44009</c:v>
                </c:pt>
                <c:pt idx="384">
                  <c:v>44010</c:v>
                </c:pt>
                <c:pt idx="385">
                  <c:v>44011</c:v>
                </c:pt>
                <c:pt idx="386">
                  <c:v>44012</c:v>
                </c:pt>
                <c:pt idx="387">
                  <c:v>44013</c:v>
                </c:pt>
                <c:pt idx="388">
                  <c:v>44014</c:v>
                </c:pt>
                <c:pt idx="389">
                  <c:v>44015</c:v>
                </c:pt>
                <c:pt idx="390">
                  <c:v>44016</c:v>
                </c:pt>
                <c:pt idx="391">
                  <c:v>44017</c:v>
                </c:pt>
                <c:pt idx="392">
                  <c:v>44018</c:v>
                </c:pt>
                <c:pt idx="393">
                  <c:v>44019</c:v>
                </c:pt>
                <c:pt idx="394">
                  <c:v>44020</c:v>
                </c:pt>
                <c:pt idx="395">
                  <c:v>44021</c:v>
                </c:pt>
                <c:pt idx="396">
                  <c:v>44022</c:v>
                </c:pt>
                <c:pt idx="397">
                  <c:v>44023</c:v>
                </c:pt>
                <c:pt idx="398">
                  <c:v>44024</c:v>
                </c:pt>
                <c:pt idx="399">
                  <c:v>44025</c:v>
                </c:pt>
                <c:pt idx="400">
                  <c:v>44026</c:v>
                </c:pt>
                <c:pt idx="401">
                  <c:v>44027</c:v>
                </c:pt>
                <c:pt idx="402">
                  <c:v>44028</c:v>
                </c:pt>
                <c:pt idx="403">
                  <c:v>44029</c:v>
                </c:pt>
                <c:pt idx="404">
                  <c:v>44030</c:v>
                </c:pt>
                <c:pt idx="405">
                  <c:v>44031</c:v>
                </c:pt>
                <c:pt idx="406">
                  <c:v>44032</c:v>
                </c:pt>
                <c:pt idx="407">
                  <c:v>44033</c:v>
                </c:pt>
                <c:pt idx="408">
                  <c:v>44034</c:v>
                </c:pt>
                <c:pt idx="409">
                  <c:v>44035</c:v>
                </c:pt>
                <c:pt idx="410">
                  <c:v>44036</c:v>
                </c:pt>
                <c:pt idx="411">
                  <c:v>44037</c:v>
                </c:pt>
                <c:pt idx="412">
                  <c:v>44038</c:v>
                </c:pt>
                <c:pt idx="413">
                  <c:v>44039</c:v>
                </c:pt>
                <c:pt idx="414">
                  <c:v>44040</c:v>
                </c:pt>
                <c:pt idx="415">
                  <c:v>44041</c:v>
                </c:pt>
                <c:pt idx="416">
                  <c:v>44042</c:v>
                </c:pt>
                <c:pt idx="417">
                  <c:v>44043</c:v>
                </c:pt>
                <c:pt idx="418">
                  <c:v>44044</c:v>
                </c:pt>
                <c:pt idx="419">
                  <c:v>44045</c:v>
                </c:pt>
                <c:pt idx="420">
                  <c:v>44046</c:v>
                </c:pt>
                <c:pt idx="421">
                  <c:v>44047</c:v>
                </c:pt>
                <c:pt idx="422">
                  <c:v>44048</c:v>
                </c:pt>
                <c:pt idx="423">
                  <c:v>44049</c:v>
                </c:pt>
                <c:pt idx="424">
                  <c:v>44050</c:v>
                </c:pt>
                <c:pt idx="425">
                  <c:v>44051</c:v>
                </c:pt>
                <c:pt idx="426">
                  <c:v>44052</c:v>
                </c:pt>
                <c:pt idx="427">
                  <c:v>44053</c:v>
                </c:pt>
                <c:pt idx="428">
                  <c:v>44054</c:v>
                </c:pt>
                <c:pt idx="429">
                  <c:v>44055</c:v>
                </c:pt>
                <c:pt idx="430">
                  <c:v>44056</c:v>
                </c:pt>
                <c:pt idx="431">
                  <c:v>44057</c:v>
                </c:pt>
                <c:pt idx="432">
                  <c:v>44058</c:v>
                </c:pt>
                <c:pt idx="433">
                  <c:v>44059</c:v>
                </c:pt>
                <c:pt idx="434">
                  <c:v>44060</c:v>
                </c:pt>
                <c:pt idx="435">
                  <c:v>44061</c:v>
                </c:pt>
                <c:pt idx="436">
                  <c:v>44062</c:v>
                </c:pt>
                <c:pt idx="437">
                  <c:v>44063</c:v>
                </c:pt>
                <c:pt idx="438">
                  <c:v>44064</c:v>
                </c:pt>
                <c:pt idx="439">
                  <c:v>44065</c:v>
                </c:pt>
                <c:pt idx="440">
                  <c:v>44066</c:v>
                </c:pt>
                <c:pt idx="441">
                  <c:v>44067</c:v>
                </c:pt>
                <c:pt idx="442">
                  <c:v>44068</c:v>
                </c:pt>
                <c:pt idx="443">
                  <c:v>44069</c:v>
                </c:pt>
                <c:pt idx="444">
                  <c:v>44070</c:v>
                </c:pt>
                <c:pt idx="445">
                  <c:v>44071</c:v>
                </c:pt>
                <c:pt idx="446">
                  <c:v>44072</c:v>
                </c:pt>
                <c:pt idx="447">
                  <c:v>44073</c:v>
                </c:pt>
                <c:pt idx="448">
                  <c:v>44074</c:v>
                </c:pt>
                <c:pt idx="449">
                  <c:v>44075</c:v>
                </c:pt>
                <c:pt idx="450">
                  <c:v>44076</c:v>
                </c:pt>
                <c:pt idx="451">
                  <c:v>44077</c:v>
                </c:pt>
                <c:pt idx="452">
                  <c:v>44078</c:v>
                </c:pt>
                <c:pt idx="453">
                  <c:v>44079</c:v>
                </c:pt>
                <c:pt idx="454">
                  <c:v>44080</c:v>
                </c:pt>
                <c:pt idx="455">
                  <c:v>44081</c:v>
                </c:pt>
                <c:pt idx="456">
                  <c:v>44082</c:v>
                </c:pt>
                <c:pt idx="457">
                  <c:v>44083</c:v>
                </c:pt>
                <c:pt idx="458">
                  <c:v>44084</c:v>
                </c:pt>
                <c:pt idx="459">
                  <c:v>44085</c:v>
                </c:pt>
                <c:pt idx="460">
                  <c:v>44086</c:v>
                </c:pt>
                <c:pt idx="461">
                  <c:v>44087</c:v>
                </c:pt>
                <c:pt idx="462">
                  <c:v>44088</c:v>
                </c:pt>
                <c:pt idx="463">
                  <c:v>44089</c:v>
                </c:pt>
                <c:pt idx="464">
                  <c:v>44090</c:v>
                </c:pt>
                <c:pt idx="465">
                  <c:v>44091</c:v>
                </c:pt>
                <c:pt idx="466">
                  <c:v>44092</c:v>
                </c:pt>
                <c:pt idx="467">
                  <c:v>44093</c:v>
                </c:pt>
                <c:pt idx="468">
                  <c:v>44094</c:v>
                </c:pt>
                <c:pt idx="469">
                  <c:v>44095</c:v>
                </c:pt>
                <c:pt idx="470">
                  <c:v>44096</c:v>
                </c:pt>
                <c:pt idx="471">
                  <c:v>44097</c:v>
                </c:pt>
                <c:pt idx="472">
                  <c:v>44098</c:v>
                </c:pt>
                <c:pt idx="473">
                  <c:v>44099</c:v>
                </c:pt>
                <c:pt idx="474">
                  <c:v>44100</c:v>
                </c:pt>
                <c:pt idx="475">
                  <c:v>44101</c:v>
                </c:pt>
                <c:pt idx="476">
                  <c:v>44102</c:v>
                </c:pt>
                <c:pt idx="477">
                  <c:v>44103</c:v>
                </c:pt>
                <c:pt idx="478">
                  <c:v>44104</c:v>
                </c:pt>
                <c:pt idx="479">
                  <c:v>44105</c:v>
                </c:pt>
                <c:pt idx="480">
                  <c:v>44106</c:v>
                </c:pt>
                <c:pt idx="481">
                  <c:v>44107</c:v>
                </c:pt>
                <c:pt idx="482">
                  <c:v>44108</c:v>
                </c:pt>
                <c:pt idx="483">
                  <c:v>44109</c:v>
                </c:pt>
                <c:pt idx="484">
                  <c:v>44110</c:v>
                </c:pt>
                <c:pt idx="485">
                  <c:v>44111</c:v>
                </c:pt>
                <c:pt idx="486">
                  <c:v>44112</c:v>
                </c:pt>
                <c:pt idx="487">
                  <c:v>44113</c:v>
                </c:pt>
                <c:pt idx="488">
                  <c:v>44114</c:v>
                </c:pt>
                <c:pt idx="489">
                  <c:v>44115</c:v>
                </c:pt>
                <c:pt idx="490">
                  <c:v>44116</c:v>
                </c:pt>
                <c:pt idx="491">
                  <c:v>44117</c:v>
                </c:pt>
                <c:pt idx="492">
                  <c:v>44118</c:v>
                </c:pt>
                <c:pt idx="493">
                  <c:v>44119</c:v>
                </c:pt>
                <c:pt idx="494">
                  <c:v>44120</c:v>
                </c:pt>
                <c:pt idx="495">
                  <c:v>44121</c:v>
                </c:pt>
                <c:pt idx="496">
                  <c:v>44122</c:v>
                </c:pt>
                <c:pt idx="497">
                  <c:v>44123</c:v>
                </c:pt>
                <c:pt idx="498">
                  <c:v>44124</c:v>
                </c:pt>
                <c:pt idx="499">
                  <c:v>44125</c:v>
                </c:pt>
              </c:numCache>
            </c:numRef>
          </c:cat>
          <c:val>
            <c:numRef>
              <c:f>'Figure 6 data'!$C$4:$C$4000</c:f>
              <c:numCache>
                <c:formatCode>#,##0.00</c:formatCode>
                <c:ptCount val="3997"/>
                <c:pt idx="0">
                  <c:v>3.585</c:v>
                </c:pt>
                <c:pt idx="1">
                  <c:v>3.581</c:v>
                </c:pt>
                <c:pt idx="2">
                  <c:v>3.5819999999999999</c:v>
                </c:pt>
                <c:pt idx="3">
                  <c:v>3.5920000000000001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3.61</c:v>
                </c:pt>
                <c:pt idx="8">
                  <c:v>3.6120000000000001</c:v>
                </c:pt>
                <c:pt idx="9">
                  <c:v>3.609</c:v>
                </c:pt>
                <c:pt idx="10">
                  <c:v>3.5790000000000002</c:v>
                </c:pt>
                <c:pt idx="11">
                  <c:v>3.5939999999999999</c:v>
                </c:pt>
                <c:pt idx="12">
                  <c:v>3.5939999999999999</c:v>
                </c:pt>
                <c:pt idx="13">
                  <c:v>3.5939999999999999</c:v>
                </c:pt>
                <c:pt idx="14">
                  <c:v>3.6040000000000001</c:v>
                </c:pt>
                <c:pt idx="15">
                  <c:v>3.6019999999999999</c:v>
                </c:pt>
                <c:pt idx="16">
                  <c:v>3.5910000000000002</c:v>
                </c:pt>
                <c:pt idx="17">
                  <c:v>3.5819999999999999</c:v>
                </c:pt>
                <c:pt idx="18">
                  <c:v>3.5659999999999998</c:v>
                </c:pt>
                <c:pt idx="19">
                  <c:v>3.5659999999999998</c:v>
                </c:pt>
                <c:pt idx="20">
                  <c:v>3.5659999999999998</c:v>
                </c:pt>
                <c:pt idx="21">
                  <c:v>3.5739999999999998</c:v>
                </c:pt>
                <c:pt idx="22">
                  <c:v>3.5750000000000002</c:v>
                </c:pt>
                <c:pt idx="23">
                  <c:v>3.5720000000000001</c:v>
                </c:pt>
                <c:pt idx="24">
                  <c:v>3.5670000000000002</c:v>
                </c:pt>
                <c:pt idx="25">
                  <c:v>3.5619999999999998</c:v>
                </c:pt>
                <c:pt idx="26">
                  <c:v>3.5619999999999998</c:v>
                </c:pt>
                <c:pt idx="27">
                  <c:v>3.5619999999999998</c:v>
                </c:pt>
                <c:pt idx="28">
                  <c:v>3.573</c:v>
                </c:pt>
                <c:pt idx="29">
                  <c:v>3.5680000000000001</c:v>
                </c:pt>
                <c:pt idx="30">
                  <c:v>3.573</c:v>
                </c:pt>
                <c:pt idx="31">
                  <c:v>3.5470000000000002</c:v>
                </c:pt>
                <c:pt idx="32">
                  <c:v>3.5510000000000002</c:v>
                </c:pt>
                <c:pt idx="33">
                  <c:v>3.5510000000000002</c:v>
                </c:pt>
                <c:pt idx="34">
                  <c:v>3.5510000000000002</c:v>
                </c:pt>
                <c:pt idx="35">
                  <c:v>3.5390000000000001</c:v>
                </c:pt>
                <c:pt idx="36">
                  <c:v>3.5419999999999998</c:v>
                </c:pt>
                <c:pt idx="37">
                  <c:v>3.5409999999999999</c:v>
                </c:pt>
                <c:pt idx="38">
                  <c:v>3.5430000000000001</c:v>
                </c:pt>
                <c:pt idx="39">
                  <c:v>3.5350000000000001</c:v>
                </c:pt>
                <c:pt idx="40">
                  <c:v>3.5350000000000001</c:v>
                </c:pt>
                <c:pt idx="41">
                  <c:v>3.5350000000000001</c:v>
                </c:pt>
                <c:pt idx="42">
                  <c:v>3.5339999999999998</c:v>
                </c:pt>
                <c:pt idx="43">
                  <c:v>3.5369999999999999</c:v>
                </c:pt>
                <c:pt idx="44">
                  <c:v>3.5209999999999999</c:v>
                </c:pt>
                <c:pt idx="45">
                  <c:v>3.5230000000000001</c:v>
                </c:pt>
                <c:pt idx="46">
                  <c:v>3.5259999999999998</c:v>
                </c:pt>
                <c:pt idx="47">
                  <c:v>3.5259999999999998</c:v>
                </c:pt>
                <c:pt idx="48">
                  <c:v>3.5259999999999998</c:v>
                </c:pt>
                <c:pt idx="49">
                  <c:v>3.5249999999999999</c:v>
                </c:pt>
                <c:pt idx="50">
                  <c:v>3.5</c:v>
                </c:pt>
                <c:pt idx="51">
                  <c:v>3.4990000000000001</c:v>
                </c:pt>
                <c:pt idx="52">
                  <c:v>3.524</c:v>
                </c:pt>
                <c:pt idx="53">
                  <c:v>3.5089999999999999</c:v>
                </c:pt>
                <c:pt idx="54">
                  <c:v>3.5089999999999999</c:v>
                </c:pt>
                <c:pt idx="55">
                  <c:v>3.5089999999999999</c:v>
                </c:pt>
                <c:pt idx="56">
                  <c:v>3.4940000000000002</c:v>
                </c:pt>
                <c:pt idx="57">
                  <c:v>3.4940000000000002</c:v>
                </c:pt>
                <c:pt idx="58">
                  <c:v>3.4870000000000001</c:v>
                </c:pt>
                <c:pt idx="59">
                  <c:v>3.4830000000000001</c:v>
                </c:pt>
                <c:pt idx="60">
                  <c:v>3.4790000000000001</c:v>
                </c:pt>
                <c:pt idx="61">
                  <c:v>3.4790000000000001</c:v>
                </c:pt>
                <c:pt idx="62">
                  <c:v>3.4790000000000001</c:v>
                </c:pt>
                <c:pt idx="63">
                  <c:v>3.484</c:v>
                </c:pt>
                <c:pt idx="64">
                  <c:v>3.4929999999999999</c:v>
                </c:pt>
                <c:pt idx="65">
                  <c:v>3.4889999999999999</c:v>
                </c:pt>
                <c:pt idx="66">
                  <c:v>3.5190000000000001</c:v>
                </c:pt>
                <c:pt idx="67">
                  <c:v>3.5409999999999999</c:v>
                </c:pt>
                <c:pt idx="68">
                  <c:v>3.5409999999999999</c:v>
                </c:pt>
                <c:pt idx="69">
                  <c:v>3.5409999999999999</c:v>
                </c:pt>
                <c:pt idx="70">
                  <c:v>3.5449999999999999</c:v>
                </c:pt>
                <c:pt idx="71">
                  <c:v>3.524</c:v>
                </c:pt>
                <c:pt idx="72">
                  <c:v>3.5270000000000001</c:v>
                </c:pt>
                <c:pt idx="73">
                  <c:v>3.5249999999999999</c:v>
                </c:pt>
                <c:pt idx="74">
                  <c:v>3.5110000000000001</c:v>
                </c:pt>
                <c:pt idx="75">
                  <c:v>3.5110000000000001</c:v>
                </c:pt>
                <c:pt idx="76">
                  <c:v>3.5110000000000001</c:v>
                </c:pt>
                <c:pt idx="77">
                  <c:v>3.5190000000000001</c:v>
                </c:pt>
                <c:pt idx="78">
                  <c:v>3.52</c:v>
                </c:pt>
                <c:pt idx="79">
                  <c:v>3.524</c:v>
                </c:pt>
                <c:pt idx="80">
                  <c:v>3.5209999999999999</c:v>
                </c:pt>
                <c:pt idx="81">
                  <c:v>3.5350000000000001</c:v>
                </c:pt>
                <c:pt idx="82">
                  <c:v>3.5350000000000001</c:v>
                </c:pt>
                <c:pt idx="83">
                  <c:v>3.5350000000000001</c:v>
                </c:pt>
                <c:pt idx="84">
                  <c:v>3.5379999999999998</c:v>
                </c:pt>
                <c:pt idx="85">
                  <c:v>3.5489999999999999</c:v>
                </c:pt>
                <c:pt idx="86">
                  <c:v>3.5270000000000001</c:v>
                </c:pt>
                <c:pt idx="87">
                  <c:v>3.512</c:v>
                </c:pt>
                <c:pt idx="88">
                  <c:v>3.5169999999999999</c:v>
                </c:pt>
                <c:pt idx="89">
                  <c:v>3.5169999999999999</c:v>
                </c:pt>
                <c:pt idx="90">
                  <c:v>3.5169999999999999</c:v>
                </c:pt>
                <c:pt idx="91">
                  <c:v>3.5270000000000001</c:v>
                </c:pt>
                <c:pt idx="92">
                  <c:v>3.5379999999999998</c:v>
                </c:pt>
                <c:pt idx="93">
                  <c:v>3.544</c:v>
                </c:pt>
                <c:pt idx="94">
                  <c:v>3.5409999999999999</c:v>
                </c:pt>
                <c:pt idx="95">
                  <c:v>3.5270000000000001</c:v>
                </c:pt>
                <c:pt idx="96">
                  <c:v>3.5270000000000001</c:v>
                </c:pt>
                <c:pt idx="97">
                  <c:v>3.5270000000000001</c:v>
                </c:pt>
                <c:pt idx="98">
                  <c:v>3.5379999999999998</c:v>
                </c:pt>
                <c:pt idx="99">
                  <c:v>3.5379999999999998</c:v>
                </c:pt>
                <c:pt idx="100">
                  <c:v>3.5409999999999999</c:v>
                </c:pt>
                <c:pt idx="101">
                  <c:v>3.5209999999999999</c:v>
                </c:pt>
                <c:pt idx="102">
                  <c:v>3.5129999999999999</c:v>
                </c:pt>
                <c:pt idx="103">
                  <c:v>3.5129999999999999</c:v>
                </c:pt>
                <c:pt idx="104">
                  <c:v>3.5129999999999999</c:v>
                </c:pt>
                <c:pt idx="105">
                  <c:v>3.5169999999999999</c:v>
                </c:pt>
                <c:pt idx="106">
                  <c:v>3.5070000000000001</c:v>
                </c:pt>
                <c:pt idx="107">
                  <c:v>3.5009999999999999</c:v>
                </c:pt>
                <c:pt idx="108">
                  <c:v>3.5169999999999999</c:v>
                </c:pt>
                <c:pt idx="109">
                  <c:v>3.4820000000000002</c:v>
                </c:pt>
                <c:pt idx="110">
                  <c:v>3.4820000000000002</c:v>
                </c:pt>
                <c:pt idx="111">
                  <c:v>3.4820000000000002</c:v>
                </c:pt>
                <c:pt idx="112">
                  <c:v>3.4820000000000002</c:v>
                </c:pt>
                <c:pt idx="113">
                  <c:v>3.4820000000000002</c:v>
                </c:pt>
                <c:pt idx="114">
                  <c:v>3.4849999999999999</c:v>
                </c:pt>
                <c:pt idx="115">
                  <c:v>3.4929999999999999</c:v>
                </c:pt>
                <c:pt idx="116">
                  <c:v>3.4809999999999999</c:v>
                </c:pt>
                <c:pt idx="117">
                  <c:v>3.4809999999999999</c:v>
                </c:pt>
                <c:pt idx="118">
                  <c:v>3.4809999999999999</c:v>
                </c:pt>
                <c:pt idx="119">
                  <c:v>3.4929999999999999</c:v>
                </c:pt>
                <c:pt idx="120">
                  <c:v>3.4929999999999999</c:v>
                </c:pt>
                <c:pt idx="121">
                  <c:v>3.4929999999999999</c:v>
                </c:pt>
                <c:pt idx="122">
                  <c:v>3.504</c:v>
                </c:pt>
                <c:pt idx="123">
                  <c:v>3.51</c:v>
                </c:pt>
                <c:pt idx="124">
                  <c:v>3.51</c:v>
                </c:pt>
                <c:pt idx="125">
                  <c:v>3.51</c:v>
                </c:pt>
                <c:pt idx="126">
                  <c:v>3.51</c:v>
                </c:pt>
                <c:pt idx="127">
                  <c:v>3.5129999999999999</c:v>
                </c:pt>
                <c:pt idx="128">
                  <c:v>3.536</c:v>
                </c:pt>
                <c:pt idx="129">
                  <c:v>3.5449999999999999</c:v>
                </c:pt>
                <c:pt idx="130">
                  <c:v>3.5329999999999999</c:v>
                </c:pt>
                <c:pt idx="131">
                  <c:v>3.5329999999999999</c:v>
                </c:pt>
                <c:pt idx="132">
                  <c:v>3.5329999999999999</c:v>
                </c:pt>
                <c:pt idx="133">
                  <c:v>3.5329999999999999</c:v>
                </c:pt>
                <c:pt idx="134">
                  <c:v>3.5369999999999999</c:v>
                </c:pt>
                <c:pt idx="135">
                  <c:v>3.5379999999999998</c:v>
                </c:pt>
                <c:pt idx="136">
                  <c:v>3.5230000000000001</c:v>
                </c:pt>
                <c:pt idx="137">
                  <c:v>3.5390000000000001</c:v>
                </c:pt>
                <c:pt idx="138">
                  <c:v>3.5390000000000001</c:v>
                </c:pt>
                <c:pt idx="139">
                  <c:v>3.5390000000000001</c:v>
                </c:pt>
                <c:pt idx="140">
                  <c:v>3.5289999999999999</c:v>
                </c:pt>
                <c:pt idx="141">
                  <c:v>3.53</c:v>
                </c:pt>
                <c:pt idx="142">
                  <c:v>3.528</c:v>
                </c:pt>
                <c:pt idx="143">
                  <c:v>3.5289999999999999</c:v>
                </c:pt>
                <c:pt idx="144">
                  <c:v>3.5209999999999999</c:v>
                </c:pt>
                <c:pt idx="145">
                  <c:v>3.5209999999999999</c:v>
                </c:pt>
                <c:pt idx="146">
                  <c:v>3.5209999999999999</c:v>
                </c:pt>
                <c:pt idx="147">
                  <c:v>3.5219999999999998</c:v>
                </c:pt>
                <c:pt idx="148">
                  <c:v>3.5009999999999999</c:v>
                </c:pt>
                <c:pt idx="149">
                  <c:v>3.49</c:v>
                </c:pt>
                <c:pt idx="150">
                  <c:v>3.4870000000000001</c:v>
                </c:pt>
                <c:pt idx="151">
                  <c:v>3.4950000000000001</c:v>
                </c:pt>
                <c:pt idx="152">
                  <c:v>3.4950000000000001</c:v>
                </c:pt>
                <c:pt idx="153">
                  <c:v>3.4950000000000001</c:v>
                </c:pt>
                <c:pt idx="154">
                  <c:v>3.4990000000000001</c:v>
                </c:pt>
                <c:pt idx="155">
                  <c:v>3.5110000000000001</c:v>
                </c:pt>
                <c:pt idx="156">
                  <c:v>3.4950000000000001</c:v>
                </c:pt>
                <c:pt idx="157">
                  <c:v>3.488</c:v>
                </c:pt>
                <c:pt idx="158">
                  <c:v>3.4780000000000002</c:v>
                </c:pt>
                <c:pt idx="159">
                  <c:v>3.4780000000000002</c:v>
                </c:pt>
                <c:pt idx="160">
                  <c:v>3.4780000000000002</c:v>
                </c:pt>
                <c:pt idx="161">
                  <c:v>3.4630000000000001</c:v>
                </c:pt>
                <c:pt idx="162">
                  <c:v>3.4569999999999999</c:v>
                </c:pt>
                <c:pt idx="163">
                  <c:v>3.4710000000000001</c:v>
                </c:pt>
                <c:pt idx="164">
                  <c:v>3.4550000000000001</c:v>
                </c:pt>
                <c:pt idx="165">
                  <c:v>3.46</c:v>
                </c:pt>
                <c:pt idx="166">
                  <c:v>3.46</c:v>
                </c:pt>
                <c:pt idx="167">
                  <c:v>3.46</c:v>
                </c:pt>
                <c:pt idx="168">
                  <c:v>3.4609999999999999</c:v>
                </c:pt>
                <c:pt idx="169">
                  <c:v>3.4630000000000001</c:v>
                </c:pt>
                <c:pt idx="170">
                  <c:v>3.4710000000000001</c:v>
                </c:pt>
                <c:pt idx="171">
                  <c:v>3.4710000000000001</c:v>
                </c:pt>
                <c:pt idx="172">
                  <c:v>3.476</c:v>
                </c:pt>
                <c:pt idx="173">
                  <c:v>3.476</c:v>
                </c:pt>
                <c:pt idx="174">
                  <c:v>3.476</c:v>
                </c:pt>
                <c:pt idx="175">
                  <c:v>3.4740000000000002</c:v>
                </c:pt>
                <c:pt idx="176">
                  <c:v>3.4809999999999999</c:v>
                </c:pt>
                <c:pt idx="177">
                  <c:v>3.4710000000000001</c:v>
                </c:pt>
                <c:pt idx="178">
                  <c:v>3.4670000000000001</c:v>
                </c:pt>
                <c:pt idx="179">
                  <c:v>3.4630000000000001</c:v>
                </c:pt>
                <c:pt idx="180">
                  <c:v>3.4630000000000001</c:v>
                </c:pt>
                <c:pt idx="181">
                  <c:v>3.4630000000000001</c:v>
                </c:pt>
                <c:pt idx="182">
                  <c:v>3.4710000000000001</c:v>
                </c:pt>
                <c:pt idx="183">
                  <c:v>3.4649999999999999</c:v>
                </c:pt>
                <c:pt idx="184">
                  <c:v>3.4769999999999999</c:v>
                </c:pt>
                <c:pt idx="185">
                  <c:v>3.4809999999999999</c:v>
                </c:pt>
                <c:pt idx="186">
                  <c:v>3.476</c:v>
                </c:pt>
                <c:pt idx="187">
                  <c:v>3.476</c:v>
                </c:pt>
                <c:pt idx="188">
                  <c:v>3.476</c:v>
                </c:pt>
                <c:pt idx="189">
                  <c:v>3.4980000000000002</c:v>
                </c:pt>
                <c:pt idx="190">
                  <c:v>3.492</c:v>
                </c:pt>
                <c:pt idx="191">
                  <c:v>3.5009999999999999</c:v>
                </c:pt>
                <c:pt idx="192">
                  <c:v>3.4929999999999999</c:v>
                </c:pt>
                <c:pt idx="193">
                  <c:v>3.4769999999999999</c:v>
                </c:pt>
                <c:pt idx="194">
                  <c:v>3.4769999999999999</c:v>
                </c:pt>
                <c:pt idx="195">
                  <c:v>3.4769999999999999</c:v>
                </c:pt>
                <c:pt idx="196">
                  <c:v>3.472</c:v>
                </c:pt>
                <c:pt idx="197">
                  <c:v>3.4660000000000002</c:v>
                </c:pt>
                <c:pt idx="198">
                  <c:v>3.4660000000000002</c:v>
                </c:pt>
                <c:pt idx="199">
                  <c:v>3.472</c:v>
                </c:pt>
                <c:pt idx="200">
                  <c:v>3.468</c:v>
                </c:pt>
                <c:pt idx="201">
                  <c:v>3.468</c:v>
                </c:pt>
                <c:pt idx="202">
                  <c:v>3.468</c:v>
                </c:pt>
                <c:pt idx="203">
                  <c:v>3.4630000000000001</c:v>
                </c:pt>
                <c:pt idx="204">
                  <c:v>3.456</c:v>
                </c:pt>
                <c:pt idx="205">
                  <c:v>3.456</c:v>
                </c:pt>
                <c:pt idx="206">
                  <c:v>3.452</c:v>
                </c:pt>
                <c:pt idx="207">
                  <c:v>3.4670000000000001</c:v>
                </c:pt>
                <c:pt idx="208">
                  <c:v>3.4670000000000001</c:v>
                </c:pt>
                <c:pt idx="209">
                  <c:v>3.4670000000000001</c:v>
                </c:pt>
                <c:pt idx="210">
                  <c:v>3.4750000000000001</c:v>
                </c:pt>
                <c:pt idx="211">
                  <c:v>3.4670000000000001</c:v>
                </c:pt>
                <c:pt idx="212">
                  <c:v>3.4649999999999999</c:v>
                </c:pt>
                <c:pt idx="213">
                  <c:v>3.4710000000000001</c:v>
                </c:pt>
                <c:pt idx="214">
                  <c:v>3.4729999999999999</c:v>
                </c:pt>
                <c:pt idx="215">
                  <c:v>3.4729999999999999</c:v>
                </c:pt>
                <c:pt idx="216">
                  <c:v>3.4729999999999999</c:v>
                </c:pt>
                <c:pt idx="217">
                  <c:v>3.47</c:v>
                </c:pt>
                <c:pt idx="218">
                  <c:v>3.47</c:v>
                </c:pt>
                <c:pt idx="219">
                  <c:v>3.4590000000000001</c:v>
                </c:pt>
                <c:pt idx="220">
                  <c:v>3.456</c:v>
                </c:pt>
                <c:pt idx="221">
                  <c:v>3.4540000000000002</c:v>
                </c:pt>
                <c:pt idx="222">
                  <c:v>3.4540000000000002</c:v>
                </c:pt>
                <c:pt idx="223">
                  <c:v>3.4540000000000002</c:v>
                </c:pt>
                <c:pt idx="224">
                  <c:v>3.456</c:v>
                </c:pt>
                <c:pt idx="225">
                  <c:v>3.4550000000000001</c:v>
                </c:pt>
                <c:pt idx="226">
                  <c:v>3.452</c:v>
                </c:pt>
                <c:pt idx="227">
                  <c:v>3.4580000000000002</c:v>
                </c:pt>
                <c:pt idx="228">
                  <c:v>3.4550000000000001</c:v>
                </c:pt>
                <c:pt idx="229">
                  <c:v>3.4550000000000001</c:v>
                </c:pt>
                <c:pt idx="230">
                  <c:v>3.4550000000000001</c:v>
                </c:pt>
                <c:pt idx="231">
                  <c:v>3.4580000000000002</c:v>
                </c:pt>
                <c:pt idx="232">
                  <c:v>3.4550000000000001</c:v>
                </c:pt>
                <c:pt idx="233">
                  <c:v>3.4580000000000002</c:v>
                </c:pt>
                <c:pt idx="234">
                  <c:v>3.45</c:v>
                </c:pt>
                <c:pt idx="235">
                  <c:v>3.448</c:v>
                </c:pt>
                <c:pt idx="236">
                  <c:v>3.448</c:v>
                </c:pt>
                <c:pt idx="237">
                  <c:v>3.448</c:v>
                </c:pt>
                <c:pt idx="238">
                  <c:v>3.4460000000000002</c:v>
                </c:pt>
                <c:pt idx="239">
                  <c:v>3.448</c:v>
                </c:pt>
                <c:pt idx="240">
                  <c:v>3.452</c:v>
                </c:pt>
                <c:pt idx="241">
                  <c:v>3.4390000000000001</c:v>
                </c:pt>
                <c:pt idx="242">
                  <c:v>3.4260000000000002</c:v>
                </c:pt>
                <c:pt idx="243">
                  <c:v>3.4260000000000002</c:v>
                </c:pt>
                <c:pt idx="244">
                  <c:v>3.4260000000000002</c:v>
                </c:pt>
                <c:pt idx="245">
                  <c:v>3.4220000000000002</c:v>
                </c:pt>
                <c:pt idx="246">
                  <c:v>3.419</c:v>
                </c:pt>
                <c:pt idx="247">
                  <c:v>3.423</c:v>
                </c:pt>
                <c:pt idx="248">
                  <c:v>3.431</c:v>
                </c:pt>
                <c:pt idx="249">
                  <c:v>3.4340000000000002</c:v>
                </c:pt>
                <c:pt idx="250">
                  <c:v>3.4340000000000002</c:v>
                </c:pt>
                <c:pt idx="251">
                  <c:v>3.4340000000000002</c:v>
                </c:pt>
                <c:pt idx="252">
                  <c:v>3.4279999999999999</c:v>
                </c:pt>
                <c:pt idx="253">
                  <c:v>3.4159999999999999</c:v>
                </c:pt>
                <c:pt idx="254">
                  <c:v>3.4239999999999999</c:v>
                </c:pt>
                <c:pt idx="255">
                  <c:v>3.4319999999999999</c:v>
                </c:pt>
                <c:pt idx="256">
                  <c:v>3.4239999999999999</c:v>
                </c:pt>
                <c:pt idx="257">
                  <c:v>3.4239999999999999</c:v>
                </c:pt>
                <c:pt idx="258">
                  <c:v>3.4239999999999999</c:v>
                </c:pt>
                <c:pt idx="259">
                  <c:v>3.4369999999999998</c:v>
                </c:pt>
                <c:pt idx="260">
                  <c:v>3.4289999999999998</c:v>
                </c:pt>
                <c:pt idx="261">
                  <c:v>3.4420000000000002</c:v>
                </c:pt>
                <c:pt idx="262">
                  <c:v>3.4340000000000002</c:v>
                </c:pt>
                <c:pt idx="263">
                  <c:v>3.4670000000000001</c:v>
                </c:pt>
                <c:pt idx="264">
                  <c:v>3.4670000000000001</c:v>
                </c:pt>
                <c:pt idx="265">
                  <c:v>3.4670000000000001</c:v>
                </c:pt>
                <c:pt idx="266">
                  <c:v>3.4670000000000001</c:v>
                </c:pt>
                <c:pt idx="267">
                  <c:v>3.4609999999999999</c:v>
                </c:pt>
                <c:pt idx="268">
                  <c:v>3.46</c:v>
                </c:pt>
                <c:pt idx="269">
                  <c:v>3.4660000000000002</c:v>
                </c:pt>
                <c:pt idx="270">
                  <c:v>3.4860000000000002</c:v>
                </c:pt>
                <c:pt idx="271">
                  <c:v>3.4860000000000002</c:v>
                </c:pt>
                <c:pt idx="272">
                  <c:v>3.4860000000000002</c:v>
                </c:pt>
                <c:pt idx="273">
                  <c:v>3.508</c:v>
                </c:pt>
                <c:pt idx="274">
                  <c:v>3.508</c:v>
                </c:pt>
                <c:pt idx="275">
                  <c:v>3.508</c:v>
                </c:pt>
                <c:pt idx="276">
                  <c:v>3.6389999999999998</c:v>
                </c:pt>
                <c:pt idx="277">
                  <c:v>3.6520000000000001</c:v>
                </c:pt>
                <c:pt idx="278">
                  <c:v>3.6520000000000001</c:v>
                </c:pt>
                <c:pt idx="279">
                  <c:v>3.6520000000000001</c:v>
                </c:pt>
                <c:pt idx="280">
                  <c:v>3.7280000000000002</c:v>
                </c:pt>
                <c:pt idx="281">
                  <c:v>3.8620000000000001</c:v>
                </c:pt>
                <c:pt idx="282">
                  <c:v>3.827</c:v>
                </c:pt>
                <c:pt idx="283">
                  <c:v>3.6829999999999998</c:v>
                </c:pt>
                <c:pt idx="284">
                  <c:v>3.597</c:v>
                </c:pt>
                <c:pt idx="285">
                  <c:v>3.597</c:v>
                </c:pt>
                <c:pt idx="286">
                  <c:v>3.597</c:v>
                </c:pt>
                <c:pt idx="287">
                  <c:v>3.698</c:v>
                </c:pt>
                <c:pt idx="288">
                  <c:v>3.6579999999999999</c:v>
                </c:pt>
                <c:pt idx="289">
                  <c:v>3.6419999999999999</c:v>
                </c:pt>
                <c:pt idx="290">
                  <c:v>3.6240000000000001</c:v>
                </c:pt>
                <c:pt idx="291">
                  <c:v>3.5979999999999999</c:v>
                </c:pt>
                <c:pt idx="292">
                  <c:v>3.5979999999999999</c:v>
                </c:pt>
                <c:pt idx="293">
                  <c:v>3.5979999999999999</c:v>
                </c:pt>
                <c:pt idx="294">
                  <c:v>3.5859999999999999</c:v>
                </c:pt>
                <c:pt idx="295">
                  <c:v>3.5649999999999999</c:v>
                </c:pt>
                <c:pt idx="296">
                  <c:v>3.556</c:v>
                </c:pt>
                <c:pt idx="297">
                  <c:v>3.63</c:v>
                </c:pt>
                <c:pt idx="298">
                  <c:v>3.6360000000000001</c:v>
                </c:pt>
                <c:pt idx="299">
                  <c:v>3.6360000000000001</c:v>
                </c:pt>
                <c:pt idx="300">
                  <c:v>3.6360000000000001</c:v>
                </c:pt>
                <c:pt idx="301">
                  <c:v>3.6269999999999998</c:v>
                </c:pt>
                <c:pt idx="302">
                  <c:v>3.6040000000000001</c:v>
                </c:pt>
                <c:pt idx="303">
                  <c:v>3.6040000000000001</c:v>
                </c:pt>
                <c:pt idx="304">
                  <c:v>3.6040000000000001</c:v>
                </c:pt>
                <c:pt idx="305">
                  <c:v>3.6040000000000001</c:v>
                </c:pt>
                <c:pt idx="306">
                  <c:v>3.6040000000000001</c:v>
                </c:pt>
                <c:pt idx="307">
                  <c:v>3.6040000000000001</c:v>
                </c:pt>
                <c:pt idx="308">
                  <c:v>3.6040000000000001</c:v>
                </c:pt>
                <c:pt idx="309">
                  <c:v>3.5790000000000002</c:v>
                </c:pt>
                <c:pt idx="310">
                  <c:v>3.5790000000000002</c:v>
                </c:pt>
                <c:pt idx="311">
                  <c:v>3.5939999999999999</c:v>
                </c:pt>
                <c:pt idx="312">
                  <c:v>3.5910000000000002</c:v>
                </c:pt>
                <c:pt idx="313">
                  <c:v>3.5910000000000002</c:v>
                </c:pt>
                <c:pt idx="314">
                  <c:v>3.5910000000000002</c:v>
                </c:pt>
                <c:pt idx="315">
                  <c:v>3.58</c:v>
                </c:pt>
                <c:pt idx="316">
                  <c:v>3.552</c:v>
                </c:pt>
                <c:pt idx="317">
                  <c:v>3.5409999999999999</c:v>
                </c:pt>
                <c:pt idx="318">
                  <c:v>3.5569999999999999</c:v>
                </c:pt>
                <c:pt idx="319">
                  <c:v>3.524</c:v>
                </c:pt>
                <c:pt idx="320">
                  <c:v>3.524</c:v>
                </c:pt>
                <c:pt idx="321">
                  <c:v>3.524</c:v>
                </c:pt>
                <c:pt idx="322">
                  <c:v>3.5150000000000001</c:v>
                </c:pt>
                <c:pt idx="323">
                  <c:v>3.4990000000000001</c:v>
                </c:pt>
                <c:pt idx="324">
                  <c:v>3.4990000000000001</c:v>
                </c:pt>
                <c:pt idx="325">
                  <c:v>3.5</c:v>
                </c:pt>
                <c:pt idx="326">
                  <c:v>3.4910000000000001</c:v>
                </c:pt>
                <c:pt idx="327">
                  <c:v>3.4910000000000001</c:v>
                </c:pt>
                <c:pt idx="328">
                  <c:v>3.4910000000000001</c:v>
                </c:pt>
                <c:pt idx="329">
                  <c:v>3.5270000000000001</c:v>
                </c:pt>
                <c:pt idx="330">
                  <c:v>3.524</c:v>
                </c:pt>
                <c:pt idx="331">
                  <c:v>3.5110000000000001</c:v>
                </c:pt>
                <c:pt idx="332">
                  <c:v>3.516</c:v>
                </c:pt>
                <c:pt idx="333">
                  <c:v>3.516</c:v>
                </c:pt>
                <c:pt idx="334">
                  <c:v>3.516</c:v>
                </c:pt>
                <c:pt idx="335">
                  <c:v>3.516</c:v>
                </c:pt>
                <c:pt idx="336">
                  <c:v>3.5179999999999998</c:v>
                </c:pt>
                <c:pt idx="337">
                  <c:v>3.5070000000000001</c:v>
                </c:pt>
                <c:pt idx="338">
                  <c:v>3.5110000000000001</c:v>
                </c:pt>
                <c:pt idx="339">
                  <c:v>3.5459999999999998</c:v>
                </c:pt>
                <c:pt idx="340">
                  <c:v>3.5329999999999999</c:v>
                </c:pt>
                <c:pt idx="341">
                  <c:v>3.5329999999999999</c:v>
                </c:pt>
                <c:pt idx="342">
                  <c:v>3.5329999999999999</c:v>
                </c:pt>
                <c:pt idx="343">
                  <c:v>3.5430000000000001</c:v>
                </c:pt>
                <c:pt idx="344">
                  <c:v>3.5249999999999999</c:v>
                </c:pt>
                <c:pt idx="345">
                  <c:v>3.504</c:v>
                </c:pt>
                <c:pt idx="346">
                  <c:v>3.5139999999999998</c:v>
                </c:pt>
                <c:pt idx="347">
                  <c:v>3.5289999999999999</c:v>
                </c:pt>
                <c:pt idx="348">
                  <c:v>3.5289999999999999</c:v>
                </c:pt>
                <c:pt idx="349">
                  <c:v>3.5289999999999999</c:v>
                </c:pt>
                <c:pt idx="350">
                  <c:v>3.5289999999999999</c:v>
                </c:pt>
                <c:pt idx="351">
                  <c:v>3.5150000000000001</c:v>
                </c:pt>
                <c:pt idx="352">
                  <c:v>3.4990000000000001</c:v>
                </c:pt>
                <c:pt idx="353">
                  <c:v>3.5019999999999998</c:v>
                </c:pt>
                <c:pt idx="354">
                  <c:v>3.5019999999999998</c:v>
                </c:pt>
                <c:pt idx="355">
                  <c:v>3.5019999999999998</c:v>
                </c:pt>
                <c:pt idx="356">
                  <c:v>3.5019999999999998</c:v>
                </c:pt>
                <c:pt idx="357">
                  <c:v>3.5089999999999999</c:v>
                </c:pt>
                <c:pt idx="358">
                  <c:v>3.484</c:v>
                </c:pt>
                <c:pt idx="359">
                  <c:v>3.468</c:v>
                </c:pt>
                <c:pt idx="360">
                  <c:v>3.4790000000000001</c:v>
                </c:pt>
                <c:pt idx="361">
                  <c:v>3.4550000000000001</c:v>
                </c:pt>
                <c:pt idx="362">
                  <c:v>3.4550000000000001</c:v>
                </c:pt>
                <c:pt idx="363">
                  <c:v>3.4550000000000001</c:v>
                </c:pt>
                <c:pt idx="364">
                  <c:v>3.4620000000000002</c:v>
                </c:pt>
                <c:pt idx="365">
                  <c:v>3.4569999999999999</c:v>
                </c:pt>
                <c:pt idx="366">
                  <c:v>3.4470000000000001</c:v>
                </c:pt>
                <c:pt idx="367">
                  <c:v>3.4510000000000001</c:v>
                </c:pt>
                <c:pt idx="368">
                  <c:v>3.464</c:v>
                </c:pt>
                <c:pt idx="369">
                  <c:v>3.464</c:v>
                </c:pt>
                <c:pt idx="370">
                  <c:v>3.464</c:v>
                </c:pt>
                <c:pt idx="371">
                  <c:v>3.4950000000000001</c:v>
                </c:pt>
                <c:pt idx="372">
                  <c:v>3.472</c:v>
                </c:pt>
                <c:pt idx="373">
                  <c:v>3.456</c:v>
                </c:pt>
                <c:pt idx="374">
                  <c:v>3.4510000000000001</c:v>
                </c:pt>
                <c:pt idx="375">
                  <c:v>3.4470000000000001</c:v>
                </c:pt>
                <c:pt idx="376">
                  <c:v>3.4470000000000001</c:v>
                </c:pt>
                <c:pt idx="377">
                  <c:v>3.4470000000000001</c:v>
                </c:pt>
                <c:pt idx="378">
                  <c:v>3.4460000000000002</c:v>
                </c:pt>
                <c:pt idx="379">
                  <c:v>3.4340000000000002</c:v>
                </c:pt>
                <c:pt idx="380">
                  <c:v>3.4249999999999998</c:v>
                </c:pt>
                <c:pt idx="381">
                  <c:v>3.4420000000000002</c:v>
                </c:pt>
                <c:pt idx="382">
                  <c:v>3.4369999999999998</c:v>
                </c:pt>
                <c:pt idx="383">
                  <c:v>3.4369999999999998</c:v>
                </c:pt>
                <c:pt idx="384">
                  <c:v>3.4369999999999998</c:v>
                </c:pt>
                <c:pt idx="385">
                  <c:v>3.4359999999999999</c:v>
                </c:pt>
                <c:pt idx="386">
                  <c:v>3.4660000000000002</c:v>
                </c:pt>
                <c:pt idx="387">
                  <c:v>3.4540000000000002</c:v>
                </c:pt>
                <c:pt idx="388">
                  <c:v>3.448</c:v>
                </c:pt>
                <c:pt idx="389">
                  <c:v>3.4340000000000002</c:v>
                </c:pt>
                <c:pt idx="390">
                  <c:v>3.4340000000000002</c:v>
                </c:pt>
                <c:pt idx="391">
                  <c:v>3.4340000000000002</c:v>
                </c:pt>
                <c:pt idx="392">
                  <c:v>3.4420000000000002</c:v>
                </c:pt>
                <c:pt idx="393">
                  <c:v>3.45</c:v>
                </c:pt>
                <c:pt idx="394">
                  <c:v>3.4550000000000001</c:v>
                </c:pt>
                <c:pt idx="395">
                  <c:v>3.444</c:v>
                </c:pt>
                <c:pt idx="396">
                  <c:v>3.4569999999999999</c:v>
                </c:pt>
                <c:pt idx="397">
                  <c:v>3.4569999999999999</c:v>
                </c:pt>
                <c:pt idx="398">
                  <c:v>3.4569999999999999</c:v>
                </c:pt>
                <c:pt idx="399">
                  <c:v>3.4420000000000002</c:v>
                </c:pt>
                <c:pt idx="400">
                  <c:v>3.4420000000000002</c:v>
                </c:pt>
                <c:pt idx="401">
                  <c:v>3.431</c:v>
                </c:pt>
                <c:pt idx="402">
                  <c:v>3.427</c:v>
                </c:pt>
                <c:pt idx="403">
                  <c:v>3.4470000000000001</c:v>
                </c:pt>
                <c:pt idx="404">
                  <c:v>3.4470000000000001</c:v>
                </c:pt>
                <c:pt idx="405">
                  <c:v>3.4470000000000001</c:v>
                </c:pt>
                <c:pt idx="406">
                  <c:v>3.431</c:v>
                </c:pt>
                <c:pt idx="407">
                  <c:v>3.4209999999999998</c:v>
                </c:pt>
                <c:pt idx="408">
                  <c:v>3.419</c:v>
                </c:pt>
                <c:pt idx="409">
                  <c:v>3.4209999999999998</c:v>
                </c:pt>
                <c:pt idx="410">
                  <c:v>3.42</c:v>
                </c:pt>
                <c:pt idx="411">
                  <c:v>3.42</c:v>
                </c:pt>
                <c:pt idx="412">
                  <c:v>3.42</c:v>
                </c:pt>
                <c:pt idx="413">
                  <c:v>3.4129999999999998</c:v>
                </c:pt>
                <c:pt idx="414">
                  <c:v>3.415</c:v>
                </c:pt>
                <c:pt idx="415">
                  <c:v>3.4089999999999998</c:v>
                </c:pt>
                <c:pt idx="416">
                  <c:v>3.4089999999999998</c:v>
                </c:pt>
                <c:pt idx="417">
                  <c:v>3.4079999999999999</c:v>
                </c:pt>
                <c:pt idx="418">
                  <c:v>3.4079999999999999</c:v>
                </c:pt>
                <c:pt idx="419">
                  <c:v>3.4079999999999999</c:v>
                </c:pt>
                <c:pt idx="420">
                  <c:v>3.415</c:v>
                </c:pt>
                <c:pt idx="421">
                  <c:v>3.4239999999999999</c:v>
                </c:pt>
                <c:pt idx="422">
                  <c:v>3.4119999999999999</c:v>
                </c:pt>
                <c:pt idx="423">
                  <c:v>3.4089999999999998</c:v>
                </c:pt>
                <c:pt idx="424">
                  <c:v>3.4089999999999998</c:v>
                </c:pt>
                <c:pt idx="425">
                  <c:v>3.4089999999999998</c:v>
                </c:pt>
                <c:pt idx="426">
                  <c:v>3.4089999999999998</c:v>
                </c:pt>
                <c:pt idx="427">
                  <c:v>3.4140000000000001</c:v>
                </c:pt>
                <c:pt idx="428">
                  <c:v>3.4020000000000001</c:v>
                </c:pt>
                <c:pt idx="429">
                  <c:v>3.4060000000000001</c:v>
                </c:pt>
                <c:pt idx="430">
                  <c:v>3.4060000000000001</c:v>
                </c:pt>
                <c:pt idx="431">
                  <c:v>3.4039999999999999</c:v>
                </c:pt>
                <c:pt idx="432">
                  <c:v>3.4039999999999999</c:v>
                </c:pt>
                <c:pt idx="433">
                  <c:v>3.4039999999999999</c:v>
                </c:pt>
                <c:pt idx="434">
                  <c:v>3.4089999999999998</c:v>
                </c:pt>
                <c:pt idx="435">
                  <c:v>3.4009999999999998</c:v>
                </c:pt>
                <c:pt idx="436">
                  <c:v>3.4</c:v>
                </c:pt>
                <c:pt idx="437">
                  <c:v>3.4020000000000001</c:v>
                </c:pt>
                <c:pt idx="438">
                  <c:v>3.4039999999999999</c:v>
                </c:pt>
                <c:pt idx="439">
                  <c:v>3.4039999999999999</c:v>
                </c:pt>
                <c:pt idx="440">
                  <c:v>3.4039999999999999</c:v>
                </c:pt>
                <c:pt idx="441">
                  <c:v>3.4020000000000001</c:v>
                </c:pt>
                <c:pt idx="442">
                  <c:v>3.4</c:v>
                </c:pt>
                <c:pt idx="443">
                  <c:v>3.4009999999999998</c:v>
                </c:pt>
                <c:pt idx="444">
                  <c:v>3.3690000000000002</c:v>
                </c:pt>
                <c:pt idx="445">
                  <c:v>3.3679999999999999</c:v>
                </c:pt>
                <c:pt idx="446">
                  <c:v>3.3679999999999999</c:v>
                </c:pt>
                <c:pt idx="447">
                  <c:v>3.3679999999999999</c:v>
                </c:pt>
                <c:pt idx="448">
                  <c:v>3.3620000000000001</c:v>
                </c:pt>
                <c:pt idx="449">
                  <c:v>3.3530000000000002</c:v>
                </c:pt>
                <c:pt idx="450">
                  <c:v>3.3660000000000001</c:v>
                </c:pt>
                <c:pt idx="451">
                  <c:v>3.3679999999999999</c:v>
                </c:pt>
                <c:pt idx="452">
                  <c:v>3.371</c:v>
                </c:pt>
                <c:pt idx="453">
                  <c:v>3.371</c:v>
                </c:pt>
                <c:pt idx="454">
                  <c:v>3.371</c:v>
                </c:pt>
                <c:pt idx="455">
                  <c:v>3.3780000000000001</c:v>
                </c:pt>
                <c:pt idx="456">
                  <c:v>3.3919999999999999</c:v>
                </c:pt>
                <c:pt idx="457">
                  <c:v>3.407</c:v>
                </c:pt>
                <c:pt idx="458">
                  <c:v>3.4140000000000001</c:v>
                </c:pt>
                <c:pt idx="459">
                  <c:v>3.4380000000000002</c:v>
                </c:pt>
                <c:pt idx="460">
                  <c:v>3.4380000000000002</c:v>
                </c:pt>
                <c:pt idx="461">
                  <c:v>3.4380000000000002</c:v>
                </c:pt>
                <c:pt idx="462">
                  <c:v>3.4350000000000001</c:v>
                </c:pt>
                <c:pt idx="463">
                  <c:v>3.4220000000000002</c:v>
                </c:pt>
                <c:pt idx="464">
                  <c:v>3.411</c:v>
                </c:pt>
                <c:pt idx="465">
                  <c:v>3.4220000000000002</c:v>
                </c:pt>
                <c:pt idx="466">
                  <c:v>3.4220000000000002</c:v>
                </c:pt>
                <c:pt idx="467">
                  <c:v>3.4220000000000002</c:v>
                </c:pt>
                <c:pt idx="468">
                  <c:v>3.4220000000000002</c:v>
                </c:pt>
                <c:pt idx="469">
                  <c:v>3.4420000000000002</c:v>
                </c:pt>
                <c:pt idx="470">
                  <c:v>3.4409999999999998</c:v>
                </c:pt>
                <c:pt idx="471">
                  <c:v>3.4449999999999998</c:v>
                </c:pt>
                <c:pt idx="472">
                  <c:v>3.4780000000000002</c:v>
                </c:pt>
                <c:pt idx="473">
                  <c:v>3.4670000000000001</c:v>
                </c:pt>
                <c:pt idx="474">
                  <c:v>3.4670000000000001</c:v>
                </c:pt>
                <c:pt idx="475">
                  <c:v>3.4670000000000001</c:v>
                </c:pt>
                <c:pt idx="476">
                  <c:v>3.4670000000000001</c:v>
                </c:pt>
                <c:pt idx="477">
                  <c:v>3.4590000000000001</c:v>
                </c:pt>
                <c:pt idx="478">
                  <c:v>3.4409999999999998</c:v>
                </c:pt>
                <c:pt idx="479">
                  <c:v>3.427</c:v>
                </c:pt>
                <c:pt idx="480">
                  <c:v>3.431</c:v>
                </c:pt>
                <c:pt idx="481">
                  <c:v>3.431</c:v>
                </c:pt>
                <c:pt idx="482">
                  <c:v>3.431</c:v>
                </c:pt>
                <c:pt idx="483">
                  <c:v>3.4220000000000002</c:v>
                </c:pt>
                <c:pt idx="484">
                  <c:v>3.411</c:v>
                </c:pt>
                <c:pt idx="485">
                  <c:v>3.407</c:v>
                </c:pt>
                <c:pt idx="486">
                  <c:v>3.3940000000000001</c:v>
                </c:pt>
                <c:pt idx="487">
                  <c:v>3.3809999999999998</c:v>
                </c:pt>
                <c:pt idx="488">
                  <c:v>3.3809999999999998</c:v>
                </c:pt>
                <c:pt idx="489">
                  <c:v>3.3809999999999998</c:v>
                </c:pt>
                <c:pt idx="490">
                  <c:v>3.383</c:v>
                </c:pt>
                <c:pt idx="491">
                  <c:v>3.3860000000000001</c:v>
                </c:pt>
                <c:pt idx="492">
                  <c:v>3.3839999999999999</c:v>
                </c:pt>
                <c:pt idx="493">
                  <c:v>3.3940000000000001</c:v>
                </c:pt>
                <c:pt idx="494">
                  <c:v>3.383</c:v>
                </c:pt>
                <c:pt idx="495">
                  <c:v>3.383</c:v>
                </c:pt>
                <c:pt idx="496">
                  <c:v>3.383</c:v>
                </c:pt>
                <c:pt idx="497">
                  <c:v>3.3780000000000001</c:v>
                </c:pt>
                <c:pt idx="498">
                  <c:v>3.379</c:v>
                </c:pt>
                <c:pt idx="499">
                  <c:v>3.3849999999999998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01-485E-8CB0-2BB624B021BD}"/>
            </c:ext>
          </c:extLst>
        </c:ser>
        <c:ser>
          <c:idx val="3"/>
          <c:order val="3"/>
          <c:tx>
            <c:strRef>
              <c:f>'Figure 6 data'!$E$3</c:f>
              <c:strCache>
                <c:ptCount val="1"/>
                <c:pt idx="0">
                  <c:v>interest rate decision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'Figure 6 data'!$A$4:$A$4000</c:f>
              <c:numCache>
                <c:formatCode>m/d/yyyy</c:formatCode>
                <c:ptCount val="3997"/>
                <c:pt idx="0">
                  <c:v>43626</c:v>
                </c:pt>
                <c:pt idx="1">
                  <c:v>43627</c:v>
                </c:pt>
                <c:pt idx="2">
                  <c:v>43628</c:v>
                </c:pt>
                <c:pt idx="3">
                  <c:v>43629</c:v>
                </c:pt>
                <c:pt idx="4">
                  <c:v>43630</c:v>
                </c:pt>
                <c:pt idx="5">
                  <c:v>43631</c:v>
                </c:pt>
                <c:pt idx="6">
                  <c:v>43632</c:v>
                </c:pt>
                <c:pt idx="7">
                  <c:v>43633</c:v>
                </c:pt>
                <c:pt idx="8">
                  <c:v>43634</c:v>
                </c:pt>
                <c:pt idx="9">
                  <c:v>43635</c:v>
                </c:pt>
                <c:pt idx="10">
                  <c:v>43636</c:v>
                </c:pt>
                <c:pt idx="11">
                  <c:v>43637</c:v>
                </c:pt>
                <c:pt idx="12">
                  <c:v>43638</c:v>
                </c:pt>
                <c:pt idx="13">
                  <c:v>43639</c:v>
                </c:pt>
                <c:pt idx="14">
                  <c:v>43640</c:v>
                </c:pt>
                <c:pt idx="15">
                  <c:v>43641</c:v>
                </c:pt>
                <c:pt idx="16">
                  <c:v>43642</c:v>
                </c:pt>
                <c:pt idx="17">
                  <c:v>43643</c:v>
                </c:pt>
                <c:pt idx="18">
                  <c:v>43644</c:v>
                </c:pt>
                <c:pt idx="19">
                  <c:v>43645</c:v>
                </c:pt>
                <c:pt idx="20">
                  <c:v>43646</c:v>
                </c:pt>
                <c:pt idx="21">
                  <c:v>43647</c:v>
                </c:pt>
                <c:pt idx="22">
                  <c:v>43648</c:v>
                </c:pt>
                <c:pt idx="23">
                  <c:v>43649</c:v>
                </c:pt>
                <c:pt idx="24">
                  <c:v>43650</c:v>
                </c:pt>
                <c:pt idx="25">
                  <c:v>43651</c:v>
                </c:pt>
                <c:pt idx="26">
                  <c:v>43652</c:v>
                </c:pt>
                <c:pt idx="27">
                  <c:v>43653</c:v>
                </c:pt>
                <c:pt idx="28">
                  <c:v>43654</c:v>
                </c:pt>
                <c:pt idx="29">
                  <c:v>43655</c:v>
                </c:pt>
                <c:pt idx="30">
                  <c:v>43656</c:v>
                </c:pt>
                <c:pt idx="31">
                  <c:v>43657</c:v>
                </c:pt>
                <c:pt idx="32">
                  <c:v>43658</c:v>
                </c:pt>
                <c:pt idx="33">
                  <c:v>43659</c:v>
                </c:pt>
                <c:pt idx="34">
                  <c:v>43660</c:v>
                </c:pt>
                <c:pt idx="35">
                  <c:v>43661</c:v>
                </c:pt>
                <c:pt idx="36">
                  <c:v>43662</c:v>
                </c:pt>
                <c:pt idx="37">
                  <c:v>43663</c:v>
                </c:pt>
                <c:pt idx="38">
                  <c:v>43664</c:v>
                </c:pt>
                <c:pt idx="39">
                  <c:v>43665</c:v>
                </c:pt>
                <c:pt idx="40">
                  <c:v>43666</c:v>
                </c:pt>
                <c:pt idx="41">
                  <c:v>43667</c:v>
                </c:pt>
                <c:pt idx="42">
                  <c:v>43668</c:v>
                </c:pt>
                <c:pt idx="43">
                  <c:v>43669</c:v>
                </c:pt>
                <c:pt idx="44">
                  <c:v>43670</c:v>
                </c:pt>
                <c:pt idx="45">
                  <c:v>43671</c:v>
                </c:pt>
                <c:pt idx="46">
                  <c:v>43672</c:v>
                </c:pt>
                <c:pt idx="47">
                  <c:v>43673</c:v>
                </c:pt>
                <c:pt idx="48">
                  <c:v>43674</c:v>
                </c:pt>
                <c:pt idx="49">
                  <c:v>43675</c:v>
                </c:pt>
                <c:pt idx="50">
                  <c:v>43676</c:v>
                </c:pt>
                <c:pt idx="51">
                  <c:v>43677</c:v>
                </c:pt>
                <c:pt idx="52">
                  <c:v>43678</c:v>
                </c:pt>
                <c:pt idx="53">
                  <c:v>43679</c:v>
                </c:pt>
                <c:pt idx="54">
                  <c:v>43680</c:v>
                </c:pt>
                <c:pt idx="55">
                  <c:v>43681</c:v>
                </c:pt>
                <c:pt idx="56">
                  <c:v>43682</c:v>
                </c:pt>
                <c:pt idx="57">
                  <c:v>43683</c:v>
                </c:pt>
                <c:pt idx="58">
                  <c:v>43684</c:v>
                </c:pt>
                <c:pt idx="59">
                  <c:v>43685</c:v>
                </c:pt>
                <c:pt idx="60">
                  <c:v>43686</c:v>
                </c:pt>
                <c:pt idx="61">
                  <c:v>43687</c:v>
                </c:pt>
                <c:pt idx="62">
                  <c:v>43688</c:v>
                </c:pt>
                <c:pt idx="63">
                  <c:v>43689</c:v>
                </c:pt>
                <c:pt idx="64">
                  <c:v>43690</c:v>
                </c:pt>
                <c:pt idx="65">
                  <c:v>43691</c:v>
                </c:pt>
                <c:pt idx="66">
                  <c:v>43692</c:v>
                </c:pt>
                <c:pt idx="67">
                  <c:v>43693</c:v>
                </c:pt>
                <c:pt idx="68">
                  <c:v>43694</c:v>
                </c:pt>
                <c:pt idx="69">
                  <c:v>43695</c:v>
                </c:pt>
                <c:pt idx="70">
                  <c:v>43696</c:v>
                </c:pt>
                <c:pt idx="71">
                  <c:v>43697</c:v>
                </c:pt>
                <c:pt idx="72">
                  <c:v>43698</c:v>
                </c:pt>
                <c:pt idx="73">
                  <c:v>43699</c:v>
                </c:pt>
                <c:pt idx="74">
                  <c:v>43700</c:v>
                </c:pt>
                <c:pt idx="75">
                  <c:v>43701</c:v>
                </c:pt>
                <c:pt idx="76">
                  <c:v>43702</c:v>
                </c:pt>
                <c:pt idx="77">
                  <c:v>43703</c:v>
                </c:pt>
                <c:pt idx="78">
                  <c:v>43704</c:v>
                </c:pt>
                <c:pt idx="79">
                  <c:v>43705</c:v>
                </c:pt>
                <c:pt idx="80">
                  <c:v>43706</c:v>
                </c:pt>
                <c:pt idx="81">
                  <c:v>43707</c:v>
                </c:pt>
                <c:pt idx="82">
                  <c:v>43708</c:v>
                </c:pt>
                <c:pt idx="83">
                  <c:v>43709</c:v>
                </c:pt>
                <c:pt idx="84">
                  <c:v>43710</c:v>
                </c:pt>
                <c:pt idx="85">
                  <c:v>43711</c:v>
                </c:pt>
                <c:pt idx="86">
                  <c:v>43712</c:v>
                </c:pt>
                <c:pt idx="87">
                  <c:v>43713</c:v>
                </c:pt>
                <c:pt idx="88">
                  <c:v>43714</c:v>
                </c:pt>
                <c:pt idx="89">
                  <c:v>43715</c:v>
                </c:pt>
                <c:pt idx="90">
                  <c:v>43716</c:v>
                </c:pt>
                <c:pt idx="91">
                  <c:v>43717</c:v>
                </c:pt>
                <c:pt idx="92">
                  <c:v>43718</c:v>
                </c:pt>
                <c:pt idx="93">
                  <c:v>43719</c:v>
                </c:pt>
                <c:pt idx="94">
                  <c:v>43720</c:v>
                </c:pt>
                <c:pt idx="95">
                  <c:v>43721</c:v>
                </c:pt>
                <c:pt idx="96">
                  <c:v>43722</c:v>
                </c:pt>
                <c:pt idx="97">
                  <c:v>43723</c:v>
                </c:pt>
                <c:pt idx="98">
                  <c:v>43724</c:v>
                </c:pt>
                <c:pt idx="99">
                  <c:v>43725</c:v>
                </c:pt>
                <c:pt idx="100">
                  <c:v>43726</c:v>
                </c:pt>
                <c:pt idx="101">
                  <c:v>43727</c:v>
                </c:pt>
                <c:pt idx="102">
                  <c:v>43728</c:v>
                </c:pt>
                <c:pt idx="103">
                  <c:v>43729</c:v>
                </c:pt>
                <c:pt idx="104">
                  <c:v>43730</c:v>
                </c:pt>
                <c:pt idx="105">
                  <c:v>43731</c:v>
                </c:pt>
                <c:pt idx="106">
                  <c:v>43732</c:v>
                </c:pt>
                <c:pt idx="107">
                  <c:v>43733</c:v>
                </c:pt>
                <c:pt idx="108">
                  <c:v>43734</c:v>
                </c:pt>
                <c:pt idx="109">
                  <c:v>43735</c:v>
                </c:pt>
                <c:pt idx="110">
                  <c:v>43736</c:v>
                </c:pt>
                <c:pt idx="111">
                  <c:v>43737</c:v>
                </c:pt>
                <c:pt idx="112">
                  <c:v>43738</c:v>
                </c:pt>
                <c:pt idx="113">
                  <c:v>43739</c:v>
                </c:pt>
                <c:pt idx="114">
                  <c:v>43740</c:v>
                </c:pt>
                <c:pt idx="115">
                  <c:v>43741</c:v>
                </c:pt>
                <c:pt idx="116">
                  <c:v>43742</c:v>
                </c:pt>
                <c:pt idx="117">
                  <c:v>43743</c:v>
                </c:pt>
                <c:pt idx="118">
                  <c:v>43744</c:v>
                </c:pt>
                <c:pt idx="119">
                  <c:v>43745</c:v>
                </c:pt>
                <c:pt idx="120">
                  <c:v>43746</c:v>
                </c:pt>
                <c:pt idx="121">
                  <c:v>43747</c:v>
                </c:pt>
                <c:pt idx="122">
                  <c:v>43748</c:v>
                </c:pt>
                <c:pt idx="123">
                  <c:v>43749</c:v>
                </c:pt>
                <c:pt idx="124">
                  <c:v>43750</c:v>
                </c:pt>
                <c:pt idx="125">
                  <c:v>43751</c:v>
                </c:pt>
                <c:pt idx="126">
                  <c:v>43752</c:v>
                </c:pt>
                <c:pt idx="127">
                  <c:v>43753</c:v>
                </c:pt>
                <c:pt idx="128">
                  <c:v>43754</c:v>
                </c:pt>
                <c:pt idx="129">
                  <c:v>43755</c:v>
                </c:pt>
                <c:pt idx="130">
                  <c:v>43756</c:v>
                </c:pt>
                <c:pt idx="131">
                  <c:v>43757</c:v>
                </c:pt>
                <c:pt idx="132">
                  <c:v>43758</c:v>
                </c:pt>
                <c:pt idx="133">
                  <c:v>43759</c:v>
                </c:pt>
                <c:pt idx="134">
                  <c:v>43760</c:v>
                </c:pt>
                <c:pt idx="135">
                  <c:v>43761</c:v>
                </c:pt>
                <c:pt idx="136">
                  <c:v>43762</c:v>
                </c:pt>
                <c:pt idx="137">
                  <c:v>43763</c:v>
                </c:pt>
                <c:pt idx="138">
                  <c:v>43764</c:v>
                </c:pt>
                <c:pt idx="139">
                  <c:v>43765</c:v>
                </c:pt>
                <c:pt idx="140">
                  <c:v>43766</c:v>
                </c:pt>
                <c:pt idx="141">
                  <c:v>43767</c:v>
                </c:pt>
                <c:pt idx="142">
                  <c:v>43768</c:v>
                </c:pt>
                <c:pt idx="143">
                  <c:v>43769</c:v>
                </c:pt>
                <c:pt idx="144">
                  <c:v>43770</c:v>
                </c:pt>
                <c:pt idx="145">
                  <c:v>43771</c:v>
                </c:pt>
                <c:pt idx="146">
                  <c:v>43772</c:v>
                </c:pt>
                <c:pt idx="147">
                  <c:v>43773</c:v>
                </c:pt>
                <c:pt idx="148">
                  <c:v>43774</c:v>
                </c:pt>
                <c:pt idx="149">
                  <c:v>43775</c:v>
                </c:pt>
                <c:pt idx="150">
                  <c:v>43776</c:v>
                </c:pt>
                <c:pt idx="151">
                  <c:v>43777</c:v>
                </c:pt>
                <c:pt idx="152">
                  <c:v>43778</c:v>
                </c:pt>
                <c:pt idx="153">
                  <c:v>43779</c:v>
                </c:pt>
                <c:pt idx="154">
                  <c:v>43780</c:v>
                </c:pt>
                <c:pt idx="155">
                  <c:v>43781</c:v>
                </c:pt>
                <c:pt idx="156">
                  <c:v>43782</c:v>
                </c:pt>
                <c:pt idx="157">
                  <c:v>43783</c:v>
                </c:pt>
                <c:pt idx="158">
                  <c:v>43784</c:v>
                </c:pt>
                <c:pt idx="159">
                  <c:v>43785</c:v>
                </c:pt>
                <c:pt idx="160">
                  <c:v>43786</c:v>
                </c:pt>
                <c:pt idx="161">
                  <c:v>43787</c:v>
                </c:pt>
                <c:pt idx="162">
                  <c:v>43788</c:v>
                </c:pt>
                <c:pt idx="163">
                  <c:v>43789</c:v>
                </c:pt>
                <c:pt idx="164">
                  <c:v>43790</c:v>
                </c:pt>
                <c:pt idx="165">
                  <c:v>43791</c:v>
                </c:pt>
                <c:pt idx="166">
                  <c:v>43792</c:v>
                </c:pt>
                <c:pt idx="167">
                  <c:v>43793</c:v>
                </c:pt>
                <c:pt idx="168">
                  <c:v>43794</c:v>
                </c:pt>
                <c:pt idx="169">
                  <c:v>43795</c:v>
                </c:pt>
                <c:pt idx="170">
                  <c:v>43796</c:v>
                </c:pt>
                <c:pt idx="171">
                  <c:v>43797</c:v>
                </c:pt>
                <c:pt idx="172">
                  <c:v>43798</c:v>
                </c:pt>
                <c:pt idx="173">
                  <c:v>43799</c:v>
                </c:pt>
                <c:pt idx="174">
                  <c:v>43800</c:v>
                </c:pt>
                <c:pt idx="175">
                  <c:v>43801</c:v>
                </c:pt>
                <c:pt idx="176">
                  <c:v>43802</c:v>
                </c:pt>
                <c:pt idx="177">
                  <c:v>43803</c:v>
                </c:pt>
                <c:pt idx="178">
                  <c:v>43804</c:v>
                </c:pt>
                <c:pt idx="179">
                  <c:v>43805</c:v>
                </c:pt>
                <c:pt idx="180">
                  <c:v>43806</c:v>
                </c:pt>
                <c:pt idx="181">
                  <c:v>43807</c:v>
                </c:pt>
                <c:pt idx="182">
                  <c:v>43808</c:v>
                </c:pt>
                <c:pt idx="183">
                  <c:v>43809</c:v>
                </c:pt>
                <c:pt idx="184">
                  <c:v>43810</c:v>
                </c:pt>
                <c:pt idx="185">
                  <c:v>43811</c:v>
                </c:pt>
                <c:pt idx="186">
                  <c:v>43812</c:v>
                </c:pt>
                <c:pt idx="187">
                  <c:v>43813</c:v>
                </c:pt>
                <c:pt idx="188">
                  <c:v>43814</c:v>
                </c:pt>
                <c:pt idx="189">
                  <c:v>43815</c:v>
                </c:pt>
                <c:pt idx="190">
                  <c:v>43816</c:v>
                </c:pt>
                <c:pt idx="191">
                  <c:v>43817</c:v>
                </c:pt>
                <c:pt idx="192">
                  <c:v>43818</c:v>
                </c:pt>
                <c:pt idx="193">
                  <c:v>43819</c:v>
                </c:pt>
                <c:pt idx="194">
                  <c:v>43820</c:v>
                </c:pt>
                <c:pt idx="195">
                  <c:v>43821</c:v>
                </c:pt>
                <c:pt idx="196">
                  <c:v>43822</c:v>
                </c:pt>
                <c:pt idx="197">
                  <c:v>43823</c:v>
                </c:pt>
                <c:pt idx="198">
                  <c:v>43824</c:v>
                </c:pt>
                <c:pt idx="199">
                  <c:v>43825</c:v>
                </c:pt>
                <c:pt idx="200">
                  <c:v>43826</c:v>
                </c:pt>
                <c:pt idx="201">
                  <c:v>43827</c:v>
                </c:pt>
                <c:pt idx="202">
                  <c:v>43828</c:v>
                </c:pt>
                <c:pt idx="203">
                  <c:v>43829</c:v>
                </c:pt>
                <c:pt idx="204">
                  <c:v>43830</c:v>
                </c:pt>
                <c:pt idx="205">
                  <c:v>43831</c:v>
                </c:pt>
                <c:pt idx="206">
                  <c:v>43832</c:v>
                </c:pt>
                <c:pt idx="207">
                  <c:v>43833</c:v>
                </c:pt>
                <c:pt idx="208">
                  <c:v>43834</c:v>
                </c:pt>
                <c:pt idx="209">
                  <c:v>43835</c:v>
                </c:pt>
                <c:pt idx="210">
                  <c:v>43836</c:v>
                </c:pt>
                <c:pt idx="211">
                  <c:v>43837</c:v>
                </c:pt>
                <c:pt idx="212">
                  <c:v>43838</c:v>
                </c:pt>
                <c:pt idx="213">
                  <c:v>43839</c:v>
                </c:pt>
                <c:pt idx="214">
                  <c:v>43840</c:v>
                </c:pt>
                <c:pt idx="215">
                  <c:v>43841</c:v>
                </c:pt>
                <c:pt idx="216">
                  <c:v>43842</c:v>
                </c:pt>
                <c:pt idx="217">
                  <c:v>43843</c:v>
                </c:pt>
                <c:pt idx="218">
                  <c:v>43844</c:v>
                </c:pt>
                <c:pt idx="219">
                  <c:v>43845</c:v>
                </c:pt>
                <c:pt idx="220">
                  <c:v>43846</c:v>
                </c:pt>
                <c:pt idx="221">
                  <c:v>43847</c:v>
                </c:pt>
                <c:pt idx="222">
                  <c:v>43848</c:v>
                </c:pt>
                <c:pt idx="223">
                  <c:v>43849</c:v>
                </c:pt>
                <c:pt idx="224">
                  <c:v>43850</c:v>
                </c:pt>
                <c:pt idx="225">
                  <c:v>43851</c:v>
                </c:pt>
                <c:pt idx="226">
                  <c:v>43852</c:v>
                </c:pt>
                <c:pt idx="227">
                  <c:v>43853</c:v>
                </c:pt>
                <c:pt idx="228">
                  <c:v>43854</c:v>
                </c:pt>
                <c:pt idx="229">
                  <c:v>43855</c:v>
                </c:pt>
                <c:pt idx="230">
                  <c:v>43856</c:v>
                </c:pt>
                <c:pt idx="231">
                  <c:v>43857</c:v>
                </c:pt>
                <c:pt idx="232">
                  <c:v>43858</c:v>
                </c:pt>
                <c:pt idx="233">
                  <c:v>43859</c:v>
                </c:pt>
                <c:pt idx="234">
                  <c:v>43860</c:v>
                </c:pt>
                <c:pt idx="235">
                  <c:v>43861</c:v>
                </c:pt>
                <c:pt idx="236">
                  <c:v>43862</c:v>
                </c:pt>
                <c:pt idx="237">
                  <c:v>43863</c:v>
                </c:pt>
                <c:pt idx="238">
                  <c:v>43864</c:v>
                </c:pt>
                <c:pt idx="239">
                  <c:v>43865</c:v>
                </c:pt>
                <c:pt idx="240">
                  <c:v>43866</c:v>
                </c:pt>
                <c:pt idx="241">
                  <c:v>43867</c:v>
                </c:pt>
                <c:pt idx="242">
                  <c:v>43868</c:v>
                </c:pt>
                <c:pt idx="243">
                  <c:v>43869</c:v>
                </c:pt>
                <c:pt idx="244">
                  <c:v>43870</c:v>
                </c:pt>
                <c:pt idx="245">
                  <c:v>43871</c:v>
                </c:pt>
                <c:pt idx="246">
                  <c:v>43872</c:v>
                </c:pt>
                <c:pt idx="247">
                  <c:v>43873</c:v>
                </c:pt>
                <c:pt idx="248">
                  <c:v>43874</c:v>
                </c:pt>
                <c:pt idx="249">
                  <c:v>43875</c:v>
                </c:pt>
                <c:pt idx="250">
                  <c:v>43876</c:v>
                </c:pt>
                <c:pt idx="251">
                  <c:v>43877</c:v>
                </c:pt>
                <c:pt idx="252">
                  <c:v>43878</c:v>
                </c:pt>
                <c:pt idx="253">
                  <c:v>43879</c:v>
                </c:pt>
                <c:pt idx="254">
                  <c:v>43880</c:v>
                </c:pt>
                <c:pt idx="255">
                  <c:v>43881</c:v>
                </c:pt>
                <c:pt idx="256">
                  <c:v>43882</c:v>
                </c:pt>
                <c:pt idx="257">
                  <c:v>43883</c:v>
                </c:pt>
                <c:pt idx="258">
                  <c:v>43884</c:v>
                </c:pt>
                <c:pt idx="259">
                  <c:v>43885</c:v>
                </c:pt>
                <c:pt idx="260">
                  <c:v>43886</c:v>
                </c:pt>
                <c:pt idx="261">
                  <c:v>43887</c:v>
                </c:pt>
                <c:pt idx="262">
                  <c:v>43888</c:v>
                </c:pt>
                <c:pt idx="263">
                  <c:v>43889</c:v>
                </c:pt>
                <c:pt idx="264">
                  <c:v>43890</c:v>
                </c:pt>
                <c:pt idx="265">
                  <c:v>43891</c:v>
                </c:pt>
                <c:pt idx="266">
                  <c:v>43892</c:v>
                </c:pt>
                <c:pt idx="267">
                  <c:v>43893</c:v>
                </c:pt>
                <c:pt idx="268">
                  <c:v>43894</c:v>
                </c:pt>
                <c:pt idx="269">
                  <c:v>43895</c:v>
                </c:pt>
                <c:pt idx="270">
                  <c:v>43896</c:v>
                </c:pt>
                <c:pt idx="271">
                  <c:v>43897</c:v>
                </c:pt>
                <c:pt idx="272">
                  <c:v>43898</c:v>
                </c:pt>
                <c:pt idx="273">
                  <c:v>43899</c:v>
                </c:pt>
                <c:pt idx="274">
                  <c:v>43900</c:v>
                </c:pt>
                <c:pt idx="275">
                  <c:v>43901</c:v>
                </c:pt>
                <c:pt idx="276">
                  <c:v>43902</c:v>
                </c:pt>
                <c:pt idx="277">
                  <c:v>43903</c:v>
                </c:pt>
                <c:pt idx="278">
                  <c:v>43904</c:v>
                </c:pt>
                <c:pt idx="279">
                  <c:v>43905</c:v>
                </c:pt>
                <c:pt idx="280">
                  <c:v>43906</c:v>
                </c:pt>
                <c:pt idx="281">
                  <c:v>43907</c:v>
                </c:pt>
                <c:pt idx="282">
                  <c:v>43908</c:v>
                </c:pt>
                <c:pt idx="283">
                  <c:v>43909</c:v>
                </c:pt>
                <c:pt idx="284">
                  <c:v>43910</c:v>
                </c:pt>
                <c:pt idx="285">
                  <c:v>43911</c:v>
                </c:pt>
                <c:pt idx="286">
                  <c:v>43912</c:v>
                </c:pt>
                <c:pt idx="287">
                  <c:v>43913</c:v>
                </c:pt>
                <c:pt idx="288">
                  <c:v>43914</c:v>
                </c:pt>
                <c:pt idx="289">
                  <c:v>43915</c:v>
                </c:pt>
                <c:pt idx="290">
                  <c:v>43916</c:v>
                </c:pt>
                <c:pt idx="291">
                  <c:v>43917</c:v>
                </c:pt>
                <c:pt idx="292">
                  <c:v>43918</c:v>
                </c:pt>
                <c:pt idx="293">
                  <c:v>43919</c:v>
                </c:pt>
                <c:pt idx="294">
                  <c:v>43920</c:v>
                </c:pt>
                <c:pt idx="295">
                  <c:v>43921</c:v>
                </c:pt>
                <c:pt idx="296">
                  <c:v>43922</c:v>
                </c:pt>
                <c:pt idx="297">
                  <c:v>43923</c:v>
                </c:pt>
                <c:pt idx="298">
                  <c:v>43924</c:v>
                </c:pt>
                <c:pt idx="299">
                  <c:v>43925</c:v>
                </c:pt>
                <c:pt idx="300">
                  <c:v>43926</c:v>
                </c:pt>
                <c:pt idx="301">
                  <c:v>43927</c:v>
                </c:pt>
                <c:pt idx="302">
                  <c:v>43928</c:v>
                </c:pt>
                <c:pt idx="303">
                  <c:v>43929</c:v>
                </c:pt>
                <c:pt idx="304">
                  <c:v>43930</c:v>
                </c:pt>
                <c:pt idx="305">
                  <c:v>43931</c:v>
                </c:pt>
                <c:pt idx="306">
                  <c:v>43932</c:v>
                </c:pt>
                <c:pt idx="307">
                  <c:v>43933</c:v>
                </c:pt>
                <c:pt idx="308">
                  <c:v>43934</c:v>
                </c:pt>
                <c:pt idx="309">
                  <c:v>43935</c:v>
                </c:pt>
                <c:pt idx="310">
                  <c:v>43936</c:v>
                </c:pt>
                <c:pt idx="311">
                  <c:v>43937</c:v>
                </c:pt>
                <c:pt idx="312">
                  <c:v>43938</c:v>
                </c:pt>
                <c:pt idx="313">
                  <c:v>43939</c:v>
                </c:pt>
                <c:pt idx="314">
                  <c:v>43940</c:v>
                </c:pt>
                <c:pt idx="315">
                  <c:v>43941</c:v>
                </c:pt>
                <c:pt idx="316">
                  <c:v>43942</c:v>
                </c:pt>
                <c:pt idx="317">
                  <c:v>43943</c:v>
                </c:pt>
                <c:pt idx="318">
                  <c:v>43944</c:v>
                </c:pt>
                <c:pt idx="319">
                  <c:v>43945</c:v>
                </c:pt>
                <c:pt idx="320">
                  <c:v>43946</c:v>
                </c:pt>
                <c:pt idx="321">
                  <c:v>43947</c:v>
                </c:pt>
                <c:pt idx="322">
                  <c:v>43948</c:v>
                </c:pt>
                <c:pt idx="323">
                  <c:v>43949</c:v>
                </c:pt>
                <c:pt idx="324">
                  <c:v>43950</c:v>
                </c:pt>
                <c:pt idx="325">
                  <c:v>43951</c:v>
                </c:pt>
                <c:pt idx="326">
                  <c:v>43952</c:v>
                </c:pt>
                <c:pt idx="327">
                  <c:v>43953</c:v>
                </c:pt>
                <c:pt idx="328">
                  <c:v>43954</c:v>
                </c:pt>
                <c:pt idx="329">
                  <c:v>43955</c:v>
                </c:pt>
                <c:pt idx="330">
                  <c:v>43956</c:v>
                </c:pt>
                <c:pt idx="331">
                  <c:v>43957</c:v>
                </c:pt>
                <c:pt idx="332">
                  <c:v>43958</c:v>
                </c:pt>
                <c:pt idx="333">
                  <c:v>43959</c:v>
                </c:pt>
                <c:pt idx="334">
                  <c:v>43960</c:v>
                </c:pt>
                <c:pt idx="335">
                  <c:v>43961</c:v>
                </c:pt>
                <c:pt idx="336">
                  <c:v>43962</c:v>
                </c:pt>
                <c:pt idx="337">
                  <c:v>43963</c:v>
                </c:pt>
                <c:pt idx="338">
                  <c:v>43964</c:v>
                </c:pt>
                <c:pt idx="339">
                  <c:v>43965</c:v>
                </c:pt>
                <c:pt idx="340">
                  <c:v>43966</c:v>
                </c:pt>
                <c:pt idx="341">
                  <c:v>43967</c:v>
                </c:pt>
                <c:pt idx="342">
                  <c:v>43968</c:v>
                </c:pt>
                <c:pt idx="343">
                  <c:v>43969</c:v>
                </c:pt>
                <c:pt idx="344">
                  <c:v>43970</c:v>
                </c:pt>
                <c:pt idx="345">
                  <c:v>43971</c:v>
                </c:pt>
                <c:pt idx="346">
                  <c:v>43972</c:v>
                </c:pt>
                <c:pt idx="347">
                  <c:v>43973</c:v>
                </c:pt>
                <c:pt idx="348">
                  <c:v>43974</c:v>
                </c:pt>
                <c:pt idx="349">
                  <c:v>43975</c:v>
                </c:pt>
                <c:pt idx="350">
                  <c:v>43976</c:v>
                </c:pt>
                <c:pt idx="351">
                  <c:v>43977</c:v>
                </c:pt>
                <c:pt idx="352">
                  <c:v>43978</c:v>
                </c:pt>
                <c:pt idx="353">
                  <c:v>43979</c:v>
                </c:pt>
                <c:pt idx="354">
                  <c:v>43980</c:v>
                </c:pt>
                <c:pt idx="355">
                  <c:v>43981</c:v>
                </c:pt>
                <c:pt idx="356">
                  <c:v>43982</c:v>
                </c:pt>
                <c:pt idx="357">
                  <c:v>43983</c:v>
                </c:pt>
                <c:pt idx="358">
                  <c:v>43984</c:v>
                </c:pt>
                <c:pt idx="359">
                  <c:v>43985</c:v>
                </c:pt>
                <c:pt idx="360">
                  <c:v>43986</c:v>
                </c:pt>
                <c:pt idx="361">
                  <c:v>43987</c:v>
                </c:pt>
                <c:pt idx="362">
                  <c:v>43988</c:v>
                </c:pt>
                <c:pt idx="363">
                  <c:v>43989</c:v>
                </c:pt>
                <c:pt idx="364">
                  <c:v>43990</c:v>
                </c:pt>
                <c:pt idx="365">
                  <c:v>43991</c:v>
                </c:pt>
                <c:pt idx="366">
                  <c:v>43992</c:v>
                </c:pt>
                <c:pt idx="367">
                  <c:v>43993</c:v>
                </c:pt>
                <c:pt idx="368">
                  <c:v>43994</c:v>
                </c:pt>
                <c:pt idx="369">
                  <c:v>43995</c:v>
                </c:pt>
                <c:pt idx="370">
                  <c:v>43996</c:v>
                </c:pt>
                <c:pt idx="371">
                  <c:v>43997</c:v>
                </c:pt>
                <c:pt idx="372">
                  <c:v>43998</c:v>
                </c:pt>
                <c:pt idx="373">
                  <c:v>43999</c:v>
                </c:pt>
                <c:pt idx="374">
                  <c:v>44000</c:v>
                </c:pt>
                <c:pt idx="375">
                  <c:v>44001</c:v>
                </c:pt>
                <c:pt idx="376">
                  <c:v>44002</c:v>
                </c:pt>
                <c:pt idx="377">
                  <c:v>44003</c:v>
                </c:pt>
                <c:pt idx="378">
                  <c:v>44004</c:v>
                </c:pt>
                <c:pt idx="379">
                  <c:v>44005</c:v>
                </c:pt>
                <c:pt idx="380">
                  <c:v>44006</c:v>
                </c:pt>
                <c:pt idx="381">
                  <c:v>44007</c:v>
                </c:pt>
                <c:pt idx="382">
                  <c:v>44008</c:v>
                </c:pt>
                <c:pt idx="383">
                  <c:v>44009</c:v>
                </c:pt>
                <c:pt idx="384">
                  <c:v>44010</c:v>
                </c:pt>
                <c:pt idx="385">
                  <c:v>44011</c:v>
                </c:pt>
                <c:pt idx="386">
                  <c:v>44012</c:v>
                </c:pt>
                <c:pt idx="387">
                  <c:v>44013</c:v>
                </c:pt>
                <c:pt idx="388">
                  <c:v>44014</c:v>
                </c:pt>
                <c:pt idx="389">
                  <c:v>44015</c:v>
                </c:pt>
                <c:pt idx="390">
                  <c:v>44016</c:v>
                </c:pt>
                <c:pt idx="391">
                  <c:v>44017</c:v>
                </c:pt>
                <c:pt idx="392">
                  <c:v>44018</c:v>
                </c:pt>
                <c:pt idx="393">
                  <c:v>44019</c:v>
                </c:pt>
                <c:pt idx="394">
                  <c:v>44020</c:v>
                </c:pt>
                <c:pt idx="395">
                  <c:v>44021</c:v>
                </c:pt>
                <c:pt idx="396">
                  <c:v>44022</c:v>
                </c:pt>
                <c:pt idx="397">
                  <c:v>44023</c:v>
                </c:pt>
                <c:pt idx="398">
                  <c:v>44024</c:v>
                </c:pt>
                <c:pt idx="399">
                  <c:v>44025</c:v>
                </c:pt>
                <c:pt idx="400">
                  <c:v>44026</c:v>
                </c:pt>
                <c:pt idx="401">
                  <c:v>44027</c:v>
                </c:pt>
                <c:pt idx="402">
                  <c:v>44028</c:v>
                </c:pt>
                <c:pt idx="403">
                  <c:v>44029</c:v>
                </c:pt>
                <c:pt idx="404">
                  <c:v>44030</c:v>
                </c:pt>
                <c:pt idx="405">
                  <c:v>44031</c:v>
                </c:pt>
                <c:pt idx="406">
                  <c:v>44032</c:v>
                </c:pt>
                <c:pt idx="407">
                  <c:v>44033</c:v>
                </c:pt>
                <c:pt idx="408">
                  <c:v>44034</c:v>
                </c:pt>
                <c:pt idx="409">
                  <c:v>44035</c:v>
                </c:pt>
                <c:pt idx="410">
                  <c:v>44036</c:v>
                </c:pt>
                <c:pt idx="411">
                  <c:v>44037</c:v>
                </c:pt>
                <c:pt idx="412">
                  <c:v>44038</c:v>
                </c:pt>
                <c:pt idx="413">
                  <c:v>44039</c:v>
                </c:pt>
                <c:pt idx="414">
                  <c:v>44040</c:v>
                </c:pt>
                <c:pt idx="415">
                  <c:v>44041</c:v>
                </c:pt>
                <c:pt idx="416">
                  <c:v>44042</c:v>
                </c:pt>
                <c:pt idx="417">
                  <c:v>44043</c:v>
                </c:pt>
                <c:pt idx="418">
                  <c:v>44044</c:v>
                </c:pt>
                <c:pt idx="419">
                  <c:v>44045</c:v>
                </c:pt>
                <c:pt idx="420">
                  <c:v>44046</c:v>
                </c:pt>
                <c:pt idx="421">
                  <c:v>44047</c:v>
                </c:pt>
                <c:pt idx="422">
                  <c:v>44048</c:v>
                </c:pt>
                <c:pt idx="423">
                  <c:v>44049</c:v>
                </c:pt>
                <c:pt idx="424">
                  <c:v>44050</c:v>
                </c:pt>
                <c:pt idx="425">
                  <c:v>44051</c:v>
                </c:pt>
                <c:pt idx="426">
                  <c:v>44052</c:v>
                </c:pt>
                <c:pt idx="427">
                  <c:v>44053</c:v>
                </c:pt>
                <c:pt idx="428">
                  <c:v>44054</c:v>
                </c:pt>
                <c:pt idx="429">
                  <c:v>44055</c:v>
                </c:pt>
                <c:pt idx="430">
                  <c:v>44056</c:v>
                </c:pt>
                <c:pt idx="431">
                  <c:v>44057</c:v>
                </c:pt>
                <c:pt idx="432">
                  <c:v>44058</c:v>
                </c:pt>
                <c:pt idx="433">
                  <c:v>44059</c:v>
                </c:pt>
                <c:pt idx="434">
                  <c:v>44060</c:v>
                </c:pt>
                <c:pt idx="435">
                  <c:v>44061</c:v>
                </c:pt>
                <c:pt idx="436">
                  <c:v>44062</c:v>
                </c:pt>
                <c:pt idx="437">
                  <c:v>44063</c:v>
                </c:pt>
                <c:pt idx="438">
                  <c:v>44064</c:v>
                </c:pt>
                <c:pt idx="439">
                  <c:v>44065</c:v>
                </c:pt>
                <c:pt idx="440">
                  <c:v>44066</c:v>
                </c:pt>
                <c:pt idx="441">
                  <c:v>44067</c:v>
                </c:pt>
                <c:pt idx="442">
                  <c:v>44068</c:v>
                </c:pt>
                <c:pt idx="443">
                  <c:v>44069</c:v>
                </c:pt>
                <c:pt idx="444">
                  <c:v>44070</c:v>
                </c:pt>
                <c:pt idx="445">
                  <c:v>44071</c:v>
                </c:pt>
                <c:pt idx="446">
                  <c:v>44072</c:v>
                </c:pt>
                <c:pt idx="447">
                  <c:v>44073</c:v>
                </c:pt>
                <c:pt idx="448">
                  <c:v>44074</c:v>
                </c:pt>
                <c:pt idx="449">
                  <c:v>44075</c:v>
                </c:pt>
                <c:pt idx="450">
                  <c:v>44076</c:v>
                </c:pt>
                <c:pt idx="451">
                  <c:v>44077</c:v>
                </c:pt>
                <c:pt idx="452">
                  <c:v>44078</c:v>
                </c:pt>
                <c:pt idx="453">
                  <c:v>44079</c:v>
                </c:pt>
                <c:pt idx="454">
                  <c:v>44080</c:v>
                </c:pt>
                <c:pt idx="455">
                  <c:v>44081</c:v>
                </c:pt>
                <c:pt idx="456">
                  <c:v>44082</c:v>
                </c:pt>
                <c:pt idx="457">
                  <c:v>44083</c:v>
                </c:pt>
                <c:pt idx="458">
                  <c:v>44084</c:v>
                </c:pt>
                <c:pt idx="459">
                  <c:v>44085</c:v>
                </c:pt>
                <c:pt idx="460">
                  <c:v>44086</c:v>
                </c:pt>
                <c:pt idx="461">
                  <c:v>44087</c:v>
                </c:pt>
                <c:pt idx="462">
                  <c:v>44088</c:v>
                </c:pt>
                <c:pt idx="463">
                  <c:v>44089</c:v>
                </c:pt>
                <c:pt idx="464">
                  <c:v>44090</c:v>
                </c:pt>
                <c:pt idx="465">
                  <c:v>44091</c:v>
                </c:pt>
                <c:pt idx="466">
                  <c:v>44092</c:v>
                </c:pt>
                <c:pt idx="467">
                  <c:v>44093</c:v>
                </c:pt>
                <c:pt idx="468">
                  <c:v>44094</c:v>
                </c:pt>
                <c:pt idx="469">
                  <c:v>44095</c:v>
                </c:pt>
                <c:pt idx="470">
                  <c:v>44096</c:v>
                </c:pt>
                <c:pt idx="471">
                  <c:v>44097</c:v>
                </c:pt>
                <c:pt idx="472">
                  <c:v>44098</c:v>
                </c:pt>
                <c:pt idx="473">
                  <c:v>44099</c:v>
                </c:pt>
                <c:pt idx="474">
                  <c:v>44100</c:v>
                </c:pt>
                <c:pt idx="475">
                  <c:v>44101</c:v>
                </c:pt>
                <c:pt idx="476">
                  <c:v>44102</c:v>
                </c:pt>
                <c:pt idx="477">
                  <c:v>44103</c:v>
                </c:pt>
                <c:pt idx="478">
                  <c:v>44104</c:v>
                </c:pt>
                <c:pt idx="479">
                  <c:v>44105</c:v>
                </c:pt>
                <c:pt idx="480">
                  <c:v>44106</c:v>
                </c:pt>
                <c:pt idx="481">
                  <c:v>44107</c:v>
                </c:pt>
                <c:pt idx="482">
                  <c:v>44108</c:v>
                </c:pt>
                <c:pt idx="483">
                  <c:v>44109</c:v>
                </c:pt>
                <c:pt idx="484">
                  <c:v>44110</c:v>
                </c:pt>
                <c:pt idx="485">
                  <c:v>44111</c:v>
                </c:pt>
                <c:pt idx="486">
                  <c:v>44112</c:v>
                </c:pt>
                <c:pt idx="487">
                  <c:v>44113</c:v>
                </c:pt>
                <c:pt idx="488">
                  <c:v>44114</c:v>
                </c:pt>
                <c:pt idx="489">
                  <c:v>44115</c:v>
                </c:pt>
                <c:pt idx="490">
                  <c:v>44116</c:v>
                </c:pt>
                <c:pt idx="491">
                  <c:v>44117</c:v>
                </c:pt>
                <c:pt idx="492">
                  <c:v>44118</c:v>
                </c:pt>
                <c:pt idx="493">
                  <c:v>44119</c:v>
                </c:pt>
                <c:pt idx="494">
                  <c:v>44120</c:v>
                </c:pt>
                <c:pt idx="495">
                  <c:v>44121</c:v>
                </c:pt>
                <c:pt idx="496">
                  <c:v>44122</c:v>
                </c:pt>
                <c:pt idx="497">
                  <c:v>44123</c:v>
                </c:pt>
                <c:pt idx="498">
                  <c:v>44124</c:v>
                </c:pt>
                <c:pt idx="499">
                  <c:v>44125</c:v>
                </c:pt>
              </c:numCache>
            </c:numRef>
          </c:cat>
          <c:val>
            <c:numRef>
              <c:f>'Figure 6 data'!$E$4:$E$4000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200</c:v>
                </c:pt>
                <c:pt idx="442">
                  <c:v>-100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01-485E-8CB0-2BB624B02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92192"/>
        <c:axId val="177590272"/>
      </c:lineChart>
      <c:dateAx>
        <c:axId val="177582464"/>
        <c:scaling>
          <c:orientation val="minMax"/>
          <c:max val="44125"/>
          <c:min val="43770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he-IL"/>
          </a:p>
        </c:txPr>
        <c:crossAx val="177584000"/>
        <c:crosses val="autoZero"/>
        <c:auto val="1"/>
        <c:lblOffset val="100"/>
        <c:baseTimeUnit val="days"/>
      </c:dateAx>
      <c:valAx>
        <c:axId val="177584000"/>
        <c:scaling>
          <c:orientation val="minMax"/>
          <c:max val="87"/>
          <c:min val="7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Index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7236411211136995E-3"/>
              <c:y val="5.4074000937970525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rgbClr val="4472C4"/>
            </a:solidFill>
          </a:ln>
        </c:spPr>
        <c:txPr>
          <a:bodyPr/>
          <a:lstStyle/>
          <a:p>
            <a:pPr>
              <a:defRPr>
                <a:solidFill>
                  <a:srgbClr val="4472C4"/>
                </a:solidFill>
              </a:defRPr>
            </a:pPr>
            <a:endParaRPr lang="he-IL"/>
          </a:p>
        </c:txPr>
        <c:crossAx val="177582464"/>
        <c:crosses val="autoZero"/>
        <c:crossBetween val="between"/>
        <c:majorUnit val="1.5"/>
      </c:valAx>
      <c:valAx>
        <c:axId val="177590272"/>
        <c:scaling>
          <c:orientation val="minMax"/>
          <c:max val="4.5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NIS</a:t>
                </a:r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7592192"/>
        <c:crosses val="max"/>
        <c:crossBetween val="between"/>
        <c:majorUnit val="0.1"/>
      </c:valAx>
      <c:dateAx>
        <c:axId val="1775921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759027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3635323731923479"/>
          <c:y val="0.92764051045343465"/>
          <c:w val="0.63601544177499814"/>
          <c:h val="3.8921663005290486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0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70641924792958E-2"/>
          <c:y val="0.13789456234305764"/>
          <c:w val="0.92844776953216424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'Figure 7 data'!$C$3</c:f>
              <c:strCache>
                <c:ptCount val="1"/>
                <c:pt idx="0">
                  <c:v>Israel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'Figure 7 data'!$A$4:$A$5000</c:f>
              <c:numCache>
                <c:formatCode>m/d/yyyy</c:formatCode>
                <c:ptCount val="4997"/>
                <c:pt idx="0">
                  <c:v>43396</c:v>
                </c:pt>
                <c:pt idx="1">
                  <c:v>43397</c:v>
                </c:pt>
                <c:pt idx="2">
                  <c:v>43398</c:v>
                </c:pt>
                <c:pt idx="3">
                  <c:v>43399</c:v>
                </c:pt>
                <c:pt idx="4">
                  <c:v>43400</c:v>
                </c:pt>
                <c:pt idx="5">
                  <c:v>43401</c:v>
                </c:pt>
                <c:pt idx="6">
                  <c:v>43402</c:v>
                </c:pt>
                <c:pt idx="7">
                  <c:v>43403</c:v>
                </c:pt>
                <c:pt idx="8">
                  <c:v>43404</c:v>
                </c:pt>
                <c:pt idx="9">
                  <c:v>43405</c:v>
                </c:pt>
                <c:pt idx="10">
                  <c:v>43406</c:v>
                </c:pt>
                <c:pt idx="11">
                  <c:v>43407</c:v>
                </c:pt>
                <c:pt idx="12">
                  <c:v>43408</c:v>
                </c:pt>
                <c:pt idx="13">
                  <c:v>43409</c:v>
                </c:pt>
                <c:pt idx="14">
                  <c:v>43410</c:v>
                </c:pt>
                <c:pt idx="15">
                  <c:v>43411</c:v>
                </c:pt>
                <c:pt idx="16">
                  <c:v>43412</c:v>
                </c:pt>
                <c:pt idx="17">
                  <c:v>43413</c:v>
                </c:pt>
                <c:pt idx="18">
                  <c:v>43414</c:v>
                </c:pt>
                <c:pt idx="19">
                  <c:v>43415</c:v>
                </c:pt>
                <c:pt idx="20">
                  <c:v>43416</c:v>
                </c:pt>
                <c:pt idx="21">
                  <c:v>43417</c:v>
                </c:pt>
                <c:pt idx="22">
                  <c:v>43418</c:v>
                </c:pt>
                <c:pt idx="23">
                  <c:v>43419</c:v>
                </c:pt>
                <c:pt idx="24">
                  <c:v>43420</c:v>
                </c:pt>
                <c:pt idx="25">
                  <c:v>43421</c:v>
                </c:pt>
                <c:pt idx="26">
                  <c:v>43422</c:v>
                </c:pt>
                <c:pt idx="27">
                  <c:v>43423</c:v>
                </c:pt>
                <c:pt idx="28">
                  <c:v>43424</c:v>
                </c:pt>
                <c:pt idx="29">
                  <c:v>43425</c:v>
                </c:pt>
                <c:pt idx="30">
                  <c:v>43426</c:v>
                </c:pt>
                <c:pt idx="31">
                  <c:v>43427</c:v>
                </c:pt>
                <c:pt idx="32">
                  <c:v>43428</c:v>
                </c:pt>
                <c:pt idx="33">
                  <c:v>43429</c:v>
                </c:pt>
                <c:pt idx="34">
                  <c:v>43430</c:v>
                </c:pt>
                <c:pt idx="35">
                  <c:v>43431</c:v>
                </c:pt>
                <c:pt idx="36">
                  <c:v>43432</c:v>
                </c:pt>
                <c:pt idx="37">
                  <c:v>43433</c:v>
                </c:pt>
                <c:pt idx="38">
                  <c:v>43434</c:v>
                </c:pt>
                <c:pt idx="39">
                  <c:v>43435</c:v>
                </c:pt>
                <c:pt idx="40">
                  <c:v>43436</c:v>
                </c:pt>
                <c:pt idx="41">
                  <c:v>43437</c:v>
                </c:pt>
                <c:pt idx="42">
                  <c:v>43438</c:v>
                </c:pt>
                <c:pt idx="43">
                  <c:v>43439</c:v>
                </c:pt>
                <c:pt idx="44">
                  <c:v>43440</c:v>
                </c:pt>
                <c:pt idx="45">
                  <c:v>43441</c:v>
                </c:pt>
                <c:pt idx="46">
                  <c:v>43442</c:v>
                </c:pt>
                <c:pt idx="47">
                  <c:v>43443</c:v>
                </c:pt>
                <c:pt idx="48">
                  <c:v>43444</c:v>
                </c:pt>
                <c:pt idx="49">
                  <c:v>43445</c:v>
                </c:pt>
                <c:pt idx="50">
                  <c:v>43446</c:v>
                </c:pt>
                <c:pt idx="51">
                  <c:v>43447</c:v>
                </c:pt>
                <c:pt idx="52">
                  <c:v>43448</c:v>
                </c:pt>
                <c:pt idx="53">
                  <c:v>43449</c:v>
                </c:pt>
                <c:pt idx="54">
                  <c:v>43450</c:v>
                </c:pt>
                <c:pt idx="55">
                  <c:v>43451</c:v>
                </c:pt>
                <c:pt idx="56">
                  <c:v>43452</c:v>
                </c:pt>
                <c:pt idx="57">
                  <c:v>43453</c:v>
                </c:pt>
                <c:pt idx="58">
                  <c:v>43454</c:v>
                </c:pt>
                <c:pt idx="59">
                  <c:v>43455</c:v>
                </c:pt>
                <c:pt idx="60">
                  <c:v>43456</c:v>
                </c:pt>
                <c:pt idx="61">
                  <c:v>43457</c:v>
                </c:pt>
                <c:pt idx="62">
                  <c:v>43458</c:v>
                </c:pt>
                <c:pt idx="63">
                  <c:v>43459</c:v>
                </c:pt>
                <c:pt idx="64">
                  <c:v>43460</c:v>
                </c:pt>
                <c:pt idx="65">
                  <c:v>43461</c:v>
                </c:pt>
                <c:pt idx="66">
                  <c:v>43462</c:v>
                </c:pt>
                <c:pt idx="67">
                  <c:v>43463</c:v>
                </c:pt>
                <c:pt idx="68">
                  <c:v>43464</c:v>
                </c:pt>
                <c:pt idx="69">
                  <c:v>43465</c:v>
                </c:pt>
                <c:pt idx="70">
                  <c:v>43466</c:v>
                </c:pt>
                <c:pt idx="71">
                  <c:v>43467</c:v>
                </c:pt>
                <c:pt idx="72">
                  <c:v>43468</c:v>
                </c:pt>
                <c:pt idx="73">
                  <c:v>43469</c:v>
                </c:pt>
                <c:pt idx="74">
                  <c:v>43470</c:v>
                </c:pt>
                <c:pt idx="75">
                  <c:v>43471</c:v>
                </c:pt>
                <c:pt idx="76">
                  <c:v>43472</c:v>
                </c:pt>
                <c:pt idx="77">
                  <c:v>43473</c:v>
                </c:pt>
                <c:pt idx="78">
                  <c:v>43474</c:v>
                </c:pt>
                <c:pt idx="79">
                  <c:v>43475</c:v>
                </c:pt>
                <c:pt idx="80">
                  <c:v>43476</c:v>
                </c:pt>
                <c:pt idx="81">
                  <c:v>43477</c:v>
                </c:pt>
                <c:pt idx="82">
                  <c:v>43478</c:v>
                </c:pt>
                <c:pt idx="83">
                  <c:v>43479</c:v>
                </c:pt>
                <c:pt idx="84">
                  <c:v>43480</c:v>
                </c:pt>
                <c:pt idx="85">
                  <c:v>43481</c:v>
                </c:pt>
                <c:pt idx="86">
                  <c:v>43482</c:v>
                </c:pt>
                <c:pt idx="87">
                  <c:v>43483</c:v>
                </c:pt>
                <c:pt idx="88">
                  <c:v>43484</c:v>
                </c:pt>
                <c:pt idx="89">
                  <c:v>43485</c:v>
                </c:pt>
                <c:pt idx="90">
                  <c:v>43486</c:v>
                </c:pt>
                <c:pt idx="91">
                  <c:v>43487</c:v>
                </c:pt>
                <c:pt idx="92">
                  <c:v>43488</c:v>
                </c:pt>
                <c:pt idx="93">
                  <c:v>43489</c:v>
                </c:pt>
                <c:pt idx="94">
                  <c:v>43490</c:v>
                </c:pt>
                <c:pt idx="95">
                  <c:v>43491</c:v>
                </c:pt>
                <c:pt idx="96">
                  <c:v>43492</c:v>
                </c:pt>
                <c:pt idx="97">
                  <c:v>43493</c:v>
                </c:pt>
                <c:pt idx="98">
                  <c:v>43494</c:v>
                </c:pt>
                <c:pt idx="99">
                  <c:v>43495</c:v>
                </c:pt>
                <c:pt idx="100">
                  <c:v>43496</c:v>
                </c:pt>
                <c:pt idx="101">
                  <c:v>43497</c:v>
                </c:pt>
                <c:pt idx="102">
                  <c:v>43498</c:v>
                </c:pt>
                <c:pt idx="103">
                  <c:v>43499</c:v>
                </c:pt>
                <c:pt idx="104">
                  <c:v>43500</c:v>
                </c:pt>
                <c:pt idx="105">
                  <c:v>43501</c:v>
                </c:pt>
                <c:pt idx="106">
                  <c:v>43502</c:v>
                </c:pt>
                <c:pt idx="107">
                  <c:v>43503</c:v>
                </c:pt>
                <c:pt idx="108">
                  <c:v>43504</c:v>
                </c:pt>
                <c:pt idx="109">
                  <c:v>43505</c:v>
                </c:pt>
                <c:pt idx="110">
                  <c:v>43506</c:v>
                </c:pt>
                <c:pt idx="111">
                  <c:v>43507</c:v>
                </c:pt>
                <c:pt idx="112">
                  <c:v>43508</c:v>
                </c:pt>
                <c:pt idx="113">
                  <c:v>43509</c:v>
                </c:pt>
                <c:pt idx="114">
                  <c:v>43510</c:v>
                </c:pt>
                <c:pt idx="115">
                  <c:v>43511</c:v>
                </c:pt>
                <c:pt idx="116">
                  <c:v>43512</c:v>
                </c:pt>
                <c:pt idx="117">
                  <c:v>43513</c:v>
                </c:pt>
                <c:pt idx="118">
                  <c:v>43514</c:v>
                </c:pt>
                <c:pt idx="119">
                  <c:v>43515</c:v>
                </c:pt>
                <c:pt idx="120">
                  <c:v>43516</c:v>
                </c:pt>
                <c:pt idx="121">
                  <c:v>43517</c:v>
                </c:pt>
                <c:pt idx="122">
                  <c:v>43518</c:v>
                </c:pt>
                <c:pt idx="123">
                  <c:v>43519</c:v>
                </c:pt>
                <c:pt idx="124">
                  <c:v>43520</c:v>
                </c:pt>
                <c:pt idx="125">
                  <c:v>43521</c:v>
                </c:pt>
                <c:pt idx="126">
                  <c:v>43522</c:v>
                </c:pt>
                <c:pt idx="127">
                  <c:v>43523</c:v>
                </c:pt>
                <c:pt idx="128">
                  <c:v>43524</c:v>
                </c:pt>
                <c:pt idx="129">
                  <c:v>43525</c:v>
                </c:pt>
                <c:pt idx="130">
                  <c:v>43526</c:v>
                </c:pt>
                <c:pt idx="131">
                  <c:v>43527</c:v>
                </c:pt>
                <c:pt idx="132">
                  <c:v>43528</c:v>
                </c:pt>
                <c:pt idx="133">
                  <c:v>43529</c:v>
                </c:pt>
                <c:pt idx="134">
                  <c:v>43530</c:v>
                </c:pt>
                <c:pt idx="135">
                  <c:v>43531</c:v>
                </c:pt>
                <c:pt idx="136">
                  <c:v>43532</c:v>
                </c:pt>
                <c:pt idx="137">
                  <c:v>43533</c:v>
                </c:pt>
                <c:pt idx="138">
                  <c:v>43534</c:v>
                </c:pt>
                <c:pt idx="139">
                  <c:v>43535</c:v>
                </c:pt>
                <c:pt idx="140">
                  <c:v>43536</c:v>
                </c:pt>
                <c:pt idx="141">
                  <c:v>43537</c:v>
                </c:pt>
                <c:pt idx="142">
                  <c:v>43538</c:v>
                </c:pt>
                <c:pt idx="143">
                  <c:v>43539</c:v>
                </c:pt>
                <c:pt idx="144">
                  <c:v>43540</c:v>
                </c:pt>
                <c:pt idx="145">
                  <c:v>43541</c:v>
                </c:pt>
                <c:pt idx="146">
                  <c:v>43542</c:v>
                </c:pt>
                <c:pt idx="147">
                  <c:v>43543</c:v>
                </c:pt>
                <c:pt idx="148">
                  <c:v>43544</c:v>
                </c:pt>
                <c:pt idx="149">
                  <c:v>43545</c:v>
                </c:pt>
                <c:pt idx="150">
                  <c:v>43546</c:v>
                </c:pt>
                <c:pt idx="151">
                  <c:v>43547</c:v>
                </c:pt>
                <c:pt idx="152">
                  <c:v>43548</c:v>
                </c:pt>
                <c:pt idx="153">
                  <c:v>43549</c:v>
                </c:pt>
                <c:pt idx="154">
                  <c:v>43550</c:v>
                </c:pt>
                <c:pt idx="155">
                  <c:v>43551</c:v>
                </c:pt>
                <c:pt idx="156">
                  <c:v>43552</c:v>
                </c:pt>
                <c:pt idx="157">
                  <c:v>43553</c:v>
                </c:pt>
                <c:pt idx="158">
                  <c:v>43554</c:v>
                </c:pt>
                <c:pt idx="159">
                  <c:v>43555</c:v>
                </c:pt>
                <c:pt idx="160">
                  <c:v>43556</c:v>
                </c:pt>
                <c:pt idx="161">
                  <c:v>43557</c:v>
                </c:pt>
                <c:pt idx="162">
                  <c:v>43558</c:v>
                </c:pt>
                <c:pt idx="163">
                  <c:v>43559</c:v>
                </c:pt>
                <c:pt idx="164">
                  <c:v>43560</c:v>
                </c:pt>
                <c:pt idx="165">
                  <c:v>43561</c:v>
                </c:pt>
                <c:pt idx="166">
                  <c:v>43562</c:v>
                </c:pt>
                <c:pt idx="167">
                  <c:v>43563</c:v>
                </c:pt>
                <c:pt idx="168">
                  <c:v>43564</c:v>
                </c:pt>
                <c:pt idx="169">
                  <c:v>43565</c:v>
                </c:pt>
                <c:pt idx="170">
                  <c:v>43566</c:v>
                </c:pt>
                <c:pt idx="171">
                  <c:v>43567</c:v>
                </c:pt>
                <c:pt idx="172">
                  <c:v>43568</c:v>
                </c:pt>
                <c:pt idx="173">
                  <c:v>43569</c:v>
                </c:pt>
                <c:pt idx="174">
                  <c:v>43570</c:v>
                </c:pt>
                <c:pt idx="175">
                  <c:v>43571</c:v>
                </c:pt>
                <c:pt idx="176">
                  <c:v>43572</c:v>
                </c:pt>
                <c:pt idx="177">
                  <c:v>43573</c:v>
                </c:pt>
                <c:pt idx="178">
                  <c:v>43574</c:v>
                </c:pt>
                <c:pt idx="179">
                  <c:v>43575</c:v>
                </c:pt>
                <c:pt idx="180">
                  <c:v>43576</c:v>
                </c:pt>
                <c:pt idx="181">
                  <c:v>43577</c:v>
                </c:pt>
                <c:pt idx="182">
                  <c:v>43578</c:v>
                </c:pt>
                <c:pt idx="183">
                  <c:v>43579</c:v>
                </c:pt>
                <c:pt idx="184">
                  <c:v>43580</c:v>
                </c:pt>
                <c:pt idx="185">
                  <c:v>43581</c:v>
                </c:pt>
                <c:pt idx="186">
                  <c:v>43582</c:v>
                </c:pt>
                <c:pt idx="187">
                  <c:v>43583</c:v>
                </c:pt>
                <c:pt idx="188">
                  <c:v>43584</c:v>
                </c:pt>
                <c:pt idx="189">
                  <c:v>43585</c:v>
                </c:pt>
                <c:pt idx="190">
                  <c:v>43586</c:v>
                </c:pt>
                <c:pt idx="191">
                  <c:v>43587</c:v>
                </c:pt>
                <c:pt idx="192">
                  <c:v>43588</c:v>
                </c:pt>
                <c:pt idx="193">
                  <c:v>43589</c:v>
                </c:pt>
                <c:pt idx="194">
                  <c:v>43590</c:v>
                </c:pt>
                <c:pt idx="195">
                  <c:v>43591</c:v>
                </c:pt>
                <c:pt idx="196">
                  <c:v>43592</c:v>
                </c:pt>
                <c:pt idx="197">
                  <c:v>43593</c:v>
                </c:pt>
                <c:pt idx="198">
                  <c:v>43594</c:v>
                </c:pt>
                <c:pt idx="199">
                  <c:v>43595</c:v>
                </c:pt>
                <c:pt idx="200">
                  <c:v>43596</c:v>
                </c:pt>
                <c:pt idx="201">
                  <c:v>43597</c:v>
                </c:pt>
                <c:pt idx="202">
                  <c:v>43598</c:v>
                </c:pt>
                <c:pt idx="203">
                  <c:v>43599</c:v>
                </c:pt>
                <c:pt idx="204">
                  <c:v>43600</c:v>
                </c:pt>
                <c:pt idx="205">
                  <c:v>43601</c:v>
                </c:pt>
                <c:pt idx="206">
                  <c:v>43602</c:v>
                </c:pt>
                <c:pt idx="207">
                  <c:v>43603</c:v>
                </c:pt>
                <c:pt idx="208">
                  <c:v>43604</c:v>
                </c:pt>
                <c:pt idx="209">
                  <c:v>43605</c:v>
                </c:pt>
                <c:pt idx="210">
                  <c:v>43606</c:v>
                </c:pt>
                <c:pt idx="211">
                  <c:v>43607</c:v>
                </c:pt>
                <c:pt idx="212">
                  <c:v>43608</c:v>
                </c:pt>
                <c:pt idx="213">
                  <c:v>43609</c:v>
                </c:pt>
                <c:pt idx="214">
                  <c:v>43610</c:v>
                </c:pt>
                <c:pt idx="215">
                  <c:v>43611</c:v>
                </c:pt>
                <c:pt idx="216">
                  <c:v>43612</c:v>
                </c:pt>
                <c:pt idx="217">
                  <c:v>43613</c:v>
                </c:pt>
                <c:pt idx="218">
                  <c:v>43614</c:v>
                </c:pt>
                <c:pt idx="219">
                  <c:v>43615</c:v>
                </c:pt>
                <c:pt idx="220">
                  <c:v>43616</c:v>
                </c:pt>
                <c:pt idx="221">
                  <c:v>43617</c:v>
                </c:pt>
                <c:pt idx="222">
                  <c:v>43618</c:v>
                </c:pt>
                <c:pt idx="223">
                  <c:v>43619</c:v>
                </c:pt>
                <c:pt idx="224">
                  <c:v>43620</c:v>
                </c:pt>
                <c:pt idx="225">
                  <c:v>43621</c:v>
                </c:pt>
                <c:pt idx="226">
                  <c:v>43622</c:v>
                </c:pt>
                <c:pt idx="227">
                  <c:v>43623</c:v>
                </c:pt>
                <c:pt idx="228">
                  <c:v>43624</c:v>
                </c:pt>
                <c:pt idx="229">
                  <c:v>43625</c:v>
                </c:pt>
                <c:pt idx="230">
                  <c:v>43626</c:v>
                </c:pt>
                <c:pt idx="231">
                  <c:v>43627</c:v>
                </c:pt>
                <c:pt idx="232">
                  <c:v>43628</c:v>
                </c:pt>
                <c:pt idx="233">
                  <c:v>43629</c:v>
                </c:pt>
                <c:pt idx="234">
                  <c:v>43630</c:v>
                </c:pt>
                <c:pt idx="235">
                  <c:v>43631</c:v>
                </c:pt>
                <c:pt idx="236">
                  <c:v>43632</c:v>
                </c:pt>
                <c:pt idx="237">
                  <c:v>43633</c:v>
                </c:pt>
                <c:pt idx="238">
                  <c:v>43634</c:v>
                </c:pt>
                <c:pt idx="239">
                  <c:v>43635</c:v>
                </c:pt>
                <c:pt idx="240">
                  <c:v>43636</c:v>
                </c:pt>
                <c:pt idx="241">
                  <c:v>43637</c:v>
                </c:pt>
                <c:pt idx="242">
                  <c:v>43638</c:v>
                </c:pt>
                <c:pt idx="243">
                  <c:v>43639</c:v>
                </c:pt>
                <c:pt idx="244">
                  <c:v>43640</c:v>
                </c:pt>
                <c:pt idx="245">
                  <c:v>43641</c:v>
                </c:pt>
                <c:pt idx="246">
                  <c:v>43642</c:v>
                </c:pt>
                <c:pt idx="247">
                  <c:v>43643</c:v>
                </c:pt>
                <c:pt idx="248">
                  <c:v>43644</c:v>
                </c:pt>
                <c:pt idx="249">
                  <c:v>43645</c:v>
                </c:pt>
                <c:pt idx="250">
                  <c:v>43646</c:v>
                </c:pt>
                <c:pt idx="251">
                  <c:v>43647</c:v>
                </c:pt>
                <c:pt idx="252">
                  <c:v>43648</c:v>
                </c:pt>
                <c:pt idx="253">
                  <c:v>43649</c:v>
                </c:pt>
                <c:pt idx="254">
                  <c:v>43650</c:v>
                </c:pt>
                <c:pt idx="255">
                  <c:v>43651</c:v>
                </c:pt>
                <c:pt idx="256">
                  <c:v>43652</c:v>
                </c:pt>
                <c:pt idx="257">
                  <c:v>43653</c:v>
                </c:pt>
                <c:pt idx="258">
                  <c:v>43654</c:v>
                </c:pt>
                <c:pt idx="259">
                  <c:v>43655</c:v>
                </c:pt>
                <c:pt idx="260">
                  <c:v>43656</c:v>
                </c:pt>
                <c:pt idx="261">
                  <c:v>43657</c:v>
                </c:pt>
                <c:pt idx="262">
                  <c:v>43658</c:v>
                </c:pt>
                <c:pt idx="263">
                  <c:v>43659</c:v>
                </c:pt>
                <c:pt idx="264">
                  <c:v>43660</c:v>
                </c:pt>
                <c:pt idx="265">
                  <c:v>43661</c:v>
                </c:pt>
                <c:pt idx="266">
                  <c:v>43662</c:v>
                </c:pt>
                <c:pt idx="267">
                  <c:v>43663</c:v>
                </c:pt>
                <c:pt idx="268">
                  <c:v>43664</c:v>
                </c:pt>
                <c:pt idx="269">
                  <c:v>43665</c:v>
                </c:pt>
                <c:pt idx="270">
                  <c:v>43666</c:v>
                </c:pt>
                <c:pt idx="271">
                  <c:v>43667</c:v>
                </c:pt>
                <c:pt idx="272">
                  <c:v>43668</c:v>
                </c:pt>
                <c:pt idx="273">
                  <c:v>43669</c:v>
                </c:pt>
                <c:pt idx="274">
                  <c:v>43670</c:v>
                </c:pt>
                <c:pt idx="275">
                  <c:v>43671</c:v>
                </c:pt>
                <c:pt idx="276">
                  <c:v>43672</c:v>
                </c:pt>
                <c:pt idx="277">
                  <c:v>43673</c:v>
                </c:pt>
                <c:pt idx="278">
                  <c:v>43674</c:v>
                </c:pt>
                <c:pt idx="279">
                  <c:v>43675</c:v>
                </c:pt>
                <c:pt idx="280">
                  <c:v>43676</c:v>
                </c:pt>
                <c:pt idx="281">
                  <c:v>43677</c:v>
                </c:pt>
                <c:pt idx="282">
                  <c:v>43678</c:v>
                </c:pt>
                <c:pt idx="283">
                  <c:v>43679</c:v>
                </c:pt>
                <c:pt idx="284">
                  <c:v>43680</c:v>
                </c:pt>
                <c:pt idx="285">
                  <c:v>43681</c:v>
                </c:pt>
                <c:pt idx="286">
                  <c:v>43682</c:v>
                </c:pt>
                <c:pt idx="287">
                  <c:v>43683</c:v>
                </c:pt>
                <c:pt idx="288">
                  <c:v>43684</c:v>
                </c:pt>
                <c:pt idx="289">
                  <c:v>43685</c:v>
                </c:pt>
                <c:pt idx="290">
                  <c:v>43686</c:v>
                </c:pt>
                <c:pt idx="291">
                  <c:v>43687</c:v>
                </c:pt>
                <c:pt idx="292">
                  <c:v>43688</c:v>
                </c:pt>
                <c:pt idx="293">
                  <c:v>43689</c:v>
                </c:pt>
                <c:pt idx="294">
                  <c:v>43690</c:v>
                </c:pt>
                <c:pt idx="295">
                  <c:v>43691</c:v>
                </c:pt>
                <c:pt idx="296">
                  <c:v>43692</c:v>
                </c:pt>
                <c:pt idx="297">
                  <c:v>43693</c:v>
                </c:pt>
                <c:pt idx="298">
                  <c:v>43694</c:v>
                </c:pt>
                <c:pt idx="299">
                  <c:v>43695</c:v>
                </c:pt>
                <c:pt idx="300">
                  <c:v>43696</c:v>
                </c:pt>
                <c:pt idx="301">
                  <c:v>43697</c:v>
                </c:pt>
                <c:pt idx="302">
                  <c:v>43698</c:v>
                </c:pt>
                <c:pt idx="303">
                  <c:v>43699</c:v>
                </c:pt>
                <c:pt idx="304">
                  <c:v>43700</c:v>
                </c:pt>
                <c:pt idx="305">
                  <c:v>43701</c:v>
                </c:pt>
                <c:pt idx="306">
                  <c:v>43702</c:v>
                </c:pt>
                <c:pt idx="307">
                  <c:v>43703</c:v>
                </c:pt>
                <c:pt idx="308">
                  <c:v>43704</c:v>
                </c:pt>
                <c:pt idx="309">
                  <c:v>43705</c:v>
                </c:pt>
                <c:pt idx="310">
                  <c:v>43706</c:v>
                </c:pt>
                <c:pt idx="311">
                  <c:v>43707</c:v>
                </c:pt>
                <c:pt idx="312">
                  <c:v>43708</c:v>
                </c:pt>
                <c:pt idx="313">
                  <c:v>43709</c:v>
                </c:pt>
                <c:pt idx="314">
                  <c:v>43710</c:v>
                </c:pt>
                <c:pt idx="315">
                  <c:v>43711</c:v>
                </c:pt>
                <c:pt idx="316">
                  <c:v>43712</c:v>
                </c:pt>
                <c:pt idx="317">
                  <c:v>43713</c:v>
                </c:pt>
                <c:pt idx="318">
                  <c:v>43714</c:v>
                </c:pt>
                <c:pt idx="319">
                  <c:v>43715</c:v>
                </c:pt>
                <c:pt idx="320">
                  <c:v>43716</c:v>
                </c:pt>
                <c:pt idx="321">
                  <c:v>43717</c:v>
                </c:pt>
                <c:pt idx="322">
                  <c:v>43718</c:v>
                </c:pt>
                <c:pt idx="323">
                  <c:v>43719</c:v>
                </c:pt>
                <c:pt idx="324">
                  <c:v>43720</c:v>
                </c:pt>
                <c:pt idx="325">
                  <c:v>43721</c:v>
                </c:pt>
                <c:pt idx="326">
                  <c:v>43722</c:v>
                </c:pt>
                <c:pt idx="327">
                  <c:v>43723</c:v>
                </c:pt>
                <c:pt idx="328">
                  <c:v>43724</c:v>
                </c:pt>
                <c:pt idx="329">
                  <c:v>43725</c:v>
                </c:pt>
                <c:pt idx="330">
                  <c:v>43726</c:v>
                </c:pt>
                <c:pt idx="331">
                  <c:v>43727</c:v>
                </c:pt>
                <c:pt idx="332">
                  <c:v>43728</c:v>
                </c:pt>
                <c:pt idx="333">
                  <c:v>43729</c:v>
                </c:pt>
                <c:pt idx="334">
                  <c:v>43730</c:v>
                </c:pt>
                <c:pt idx="335">
                  <c:v>43731</c:v>
                </c:pt>
                <c:pt idx="336">
                  <c:v>43732</c:v>
                </c:pt>
                <c:pt idx="337">
                  <c:v>43733</c:v>
                </c:pt>
                <c:pt idx="338">
                  <c:v>43734</c:v>
                </c:pt>
                <c:pt idx="339">
                  <c:v>43735</c:v>
                </c:pt>
                <c:pt idx="340">
                  <c:v>43736</c:v>
                </c:pt>
                <c:pt idx="341">
                  <c:v>43737</c:v>
                </c:pt>
                <c:pt idx="342">
                  <c:v>43738</c:v>
                </c:pt>
                <c:pt idx="343">
                  <c:v>43739</c:v>
                </c:pt>
                <c:pt idx="344">
                  <c:v>43740</c:v>
                </c:pt>
                <c:pt idx="345">
                  <c:v>43741</c:v>
                </c:pt>
                <c:pt idx="346">
                  <c:v>43742</c:v>
                </c:pt>
                <c:pt idx="347">
                  <c:v>43743</c:v>
                </c:pt>
                <c:pt idx="348">
                  <c:v>43744</c:v>
                </c:pt>
                <c:pt idx="349">
                  <c:v>43745</c:v>
                </c:pt>
                <c:pt idx="350">
                  <c:v>43746</c:v>
                </c:pt>
                <c:pt idx="351">
                  <c:v>43747</c:v>
                </c:pt>
                <c:pt idx="352">
                  <c:v>43748</c:v>
                </c:pt>
                <c:pt idx="353">
                  <c:v>43749</c:v>
                </c:pt>
                <c:pt idx="354">
                  <c:v>43750</c:v>
                </c:pt>
                <c:pt idx="355">
                  <c:v>43751</c:v>
                </c:pt>
                <c:pt idx="356">
                  <c:v>43752</c:v>
                </c:pt>
                <c:pt idx="357">
                  <c:v>43753</c:v>
                </c:pt>
                <c:pt idx="358">
                  <c:v>43754</c:v>
                </c:pt>
                <c:pt idx="359">
                  <c:v>43755</c:v>
                </c:pt>
                <c:pt idx="360">
                  <c:v>43756</c:v>
                </c:pt>
                <c:pt idx="361">
                  <c:v>43757</c:v>
                </c:pt>
                <c:pt idx="362">
                  <c:v>43758</c:v>
                </c:pt>
                <c:pt idx="363">
                  <c:v>43759</c:v>
                </c:pt>
                <c:pt idx="364">
                  <c:v>43760</c:v>
                </c:pt>
                <c:pt idx="365">
                  <c:v>43761</c:v>
                </c:pt>
                <c:pt idx="366">
                  <c:v>43762</c:v>
                </c:pt>
                <c:pt idx="367">
                  <c:v>43763</c:v>
                </c:pt>
                <c:pt idx="368">
                  <c:v>43764</c:v>
                </c:pt>
                <c:pt idx="369">
                  <c:v>43765</c:v>
                </c:pt>
                <c:pt idx="370">
                  <c:v>43766</c:v>
                </c:pt>
                <c:pt idx="371">
                  <c:v>43767</c:v>
                </c:pt>
                <c:pt idx="372">
                  <c:v>43768</c:v>
                </c:pt>
                <c:pt idx="373">
                  <c:v>43769</c:v>
                </c:pt>
                <c:pt idx="374">
                  <c:v>43770</c:v>
                </c:pt>
                <c:pt idx="375">
                  <c:v>43771</c:v>
                </c:pt>
                <c:pt idx="376">
                  <c:v>43772</c:v>
                </c:pt>
                <c:pt idx="377">
                  <c:v>43773</c:v>
                </c:pt>
                <c:pt idx="378">
                  <c:v>43774</c:v>
                </c:pt>
                <c:pt idx="379">
                  <c:v>43775</c:v>
                </c:pt>
                <c:pt idx="380">
                  <c:v>43776</c:v>
                </c:pt>
                <c:pt idx="381">
                  <c:v>43777</c:v>
                </c:pt>
                <c:pt idx="382">
                  <c:v>43778</c:v>
                </c:pt>
                <c:pt idx="383">
                  <c:v>43779</c:v>
                </c:pt>
                <c:pt idx="384">
                  <c:v>43780</c:v>
                </c:pt>
                <c:pt idx="385">
                  <c:v>43781</c:v>
                </c:pt>
                <c:pt idx="386">
                  <c:v>43782</c:v>
                </c:pt>
                <c:pt idx="387">
                  <c:v>43783</c:v>
                </c:pt>
                <c:pt idx="388">
                  <c:v>43784</c:v>
                </c:pt>
                <c:pt idx="389">
                  <c:v>43785</c:v>
                </c:pt>
                <c:pt idx="390">
                  <c:v>43786</c:v>
                </c:pt>
                <c:pt idx="391">
                  <c:v>43787</c:v>
                </c:pt>
                <c:pt idx="392">
                  <c:v>43788</c:v>
                </c:pt>
                <c:pt idx="393">
                  <c:v>43789</c:v>
                </c:pt>
                <c:pt idx="394">
                  <c:v>43790</c:v>
                </c:pt>
                <c:pt idx="395">
                  <c:v>43791</c:v>
                </c:pt>
                <c:pt idx="396">
                  <c:v>43792</c:v>
                </c:pt>
                <c:pt idx="397">
                  <c:v>43793</c:v>
                </c:pt>
                <c:pt idx="398">
                  <c:v>43794</c:v>
                </c:pt>
                <c:pt idx="399">
                  <c:v>43795</c:v>
                </c:pt>
                <c:pt idx="400">
                  <c:v>43796</c:v>
                </c:pt>
                <c:pt idx="401">
                  <c:v>43797</c:v>
                </c:pt>
                <c:pt idx="402">
                  <c:v>43798</c:v>
                </c:pt>
                <c:pt idx="403">
                  <c:v>43799</c:v>
                </c:pt>
                <c:pt idx="404">
                  <c:v>43800</c:v>
                </c:pt>
                <c:pt idx="405">
                  <c:v>43801</c:v>
                </c:pt>
                <c:pt idx="406">
                  <c:v>43802</c:v>
                </c:pt>
                <c:pt idx="407">
                  <c:v>43803</c:v>
                </c:pt>
                <c:pt idx="408">
                  <c:v>43804</c:v>
                </c:pt>
                <c:pt idx="409">
                  <c:v>43805</c:v>
                </c:pt>
                <c:pt idx="410">
                  <c:v>43806</c:v>
                </c:pt>
                <c:pt idx="411">
                  <c:v>43807</c:v>
                </c:pt>
                <c:pt idx="412">
                  <c:v>43808</c:v>
                </c:pt>
                <c:pt idx="413">
                  <c:v>43809</c:v>
                </c:pt>
                <c:pt idx="414">
                  <c:v>43810</c:v>
                </c:pt>
                <c:pt idx="415">
                  <c:v>43811</c:v>
                </c:pt>
                <c:pt idx="416">
                  <c:v>43812</c:v>
                </c:pt>
                <c:pt idx="417">
                  <c:v>43813</c:v>
                </c:pt>
                <c:pt idx="418">
                  <c:v>43814</c:v>
                </c:pt>
                <c:pt idx="419">
                  <c:v>43815</c:v>
                </c:pt>
                <c:pt idx="420">
                  <c:v>43816</c:v>
                </c:pt>
                <c:pt idx="421">
                  <c:v>43817</c:v>
                </c:pt>
                <c:pt idx="422">
                  <c:v>43818</c:v>
                </c:pt>
                <c:pt idx="423">
                  <c:v>43819</c:v>
                </c:pt>
                <c:pt idx="424">
                  <c:v>43820</c:v>
                </c:pt>
                <c:pt idx="425">
                  <c:v>43821</c:v>
                </c:pt>
                <c:pt idx="426">
                  <c:v>43822</c:v>
                </c:pt>
                <c:pt idx="427">
                  <c:v>43823</c:v>
                </c:pt>
                <c:pt idx="428">
                  <c:v>43824</c:v>
                </c:pt>
                <c:pt idx="429">
                  <c:v>43825</c:v>
                </c:pt>
                <c:pt idx="430">
                  <c:v>43826</c:v>
                </c:pt>
                <c:pt idx="431">
                  <c:v>43827</c:v>
                </c:pt>
                <c:pt idx="432">
                  <c:v>43828</c:v>
                </c:pt>
                <c:pt idx="433">
                  <c:v>43829</c:v>
                </c:pt>
                <c:pt idx="434">
                  <c:v>43830</c:v>
                </c:pt>
                <c:pt idx="435">
                  <c:v>43831</c:v>
                </c:pt>
                <c:pt idx="436">
                  <c:v>43832</c:v>
                </c:pt>
                <c:pt idx="437">
                  <c:v>43833</c:v>
                </c:pt>
                <c:pt idx="438">
                  <c:v>43834</c:v>
                </c:pt>
                <c:pt idx="439">
                  <c:v>43835</c:v>
                </c:pt>
                <c:pt idx="440">
                  <c:v>43836</c:v>
                </c:pt>
                <c:pt idx="441">
                  <c:v>43837</c:v>
                </c:pt>
                <c:pt idx="442">
                  <c:v>43838</c:v>
                </c:pt>
                <c:pt idx="443">
                  <c:v>43839</c:v>
                </c:pt>
                <c:pt idx="444">
                  <c:v>43840</c:v>
                </c:pt>
                <c:pt idx="445">
                  <c:v>43841</c:v>
                </c:pt>
                <c:pt idx="446">
                  <c:v>43842</c:v>
                </c:pt>
                <c:pt idx="447">
                  <c:v>43843</c:v>
                </c:pt>
                <c:pt idx="448">
                  <c:v>43844</c:v>
                </c:pt>
                <c:pt idx="449">
                  <c:v>43845</c:v>
                </c:pt>
                <c:pt idx="450">
                  <c:v>43846</c:v>
                </c:pt>
                <c:pt idx="451">
                  <c:v>43847</c:v>
                </c:pt>
                <c:pt idx="452">
                  <c:v>43848</c:v>
                </c:pt>
                <c:pt idx="453">
                  <c:v>43849</c:v>
                </c:pt>
                <c:pt idx="454">
                  <c:v>43850</c:v>
                </c:pt>
                <c:pt idx="455">
                  <c:v>43851</c:v>
                </c:pt>
                <c:pt idx="456">
                  <c:v>43852</c:v>
                </c:pt>
                <c:pt idx="457">
                  <c:v>43853</c:v>
                </c:pt>
                <c:pt idx="458">
                  <c:v>43854</c:v>
                </c:pt>
                <c:pt idx="459">
                  <c:v>43855</c:v>
                </c:pt>
                <c:pt idx="460">
                  <c:v>43856</c:v>
                </c:pt>
                <c:pt idx="461">
                  <c:v>43857</c:v>
                </c:pt>
                <c:pt idx="462">
                  <c:v>43858</c:v>
                </c:pt>
                <c:pt idx="463">
                  <c:v>43859</c:v>
                </c:pt>
                <c:pt idx="464">
                  <c:v>43860</c:v>
                </c:pt>
                <c:pt idx="465">
                  <c:v>43861</c:v>
                </c:pt>
                <c:pt idx="466">
                  <c:v>43862</c:v>
                </c:pt>
                <c:pt idx="467">
                  <c:v>43863</c:v>
                </c:pt>
                <c:pt idx="468">
                  <c:v>43864</c:v>
                </c:pt>
                <c:pt idx="469">
                  <c:v>43865</c:v>
                </c:pt>
                <c:pt idx="470">
                  <c:v>43866</c:v>
                </c:pt>
                <c:pt idx="471">
                  <c:v>43867</c:v>
                </c:pt>
                <c:pt idx="472">
                  <c:v>43868</c:v>
                </c:pt>
                <c:pt idx="473">
                  <c:v>43869</c:v>
                </c:pt>
                <c:pt idx="474">
                  <c:v>43870</c:v>
                </c:pt>
                <c:pt idx="475">
                  <c:v>43871</c:v>
                </c:pt>
                <c:pt idx="476">
                  <c:v>43872</c:v>
                </c:pt>
                <c:pt idx="477">
                  <c:v>43873</c:v>
                </c:pt>
                <c:pt idx="478">
                  <c:v>43874</c:v>
                </c:pt>
                <c:pt idx="479">
                  <c:v>43875</c:v>
                </c:pt>
                <c:pt idx="480">
                  <c:v>43876</c:v>
                </c:pt>
                <c:pt idx="481">
                  <c:v>43877</c:v>
                </c:pt>
                <c:pt idx="482">
                  <c:v>43878</c:v>
                </c:pt>
                <c:pt idx="483">
                  <c:v>43879</c:v>
                </c:pt>
                <c:pt idx="484">
                  <c:v>43880</c:v>
                </c:pt>
                <c:pt idx="485">
                  <c:v>43881</c:v>
                </c:pt>
                <c:pt idx="486">
                  <c:v>43882</c:v>
                </c:pt>
                <c:pt idx="487">
                  <c:v>43883</c:v>
                </c:pt>
                <c:pt idx="488">
                  <c:v>43884</c:v>
                </c:pt>
                <c:pt idx="489">
                  <c:v>43885</c:v>
                </c:pt>
                <c:pt idx="490">
                  <c:v>43886</c:v>
                </c:pt>
                <c:pt idx="491">
                  <c:v>43887</c:v>
                </c:pt>
                <c:pt idx="492">
                  <c:v>43888</c:v>
                </c:pt>
                <c:pt idx="493">
                  <c:v>43889</c:v>
                </c:pt>
                <c:pt idx="494">
                  <c:v>43890</c:v>
                </c:pt>
                <c:pt idx="495">
                  <c:v>43891</c:v>
                </c:pt>
                <c:pt idx="496">
                  <c:v>43892</c:v>
                </c:pt>
                <c:pt idx="497">
                  <c:v>43893</c:v>
                </c:pt>
                <c:pt idx="498">
                  <c:v>43894</c:v>
                </c:pt>
                <c:pt idx="499">
                  <c:v>43895</c:v>
                </c:pt>
                <c:pt idx="500">
                  <c:v>43896</c:v>
                </c:pt>
                <c:pt idx="501">
                  <c:v>43897</c:v>
                </c:pt>
                <c:pt idx="502">
                  <c:v>43898</c:v>
                </c:pt>
                <c:pt idx="503">
                  <c:v>43899</c:v>
                </c:pt>
                <c:pt idx="504">
                  <c:v>43900</c:v>
                </c:pt>
                <c:pt idx="505">
                  <c:v>43901</c:v>
                </c:pt>
                <c:pt idx="506">
                  <c:v>43902</c:v>
                </c:pt>
                <c:pt idx="507">
                  <c:v>43903</c:v>
                </c:pt>
                <c:pt idx="508">
                  <c:v>43904</c:v>
                </c:pt>
                <c:pt idx="509">
                  <c:v>43905</c:v>
                </c:pt>
                <c:pt idx="510">
                  <c:v>43906</c:v>
                </c:pt>
                <c:pt idx="511">
                  <c:v>43907</c:v>
                </c:pt>
                <c:pt idx="512">
                  <c:v>43908</c:v>
                </c:pt>
                <c:pt idx="513">
                  <c:v>43909</c:v>
                </c:pt>
                <c:pt idx="514">
                  <c:v>43910</c:v>
                </c:pt>
                <c:pt idx="515">
                  <c:v>43911</c:v>
                </c:pt>
                <c:pt idx="516">
                  <c:v>43912</c:v>
                </c:pt>
                <c:pt idx="517">
                  <c:v>43913</c:v>
                </c:pt>
                <c:pt idx="518">
                  <c:v>43914</c:v>
                </c:pt>
                <c:pt idx="519">
                  <c:v>43915</c:v>
                </c:pt>
                <c:pt idx="520">
                  <c:v>43916</c:v>
                </c:pt>
                <c:pt idx="521">
                  <c:v>43917</c:v>
                </c:pt>
                <c:pt idx="522">
                  <c:v>43918</c:v>
                </c:pt>
                <c:pt idx="523">
                  <c:v>43919</c:v>
                </c:pt>
                <c:pt idx="524">
                  <c:v>43920</c:v>
                </c:pt>
                <c:pt idx="525">
                  <c:v>43921</c:v>
                </c:pt>
                <c:pt idx="526">
                  <c:v>43922</c:v>
                </c:pt>
                <c:pt idx="527">
                  <c:v>43923</c:v>
                </c:pt>
                <c:pt idx="528">
                  <c:v>43924</c:v>
                </c:pt>
                <c:pt idx="529">
                  <c:v>43925</c:v>
                </c:pt>
                <c:pt idx="530">
                  <c:v>43926</c:v>
                </c:pt>
                <c:pt idx="531">
                  <c:v>43927</c:v>
                </c:pt>
                <c:pt idx="532">
                  <c:v>43928</c:v>
                </c:pt>
                <c:pt idx="533">
                  <c:v>43929</c:v>
                </c:pt>
                <c:pt idx="534">
                  <c:v>43930</c:v>
                </c:pt>
                <c:pt idx="535">
                  <c:v>43931</c:v>
                </c:pt>
                <c:pt idx="536">
                  <c:v>43932</c:v>
                </c:pt>
                <c:pt idx="537">
                  <c:v>43933</c:v>
                </c:pt>
                <c:pt idx="538">
                  <c:v>43934</c:v>
                </c:pt>
                <c:pt idx="539">
                  <c:v>43935</c:v>
                </c:pt>
                <c:pt idx="540">
                  <c:v>43936</c:v>
                </c:pt>
                <c:pt idx="541">
                  <c:v>43937</c:v>
                </c:pt>
                <c:pt idx="542">
                  <c:v>43938</c:v>
                </c:pt>
                <c:pt idx="543">
                  <c:v>43939</c:v>
                </c:pt>
                <c:pt idx="544">
                  <c:v>43940</c:v>
                </c:pt>
                <c:pt idx="545">
                  <c:v>43941</c:v>
                </c:pt>
                <c:pt idx="546">
                  <c:v>43942</c:v>
                </c:pt>
                <c:pt idx="547">
                  <c:v>43943</c:v>
                </c:pt>
                <c:pt idx="548">
                  <c:v>43944</c:v>
                </c:pt>
                <c:pt idx="549">
                  <c:v>43945</c:v>
                </c:pt>
                <c:pt idx="550">
                  <c:v>43946</c:v>
                </c:pt>
                <c:pt idx="551">
                  <c:v>43947</c:v>
                </c:pt>
                <c:pt idx="552">
                  <c:v>43948</c:v>
                </c:pt>
                <c:pt idx="553">
                  <c:v>43949</c:v>
                </c:pt>
                <c:pt idx="554">
                  <c:v>43950</c:v>
                </c:pt>
                <c:pt idx="555">
                  <c:v>43951</c:v>
                </c:pt>
                <c:pt idx="556">
                  <c:v>43952</c:v>
                </c:pt>
                <c:pt idx="557">
                  <c:v>43953</c:v>
                </c:pt>
                <c:pt idx="558">
                  <c:v>43954</c:v>
                </c:pt>
                <c:pt idx="559">
                  <c:v>43955</c:v>
                </c:pt>
                <c:pt idx="560">
                  <c:v>43956</c:v>
                </c:pt>
                <c:pt idx="561">
                  <c:v>43957</c:v>
                </c:pt>
                <c:pt idx="562">
                  <c:v>43958</c:v>
                </c:pt>
                <c:pt idx="563">
                  <c:v>43959</c:v>
                </c:pt>
                <c:pt idx="564">
                  <c:v>43960</c:v>
                </c:pt>
                <c:pt idx="565">
                  <c:v>43961</c:v>
                </c:pt>
                <c:pt idx="566">
                  <c:v>43962</c:v>
                </c:pt>
                <c:pt idx="567">
                  <c:v>43963</c:v>
                </c:pt>
                <c:pt idx="568">
                  <c:v>43964</c:v>
                </c:pt>
                <c:pt idx="569">
                  <c:v>43965</c:v>
                </c:pt>
                <c:pt idx="570">
                  <c:v>43966</c:v>
                </c:pt>
                <c:pt idx="571">
                  <c:v>43967</c:v>
                </c:pt>
                <c:pt idx="572">
                  <c:v>43968</c:v>
                </c:pt>
                <c:pt idx="573">
                  <c:v>43969</c:v>
                </c:pt>
                <c:pt idx="574">
                  <c:v>43970</c:v>
                </c:pt>
                <c:pt idx="575">
                  <c:v>43971</c:v>
                </c:pt>
                <c:pt idx="576">
                  <c:v>43972</c:v>
                </c:pt>
                <c:pt idx="577">
                  <c:v>43973</c:v>
                </c:pt>
                <c:pt idx="578">
                  <c:v>43974</c:v>
                </c:pt>
                <c:pt idx="579">
                  <c:v>43975</c:v>
                </c:pt>
                <c:pt idx="580">
                  <c:v>43976</c:v>
                </c:pt>
                <c:pt idx="581">
                  <c:v>43977</c:v>
                </c:pt>
                <c:pt idx="582">
                  <c:v>43978</c:v>
                </c:pt>
                <c:pt idx="583">
                  <c:v>43979</c:v>
                </c:pt>
                <c:pt idx="584">
                  <c:v>43980</c:v>
                </c:pt>
                <c:pt idx="585">
                  <c:v>43981</c:v>
                </c:pt>
                <c:pt idx="586">
                  <c:v>43982</c:v>
                </c:pt>
                <c:pt idx="587">
                  <c:v>43983</c:v>
                </c:pt>
                <c:pt idx="588">
                  <c:v>43984</c:v>
                </c:pt>
                <c:pt idx="589">
                  <c:v>43985</c:v>
                </c:pt>
                <c:pt idx="590">
                  <c:v>43986</c:v>
                </c:pt>
                <c:pt idx="591">
                  <c:v>43987</c:v>
                </c:pt>
                <c:pt idx="592">
                  <c:v>43988</c:v>
                </c:pt>
                <c:pt idx="593">
                  <c:v>43989</c:v>
                </c:pt>
                <c:pt idx="594">
                  <c:v>43990</c:v>
                </c:pt>
                <c:pt idx="595">
                  <c:v>43991</c:v>
                </c:pt>
                <c:pt idx="596">
                  <c:v>43992</c:v>
                </c:pt>
                <c:pt idx="597">
                  <c:v>43993</c:v>
                </c:pt>
                <c:pt idx="598">
                  <c:v>43994</c:v>
                </c:pt>
                <c:pt idx="599">
                  <c:v>43995</c:v>
                </c:pt>
                <c:pt idx="600">
                  <c:v>43996</c:v>
                </c:pt>
                <c:pt idx="601">
                  <c:v>43997</c:v>
                </c:pt>
                <c:pt idx="602">
                  <c:v>43998</c:v>
                </c:pt>
                <c:pt idx="603">
                  <c:v>43999</c:v>
                </c:pt>
                <c:pt idx="604">
                  <c:v>44000</c:v>
                </c:pt>
                <c:pt idx="605">
                  <c:v>44001</c:v>
                </c:pt>
                <c:pt idx="606">
                  <c:v>44002</c:v>
                </c:pt>
                <c:pt idx="607">
                  <c:v>44003</c:v>
                </c:pt>
                <c:pt idx="608">
                  <c:v>44004</c:v>
                </c:pt>
                <c:pt idx="609">
                  <c:v>44005</c:v>
                </c:pt>
                <c:pt idx="610">
                  <c:v>44006</c:v>
                </c:pt>
                <c:pt idx="611">
                  <c:v>44007</c:v>
                </c:pt>
                <c:pt idx="612">
                  <c:v>44008</c:v>
                </c:pt>
                <c:pt idx="613">
                  <c:v>44009</c:v>
                </c:pt>
                <c:pt idx="614">
                  <c:v>44010</c:v>
                </c:pt>
                <c:pt idx="615">
                  <c:v>44011</c:v>
                </c:pt>
                <c:pt idx="616">
                  <c:v>44012</c:v>
                </c:pt>
                <c:pt idx="617">
                  <c:v>44013</c:v>
                </c:pt>
                <c:pt idx="618">
                  <c:v>44014</c:v>
                </c:pt>
                <c:pt idx="619">
                  <c:v>44015</c:v>
                </c:pt>
                <c:pt idx="620">
                  <c:v>44016</c:v>
                </c:pt>
                <c:pt idx="621">
                  <c:v>44017</c:v>
                </c:pt>
                <c:pt idx="622">
                  <c:v>44018</c:v>
                </c:pt>
                <c:pt idx="623">
                  <c:v>44019</c:v>
                </c:pt>
                <c:pt idx="624">
                  <c:v>44020</c:v>
                </c:pt>
                <c:pt idx="625">
                  <c:v>44021</c:v>
                </c:pt>
                <c:pt idx="626">
                  <c:v>44022</c:v>
                </c:pt>
                <c:pt idx="627">
                  <c:v>44023</c:v>
                </c:pt>
                <c:pt idx="628">
                  <c:v>44024</c:v>
                </c:pt>
                <c:pt idx="629">
                  <c:v>44025</c:v>
                </c:pt>
                <c:pt idx="630">
                  <c:v>44026</c:v>
                </c:pt>
                <c:pt idx="631">
                  <c:v>44027</c:v>
                </c:pt>
                <c:pt idx="632">
                  <c:v>44028</c:v>
                </c:pt>
                <c:pt idx="633">
                  <c:v>44029</c:v>
                </c:pt>
                <c:pt idx="634">
                  <c:v>44030</c:v>
                </c:pt>
                <c:pt idx="635">
                  <c:v>44031</c:v>
                </c:pt>
                <c:pt idx="636">
                  <c:v>44032</c:v>
                </c:pt>
                <c:pt idx="637">
                  <c:v>44033</c:v>
                </c:pt>
                <c:pt idx="638">
                  <c:v>44034</c:v>
                </c:pt>
                <c:pt idx="639">
                  <c:v>44035</c:v>
                </c:pt>
                <c:pt idx="640">
                  <c:v>44036</c:v>
                </c:pt>
                <c:pt idx="641">
                  <c:v>44037</c:v>
                </c:pt>
                <c:pt idx="642">
                  <c:v>44038</c:v>
                </c:pt>
                <c:pt idx="643">
                  <c:v>44039</c:v>
                </c:pt>
                <c:pt idx="644">
                  <c:v>44040</c:v>
                </c:pt>
                <c:pt idx="645">
                  <c:v>44041</c:v>
                </c:pt>
                <c:pt idx="646">
                  <c:v>44042</c:v>
                </c:pt>
                <c:pt idx="647">
                  <c:v>44043</c:v>
                </c:pt>
                <c:pt idx="648">
                  <c:v>44044</c:v>
                </c:pt>
                <c:pt idx="649">
                  <c:v>44045</c:v>
                </c:pt>
                <c:pt idx="650">
                  <c:v>44046</c:v>
                </c:pt>
                <c:pt idx="651">
                  <c:v>44047</c:v>
                </c:pt>
                <c:pt idx="652">
                  <c:v>44048</c:v>
                </c:pt>
                <c:pt idx="653">
                  <c:v>44049</c:v>
                </c:pt>
                <c:pt idx="654">
                  <c:v>44050</c:v>
                </c:pt>
                <c:pt idx="655">
                  <c:v>44051</c:v>
                </c:pt>
                <c:pt idx="656">
                  <c:v>44052</c:v>
                </c:pt>
                <c:pt idx="657">
                  <c:v>44053</c:v>
                </c:pt>
                <c:pt idx="658">
                  <c:v>44054</c:v>
                </c:pt>
                <c:pt idx="659">
                  <c:v>44055</c:v>
                </c:pt>
                <c:pt idx="660">
                  <c:v>44056</c:v>
                </c:pt>
                <c:pt idx="661">
                  <c:v>44057</c:v>
                </c:pt>
                <c:pt idx="662">
                  <c:v>44058</c:v>
                </c:pt>
                <c:pt idx="663">
                  <c:v>44059</c:v>
                </c:pt>
                <c:pt idx="664">
                  <c:v>44060</c:v>
                </c:pt>
                <c:pt idx="665">
                  <c:v>44061</c:v>
                </c:pt>
                <c:pt idx="666">
                  <c:v>44062</c:v>
                </c:pt>
                <c:pt idx="667">
                  <c:v>44063</c:v>
                </c:pt>
                <c:pt idx="668">
                  <c:v>44064</c:v>
                </c:pt>
                <c:pt idx="669">
                  <c:v>44065</c:v>
                </c:pt>
                <c:pt idx="670">
                  <c:v>44066</c:v>
                </c:pt>
                <c:pt idx="671">
                  <c:v>44067</c:v>
                </c:pt>
                <c:pt idx="672">
                  <c:v>44068</c:v>
                </c:pt>
                <c:pt idx="673">
                  <c:v>44069</c:v>
                </c:pt>
                <c:pt idx="674">
                  <c:v>44070</c:v>
                </c:pt>
                <c:pt idx="675">
                  <c:v>44071</c:v>
                </c:pt>
                <c:pt idx="676">
                  <c:v>44072</c:v>
                </c:pt>
                <c:pt idx="677">
                  <c:v>44073</c:v>
                </c:pt>
                <c:pt idx="678">
                  <c:v>44074</c:v>
                </c:pt>
                <c:pt idx="679">
                  <c:v>44075</c:v>
                </c:pt>
                <c:pt idx="680">
                  <c:v>44076</c:v>
                </c:pt>
                <c:pt idx="681">
                  <c:v>44077</c:v>
                </c:pt>
                <c:pt idx="682">
                  <c:v>44078</c:v>
                </c:pt>
                <c:pt idx="683">
                  <c:v>44079</c:v>
                </c:pt>
                <c:pt idx="684">
                  <c:v>44080</c:v>
                </c:pt>
                <c:pt idx="685">
                  <c:v>44081</c:v>
                </c:pt>
                <c:pt idx="686">
                  <c:v>44082</c:v>
                </c:pt>
                <c:pt idx="687">
                  <c:v>44083</c:v>
                </c:pt>
                <c:pt idx="688">
                  <c:v>44084</c:v>
                </c:pt>
                <c:pt idx="689">
                  <c:v>44085</c:v>
                </c:pt>
                <c:pt idx="690">
                  <c:v>44086</c:v>
                </c:pt>
                <c:pt idx="691">
                  <c:v>44087</c:v>
                </c:pt>
                <c:pt idx="692">
                  <c:v>44088</c:v>
                </c:pt>
                <c:pt idx="693">
                  <c:v>44089</c:v>
                </c:pt>
                <c:pt idx="694">
                  <c:v>44090</c:v>
                </c:pt>
                <c:pt idx="695">
                  <c:v>44091</c:v>
                </c:pt>
                <c:pt idx="696">
                  <c:v>44092</c:v>
                </c:pt>
                <c:pt idx="697">
                  <c:v>44093</c:v>
                </c:pt>
                <c:pt idx="698">
                  <c:v>44094</c:v>
                </c:pt>
                <c:pt idx="699">
                  <c:v>44095</c:v>
                </c:pt>
                <c:pt idx="700">
                  <c:v>44096</c:v>
                </c:pt>
                <c:pt idx="701">
                  <c:v>44097</c:v>
                </c:pt>
                <c:pt idx="702">
                  <c:v>44098</c:v>
                </c:pt>
                <c:pt idx="703">
                  <c:v>44099</c:v>
                </c:pt>
                <c:pt idx="704">
                  <c:v>44100</c:v>
                </c:pt>
                <c:pt idx="705">
                  <c:v>44101</c:v>
                </c:pt>
                <c:pt idx="706">
                  <c:v>44102</c:v>
                </c:pt>
                <c:pt idx="707">
                  <c:v>44103</c:v>
                </c:pt>
                <c:pt idx="708">
                  <c:v>44104</c:v>
                </c:pt>
                <c:pt idx="709">
                  <c:v>44105</c:v>
                </c:pt>
                <c:pt idx="710">
                  <c:v>44106</c:v>
                </c:pt>
                <c:pt idx="711">
                  <c:v>44107</c:v>
                </c:pt>
                <c:pt idx="712">
                  <c:v>44108</c:v>
                </c:pt>
                <c:pt idx="713">
                  <c:v>44109</c:v>
                </c:pt>
                <c:pt idx="714">
                  <c:v>44110</c:v>
                </c:pt>
                <c:pt idx="715">
                  <c:v>44111</c:v>
                </c:pt>
                <c:pt idx="716">
                  <c:v>44112</c:v>
                </c:pt>
                <c:pt idx="717">
                  <c:v>44113</c:v>
                </c:pt>
                <c:pt idx="718">
                  <c:v>44114</c:v>
                </c:pt>
                <c:pt idx="719">
                  <c:v>44115</c:v>
                </c:pt>
                <c:pt idx="720">
                  <c:v>44116</c:v>
                </c:pt>
                <c:pt idx="721">
                  <c:v>44117</c:v>
                </c:pt>
                <c:pt idx="722">
                  <c:v>44118</c:v>
                </c:pt>
                <c:pt idx="723">
                  <c:v>44119</c:v>
                </c:pt>
                <c:pt idx="724">
                  <c:v>44120</c:v>
                </c:pt>
                <c:pt idx="725">
                  <c:v>44121</c:v>
                </c:pt>
                <c:pt idx="726">
                  <c:v>44122</c:v>
                </c:pt>
                <c:pt idx="727">
                  <c:v>44123</c:v>
                </c:pt>
                <c:pt idx="728">
                  <c:v>44124</c:v>
                </c:pt>
                <c:pt idx="729">
                  <c:v>44125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'Figure 7 data'!$C$4:$C$5000</c:f>
              <c:numCache>
                <c:formatCode>0.00</c:formatCode>
                <c:ptCount val="4997"/>
                <c:pt idx="0">
                  <c:v>2.258183214262</c:v>
                </c:pt>
                <c:pt idx="1">
                  <c:v>2.2767479756050002</c:v>
                </c:pt>
                <c:pt idx="2">
                  <c:v>2.2886249968489998</c:v>
                </c:pt>
                <c:pt idx="3">
                  <c:v>2.2886249968489998</c:v>
                </c:pt>
                <c:pt idx="4">
                  <c:v>2.2886249968489998</c:v>
                </c:pt>
                <c:pt idx="5">
                  <c:v>2.3006847208910002</c:v>
                </c:pt>
                <c:pt idx="6">
                  <c:v>2.3255170926169999</c:v>
                </c:pt>
                <c:pt idx="7">
                  <c:v>2.3255170926169999</c:v>
                </c:pt>
                <c:pt idx="8">
                  <c:v>2.3467887146009998</c:v>
                </c:pt>
                <c:pt idx="9">
                  <c:v>2.3468233397890002</c:v>
                </c:pt>
                <c:pt idx="10">
                  <c:v>2.3468233397890002</c:v>
                </c:pt>
                <c:pt idx="11">
                  <c:v>2.3468233397890002</c:v>
                </c:pt>
                <c:pt idx="12">
                  <c:v>2.382199808402</c:v>
                </c:pt>
                <c:pt idx="13">
                  <c:v>2.3668903094939999</c:v>
                </c:pt>
                <c:pt idx="14">
                  <c:v>2.3893733109339998</c:v>
                </c:pt>
                <c:pt idx="15">
                  <c:v>2.395164252841</c:v>
                </c:pt>
                <c:pt idx="16">
                  <c:v>2.4097027008120002</c:v>
                </c:pt>
                <c:pt idx="17">
                  <c:v>2.4097027008120002</c:v>
                </c:pt>
                <c:pt idx="18">
                  <c:v>2.4097027008120002</c:v>
                </c:pt>
                <c:pt idx="19">
                  <c:v>2.4147328465200002</c:v>
                </c:pt>
                <c:pt idx="20">
                  <c:v>2.4253127248380002</c:v>
                </c:pt>
                <c:pt idx="21">
                  <c:v>2.3978950272940001</c:v>
                </c:pt>
                <c:pt idx="22">
                  <c:v>2.3707037233800001</c:v>
                </c:pt>
                <c:pt idx="23">
                  <c:v>2.3222013915119999</c:v>
                </c:pt>
                <c:pt idx="24">
                  <c:v>2.3222013915119999</c:v>
                </c:pt>
                <c:pt idx="25">
                  <c:v>2.3222013915119999</c:v>
                </c:pt>
                <c:pt idx="26">
                  <c:v>2.3078609236940002</c:v>
                </c:pt>
                <c:pt idx="27">
                  <c:v>2.288385804726</c:v>
                </c:pt>
                <c:pt idx="28">
                  <c:v>2.2594143262999999</c:v>
                </c:pt>
                <c:pt idx="29">
                  <c:v>2.280417096096</c:v>
                </c:pt>
                <c:pt idx="30">
                  <c:v>2.3014947386340001</c:v>
                </c:pt>
                <c:pt idx="31">
                  <c:v>2.3014947386340001</c:v>
                </c:pt>
                <c:pt idx="32">
                  <c:v>2.3014947386340001</c:v>
                </c:pt>
                <c:pt idx="33">
                  <c:v>2.2844045577099998</c:v>
                </c:pt>
                <c:pt idx="34">
                  <c:v>2.340820999905</c:v>
                </c:pt>
                <c:pt idx="35">
                  <c:v>2.3924506786870001</c:v>
                </c:pt>
                <c:pt idx="36">
                  <c:v>2.393216937489</c:v>
                </c:pt>
                <c:pt idx="37">
                  <c:v>2.3705872705959998</c:v>
                </c:pt>
                <c:pt idx="38">
                  <c:v>2.3705872705959998</c:v>
                </c:pt>
                <c:pt idx="39">
                  <c:v>2.3705872705959998</c:v>
                </c:pt>
                <c:pt idx="40">
                  <c:v>2.3737200689589999</c:v>
                </c:pt>
                <c:pt idx="41">
                  <c:v>2.3937873602290001</c:v>
                </c:pt>
                <c:pt idx="42">
                  <c:v>2.3879122189420001</c:v>
                </c:pt>
                <c:pt idx="43">
                  <c:v>2.375253580136</c:v>
                </c:pt>
                <c:pt idx="44">
                  <c:v>2.3539319969860002</c:v>
                </c:pt>
                <c:pt idx="45">
                  <c:v>2.3539319969860002</c:v>
                </c:pt>
                <c:pt idx="46">
                  <c:v>2.3539319969860002</c:v>
                </c:pt>
                <c:pt idx="47">
                  <c:v>2.3397703164850001</c:v>
                </c:pt>
                <c:pt idx="48">
                  <c:v>2.3355542513450001</c:v>
                </c:pt>
                <c:pt idx="49">
                  <c:v>2.3534657671930002</c:v>
                </c:pt>
                <c:pt idx="50">
                  <c:v>2.3880484642490001</c:v>
                </c:pt>
                <c:pt idx="51">
                  <c:v>2.4204985333129998</c:v>
                </c:pt>
                <c:pt idx="52">
                  <c:v>2.4204985333129998</c:v>
                </c:pt>
                <c:pt idx="53">
                  <c:v>2.4204985333129998</c:v>
                </c:pt>
                <c:pt idx="54">
                  <c:v>2.4459026146389999</c:v>
                </c:pt>
                <c:pt idx="55">
                  <c:v>2.4132035850490001</c:v>
                </c:pt>
                <c:pt idx="56">
                  <c:v>2.420609302321</c:v>
                </c:pt>
                <c:pt idx="57">
                  <c:v>2.397022460908</c:v>
                </c:pt>
                <c:pt idx="58">
                  <c:v>2.3555546907310001</c:v>
                </c:pt>
                <c:pt idx="59">
                  <c:v>2.3555546907310001</c:v>
                </c:pt>
                <c:pt idx="60">
                  <c:v>2.3555546907310001</c:v>
                </c:pt>
                <c:pt idx="61">
                  <c:v>2.3630826633559998</c:v>
                </c:pt>
                <c:pt idx="62">
                  <c:v>2.3414572501820001</c:v>
                </c:pt>
                <c:pt idx="63">
                  <c:v>2.3606256965000001</c:v>
                </c:pt>
                <c:pt idx="64">
                  <c:v>2.336916819596</c:v>
                </c:pt>
                <c:pt idx="65">
                  <c:v>2.3383558402369999</c:v>
                </c:pt>
                <c:pt idx="66">
                  <c:v>2.3383558402369999</c:v>
                </c:pt>
                <c:pt idx="67">
                  <c:v>2.3383558402369999</c:v>
                </c:pt>
                <c:pt idx="68">
                  <c:v>2.3036537681240001</c:v>
                </c:pt>
                <c:pt idx="69">
                  <c:v>2.3194387898179998</c:v>
                </c:pt>
                <c:pt idx="70">
                  <c:v>2.2980925910319998</c:v>
                </c:pt>
                <c:pt idx="71">
                  <c:v>2.2916469758870002</c:v>
                </c:pt>
                <c:pt idx="72">
                  <c:v>2.250009539748</c:v>
                </c:pt>
                <c:pt idx="73">
                  <c:v>2.250009539748</c:v>
                </c:pt>
                <c:pt idx="74">
                  <c:v>2.250009539748</c:v>
                </c:pt>
                <c:pt idx="75">
                  <c:v>2.2893695275399999</c:v>
                </c:pt>
                <c:pt idx="76">
                  <c:v>2.2593388527829998</c:v>
                </c:pt>
                <c:pt idx="77">
                  <c:v>2.2452358472760001</c:v>
                </c:pt>
                <c:pt idx="78">
                  <c:v>2.2701038397570001</c:v>
                </c:pt>
                <c:pt idx="79">
                  <c:v>2.2452086867059999</c:v>
                </c:pt>
                <c:pt idx="80">
                  <c:v>2.2452086867059999</c:v>
                </c:pt>
                <c:pt idx="81">
                  <c:v>2.2452086867059999</c:v>
                </c:pt>
                <c:pt idx="82">
                  <c:v>2.244483466238</c:v>
                </c:pt>
                <c:pt idx="83">
                  <c:v>2.2254133633520001</c:v>
                </c:pt>
                <c:pt idx="84">
                  <c:v>2.208970684509</c:v>
                </c:pt>
                <c:pt idx="85">
                  <c:v>2.1910996353900001</c:v>
                </c:pt>
                <c:pt idx="86">
                  <c:v>2.1978130700039999</c:v>
                </c:pt>
                <c:pt idx="87">
                  <c:v>2.1978130700039999</c:v>
                </c:pt>
                <c:pt idx="88">
                  <c:v>2.1978130700039999</c:v>
                </c:pt>
                <c:pt idx="89">
                  <c:v>2.2258693418300002</c:v>
                </c:pt>
                <c:pt idx="90">
                  <c:v>2.2618330571660001</c:v>
                </c:pt>
                <c:pt idx="91">
                  <c:v>2.24769192696</c:v>
                </c:pt>
                <c:pt idx="92">
                  <c:v>2.237772208739</c:v>
                </c:pt>
                <c:pt idx="93">
                  <c:v>2.1969538339530001</c:v>
                </c:pt>
                <c:pt idx="94">
                  <c:v>2.1969538339530001</c:v>
                </c:pt>
                <c:pt idx="95">
                  <c:v>2.1969538339530001</c:v>
                </c:pt>
                <c:pt idx="96">
                  <c:v>2.2015636722990002</c:v>
                </c:pt>
                <c:pt idx="97">
                  <c:v>2.204132728676</c:v>
                </c:pt>
                <c:pt idx="98">
                  <c:v>2.1871444905690001</c:v>
                </c:pt>
                <c:pt idx="99">
                  <c:v>2.1790804544450002</c:v>
                </c:pt>
                <c:pt idx="100">
                  <c:v>2.1258433202820002</c:v>
                </c:pt>
                <c:pt idx="101">
                  <c:v>2.1258433202820002</c:v>
                </c:pt>
                <c:pt idx="102">
                  <c:v>2.1258433202820002</c:v>
                </c:pt>
                <c:pt idx="103">
                  <c:v>2.151445349816</c:v>
                </c:pt>
                <c:pt idx="104">
                  <c:v>2.1790358480259999</c:v>
                </c:pt>
                <c:pt idx="105">
                  <c:v>2.150712751211</c:v>
                </c:pt>
                <c:pt idx="106">
                  <c:v>2.1222145489269999</c:v>
                </c:pt>
                <c:pt idx="107">
                  <c:v>2.089165755292</c:v>
                </c:pt>
                <c:pt idx="108">
                  <c:v>2.089165755292</c:v>
                </c:pt>
                <c:pt idx="109">
                  <c:v>2.089165755292</c:v>
                </c:pt>
                <c:pt idx="110">
                  <c:v>2.0967426061249999</c:v>
                </c:pt>
                <c:pt idx="111">
                  <c:v>2.109175803331</c:v>
                </c:pt>
                <c:pt idx="112">
                  <c:v>2.128596754123</c:v>
                </c:pt>
                <c:pt idx="113">
                  <c:v>2.1180921103019998</c:v>
                </c:pt>
                <c:pt idx="114">
                  <c:v>2.0707064229030001</c:v>
                </c:pt>
                <c:pt idx="115">
                  <c:v>2.0707064229030001</c:v>
                </c:pt>
                <c:pt idx="116">
                  <c:v>2.0707064229030001</c:v>
                </c:pt>
                <c:pt idx="117">
                  <c:v>2.1011912925909999</c:v>
                </c:pt>
                <c:pt idx="118">
                  <c:v>2.0788829955349999</c:v>
                </c:pt>
                <c:pt idx="119">
                  <c:v>2.0591228270970001</c:v>
                </c:pt>
                <c:pt idx="120">
                  <c:v>2.0378577150730002</c:v>
                </c:pt>
                <c:pt idx="121">
                  <c:v>2.0626239769780002</c:v>
                </c:pt>
                <c:pt idx="122">
                  <c:v>2.0626239769780002</c:v>
                </c:pt>
                <c:pt idx="123">
                  <c:v>2.0626239769780002</c:v>
                </c:pt>
                <c:pt idx="124">
                  <c:v>2.0488463405980002</c:v>
                </c:pt>
                <c:pt idx="125">
                  <c:v>2.0358470740149999</c:v>
                </c:pt>
                <c:pt idx="126">
                  <c:v>2.016374937838</c:v>
                </c:pt>
                <c:pt idx="127">
                  <c:v>2.0265891414700001</c:v>
                </c:pt>
                <c:pt idx="128">
                  <c:v>2.0289501690530001</c:v>
                </c:pt>
                <c:pt idx="129">
                  <c:v>2.0289501690530001</c:v>
                </c:pt>
                <c:pt idx="130">
                  <c:v>2.0289501690530001</c:v>
                </c:pt>
                <c:pt idx="131">
                  <c:v>2.0881270746720002</c:v>
                </c:pt>
                <c:pt idx="132">
                  <c:v>2.0770548610490001</c:v>
                </c:pt>
                <c:pt idx="133">
                  <c:v>2.1008025449979999</c:v>
                </c:pt>
                <c:pt idx="134">
                  <c:v>2.0791858413140001</c:v>
                </c:pt>
                <c:pt idx="135">
                  <c:v>2.0316399617990002</c:v>
                </c:pt>
                <c:pt idx="136">
                  <c:v>2.0316399617990002</c:v>
                </c:pt>
                <c:pt idx="137">
                  <c:v>2.0316399617990002</c:v>
                </c:pt>
                <c:pt idx="138">
                  <c:v>2.0642048813309999</c:v>
                </c:pt>
                <c:pt idx="139">
                  <c:v>2.0907422855819999</c:v>
                </c:pt>
                <c:pt idx="140">
                  <c:v>2.0627231721510002</c:v>
                </c:pt>
                <c:pt idx="141">
                  <c:v>2.0414123280709999</c:v>
                </c:pt>
                <c:pt idx="142">
                  <c:v>2.0390135936310001</c:v>
                </c:pt>
                <c:pt idx="143">
                  <c:v>2.0390135936310001</c:v>
                </c:pt>
                <c:pt idx="144">
                  <c:v>2.0390135936310001</c:v>
                </c:pt>
                <c:pt idx="145">
                  <c:v>2.0600367588180002</c:v>
                </c:pt>
                <c:pt idx="146">
                  <c:v>2.0602877364580001</c:v>
                </c:pt>
                <c:pt idx="147">
                  <c:v>2.0479306202830001</c:v>
                </c:pt>
                <c:pt idx="148">
                  <c:v>2.0355285036750002</c:v>
                </c:pt>
                <c:pt idx="149">
                  <c:v>2.0355285036750002</c:v>
                </c:pt>
                <c:pt idx="150">
                  <c:v>2.0355285036750002</c:v>
                </c:pt>
                <c:pt idx="151">
                  <c:v>2.0355285036750002</c:v>
                </c:pt>
                <c:pt idx="152">
                  <c:v>1.9323832075589999</c:v>
                </c:pt>
                <c:pt idx="153">
                  <c:v>1.942059773799</c:v>
                </c:pt>
                <c:pt idx="154">
                  <c:v>1.9354932784109999</c:v>
                </c:pt>
                <c:pt idx="155">
                  <c:v>1.86037024271</c:v>
                </c:pt>
                <c:pt idx="156">
                  <c:v>1.865711730443</c:v>
                </c:pt>
                <c:pt idx="157">
                  <c:v>1.865711730443</c:v>
                </c:pt>
                <c:pt idx="158">
                  <c:v>1.865711730443</c:v>
                </c:pt>
                <c:pt idx="159">
                  <c:v>1.892631349727</c:v>
                </c:pt>
                <c:pt idx="160">
                  <c:v>1.974095071617</c:v>
                </c:pt>
                <c:pt idx="161">
                  <c:v>2.0251854715680002</c:v>
                </c:pt>
                <c:pt idx="162">
                  <c:v>2.0549233260639999</c:v>
                </c:pt>
                <c:pt idx="163">
                  <c:v>2.0672106354520001</c:v>
                </c:pt>
                <c:pt idx="164">
                  <c:v>2.0672106354520001</c:v>
                </c:pt>
                <c:pt idx="165">
                  <c:v>2.0672106354520001</c:v>
                </c:pt>
                <c:pt idx="166">
                  <c:v>2.0666289290190001</c:v>
                </c:pt>
                <c:pt idx="167">
                  <c:v>2.0390228577860001</c:v>
                </c:pt>
                <c:pt idx="168">
                  <c:v>2.0390228577860001</c:v>
                </c:pt>
                <c:pt idx="169">
                  <c:v>1.965334334414</c:v>
                </c:pt>
                <c:pt idx="170">
                  <c:v>1.9607375075789999</c:v>
                </c:pt>
                <c:pt idx="171">
                  <c:v>1.9607375075789999</c:v>
                </c:pt>
                <c:pt idx="172">
                  <c:v>1.9607375075789999</c:v>
                </c:pt>
                <c:pt idx="173">
                  <c:v>2.0187822497660002</c:v>
                </c:pt>
                <c:pt idx="174">
                  <c:v>2.0002375003320001</c:v>
                </c:pt>
                <c:pt idx="175">
                  <c:v>1.9403644121679999</c:v>
                </c:pt>
                <c:pt idx="176">
                  <c:v>1.9295563760129999</c:v>
                </c:pt>
                <c:pt idx="177">
                  <c:v>1.931835272516</c:v>
                </c:pt>
                <c:pt idx="178">
                  <c:v>1.931835272516</c:v>
                </c:pt>
                <c:pt idx="179">
                  <c:v>1.931835272516</c:v>
                </c:pt>
                <c:pt idx="180">
                  <c:v>1.9239749557000001</c:v>
                </c:pt>
                <c:pt idx="181">
                  <c:v>1.930872047539</c:v>
                </c:pt>
                <c:pt idx="182">
                  <c:v>1.9311680891159999</c:v>
                </c:pt>
                <c:pt idx="183">
                  <c:v>1.910262168147</c:v>
                </c:pt>
                <c:pt idx="184">
                  <c:v>1.910262168147</c:v>
                </c:pt>
                <c:pt idx="185">
                  <c:v>1.910262168147</c:v>
                </c:pt>
                <c:pt idx="186">
                  <c:v>1.910262168147</c:v>
                </c:pt>
                <c:pt idx="187">
                  <c:v>1.910005037548</c:v>
                </c:pt>
                <c:pt idx="188">
                  <c:v>1.928269285194</c:v>
                </c:pt>
                <c:pt idx="189">
                  <c:v>1.9340824723529999</c:v>
                </c:pt>
                <c:pt idx="190">
                  <c:v>1.920513135192</c:v>
                </c:pt>
                <c:pt idx="191">
                  <c:v>1.950460683505</c:v>
                </c:pt>
                <c:pt idx="192">
                  <c:v>1.950460683505</c:v>
                </c:pt>
                <c:pt idx="193">
                  <c:v>1.950460683505</c:v>
                </c:pt>
                <c:pt idx="194">
                  <c:v>1.9665469987219999</c:v>
                </c:pt>
                <c:pt idx="195">
                  <c:v>1.978997548141</c:v>
                </c:pt>
                <c:pt idx="196">
                  <c:v>1.9732188194469999</c:v>
                </c:pt>
                <c:pt idx="197">
                  <c:v>1.9732188194469999</c:v>
                </c:pt>
                <c:pt idx="198">
                  <c:v>1.9732188194469999</c:v>
                </c:pt>
                <c:pt idx="199">
                  <c:v>1.9732188194469999</c:v>
                </c:pt>
                <c:pt idx="200">
                  <c:v>1.9732188194469999</c:v>
                </c:pt>
                <c:pt idx="201">
                  <c:v>1.9941082367659999</c:v>
                </c:pt>
                <c:pt idx="202">
                  <c:v>1.9615586732979999</c:v>
                </c:pt>
                <c:pt idx="203">
                  <c:v>1.967823947471</c:v>
                </c:pt>
                <c:pt idx="204">
                  <c:v>1.942926073999</c:v>
                </c:pt>
                <c:pt idx="205">
                  <c:v>1.898876152328</c:v>
                </c:pt>
                <c:pt idx="206">
                  <c:v>1.898876152328</c:v>
                </c:pt>
                <c:pt idx="207">
                  <c:v>1.898876152328</c:v>
                </c:pt>
                <c:pt idx="208">
                  <c:v>1.8815080826220001</c:v>
                </c:pt>
                <c:pt idx="209">
                  <c:v>1.8454406769159999</c:v>
                </c:pt>
                <c:pt idx="210">
                  <c:v>1.8709702689400001</c:v>
                </c:pt>
                <c:pt idx="211">
                  <c:v>1.85007648757</c:v>
                </c:pt>
                <c:pt idx="212">
                  <c:v>1.797095947304</c:v>
                </c:pt>
                <c:pt idx="213">
                  <c:v>1.797095947304</c:v>
                </c:pt>
                <c:pt idx="214">
                  <c:v>1.797095947304</c:v>
                </c:pt>
                <c:pt idx="215">
                  <c:v>1.7717724699999999</c:v>
                </c:pt>
                <c:pt idx="216">
                  <c:v>1.7766164138160001</c:v>
                </c:pt>
                <c:pt idx="217">
                  <c:v>1.7758395045776301</c:v>
                </c:pt>
                <c:pt idx="218">
                  <c:v>1.7606502503027599</c:v>
                </c:pt>
                <c:pt idx="219">
                  <c:v>1.81404230560464</c:v>
                </c:pt>
                <c:pt idx="220">
                  <c:v>1.81404230560464</c:v>
                </c:pt>
                <c:pt idx="221">
                  <c:v>1.81404230560464</c:v>
                </c:pt>
                <c:pt idx="222">
                  <c:v>1.7231961443112001</c:v>
                </c:pt>
                <c:pt idx="223">
                  <c:v>1.6983511700098</c:v>
                </c:pt>
                <c:pt idx="224">
                  <c:v>1.7111337051506701</c:v>
                </c:pt>
                <c:pt idx="225">
                  <c:v>1.70291196629762</c:v>
                </c:pt>
                <c:pt idx="226">
                  <c:v>1.68697445425399</c:v>
                </c:pt>
                <c:pt idx="227">
                  <c:v>1.68697445425399</c:v>
                </c:pt>
                <c:pt idx="228">
                  <c:v>1.68697445425399</c:v>
                </c:pt>
                <c:pt idx="229">
                  <c:v>1.68697445425399</c:v>
                </c:pt>
                <c:pt idx="230">
                  <c:v>1.72634338903044</c:v>
                </c:pt>
                <c:pt idx="231">
                  <c:v>1.74666806987826</c:v>
                </c:pt>
                <c:pt idx="232">
                  <c:v>1.7249588185570199</c:v>
                </c:pt>
                <c:pt idx="233">
                  <c:v>1.7248083823314599</c:v>
                </c:pt>
                <c:pt idx="234">
                  <c:v>1.7248083823314599</c:v>
                </c:pt>
                <c:pt idx="235">
                  <c:v>1.7248083823314599</c:v>
                </c:pt>
                <c:pt idx="236">
                  <c:v>1.7246100026817801</c:v>
                </c:pt>
                <c:pt idx="237">
                  <c:v>1.73159662312632</c:v>
                </c:pt>
                <c:pt idx="238">
                  <c:v>1.6895670667603999</c:v>
                </c:pt>
                <c:pt idx="239">
                  <c:v>1.69769556421139</c:v>
                </c:pt>
                <c:pt idx="240">
                  <c:v>1.6335033587682299</c:v>
                </c:pt>
                <c:pt idx="241">
                  <c:v>1.6335033587682299</c:v>
                </c:pt>
                <c:pt idx="242">
                  <c:v>1.6335033587682299</c:v>
                </c:pt>
                <c:pt idx="243">
                  <c:v>1.6600166688297799</c:v>
                </c:pt>
                <c:pt idx="244">
                  <c:v>1.69316291719107</c:v>
                </c:pt>
                <c:pt idx="245">
                  <c:v>1.67315591712152</c:v>
                </c:pt>
                <c:pt idx="246">
                  <c:v>1.6863773054509299</c:v>
                </c:pt>
                <c:pt idx="247">
                  <c:v>1.7028853797720001</c:v>
                </c:pt>
                <c:pt idx="248">
                  <c:v>1.7028853797720001</c:v>
                </c:pt>
                <c:pt idx="249">
                  <c:v>1.7028853797720001</c:v>
                </c:pt>
                <c:pt idx="250">
                  <c:v>1.738028375029</c:v>
                </c:pt>
                <c:pt idx="251">
                  <c:v>1.721215211199</c:v>
                </c:pt>
                <c:pt idx="252">
                  <c:v>1.69956830407</c:v>
                </c:pt>
                <c:pt idx="253">
                  <c:v>1.6363523634570001</c:v>
                </c:pt>
                <c:pt idx="254">
                  <c:v>1.591406098595</c:v>
                </c:pt>
                <c:pt idx="255">
                  <c:v>1.591406098595</c:v>
                </c:pt>
                <c:pt idx="256">
                  <c:v>1.591406098595</c:v>
                </c:pt>
                <c:pt idx="257">
                  <c:v>1.6301654975990001</c:v>
                </c:pt>
                <c:pt idx="258">
                  <c:v>1.587458053552</c:v>
                </c:pt>
                <c:pt idx="259">
                  <c:v>1.600629476473</c:v>
                </c:pt>
                <c:pt idx="260">
                  <c:v>1.601073703223</c:v>
                </c:pt>
                <c:pt idx="261">
                  <c:v>1.58948844538</c:v>
                </c:pt>
                <c:pt idx="262">
                  <c:v>1.58948844538</c:v>
                </c:pt>
                <c:pt idx="263">
                  <c:v>1.58948844538</c:v>
                </c:pt>
                <c:pt idx="264">
                  <c:v>1.612543945861</c:v>
                </c:pt>
                <c:pt idx="265">
                  <c:v>1.5874332877490001</c:v>
                </c:pt>
                <c:pt idx="266">
                  <c:v>1.576035869999</c:v>
                </c:pt>
                <c:pt idx="267">
                  <c:v>1.5633035762930001</c:v>
                </c:pt>
                <c:pt idx="268">
                  <c:v>1.5635314397069999</c:v>
                </c:pt>
                <c:pt idx="269">
                  <c:v>1.5635314397069999</c:v>
                </c:pt>
                <c:pt idx="270">
                  <c:v>1.5635314397069999</c:v>
                </c:pt>
                <c:pt idx="271">
                  <c:v>1.572039864775</c:v>
                </c:pt>
                <c:pt idx="272">
                  <c:v>1.5330259296990001</c:v>
                </c:pt>
                <c:pt idx="273">
                  <c:v>1.521430638954</c:v>
                </c:pt>
                <c:pt idx="274">
                  <c:v>1.4707003457509999</c:v>
                </c:pt>
                <c:pt idx="275">
                  <c:v>1.4887337955440001</c:v>
                </c:pt>
                <c:pt idx="276">
                  <c:v>1.4887337955440001</c:v>
                </c:pt>
                <c:pt idx="277">
                  <c:v>1.4887337955440001</c:v>
                </c:pt>
                <c:pt idx="278">
                  <c:v>1.469627298369</c:v>
                </c:pt>
                <c:pt idx="279">
                  <c:v>1.4229037160110001</c:v>
                </c:pt>
                <c:pt idx="280">
                  <c:v>1.3894354016770001</c:v>
                </c:pt>
                <c:pt idx="281">
                  <c:v>1.340883585032</c:v>
                </c:pt>
                <c:pt idx="282">
                  <c:v>1.3055611631490001</c:v>
                </c:pt>
                <c:pt idx="283">
                  <c:v>1.3055611631490001</c:v>
                </c:pt>
                <c:pt idx="284">
                  <c:v>1.3055611631490001</c:v>
                </c:pt>
                <c:pt idx="285">
                  <c:v>1.1965591092929999</c:v>
                </c:pt>
                <c:pt idx="286">
                  <c:v>1.1756311541360001</c:v>
                </c:pt>
                <c:pt idx="287">
                  <c:v>1.209863998453</c:v>
                </c:pt>
                <c:pt idx="288">
                  <c:v>1.1407479051489999</c:v>
                </c:pt>
                <c:pt idx="289">
                  <c:v>1.1631498623309999</c:v>
                </c:pt>
                <c:pt idx="290">
                  <c:v>1.1631498623309999</c:v>
                </c:pt>
                <c:pt idx="291">
                  <c:v>1.1631498623309999</c:v>
                </c:pt>
                <c:pt idx="292">
                  <c:v>1.1631498623309999</c:v>
                </c:pt>
                <c:pt idx="293">
                  <c:v>1.1443388549819999</c:v>
                </c:pt>
                <c:pt idx="294">
                  <c:v>1.138013788876</c:v>
                </c:pt>
                <c:pt idx="295">
                  <c:v>0.99093550948200004</c:v>
                </c:pt>
                <c:pt idx="296">
                  <c:v>0.93803224569099997</c:v>
                </c:pt>
                <c:pt idx="297">
                  <c:v>0.93803224569099997</c:v>
                </c:pt>
                <c:pt idx="298">
                  <c:v>0.93803224569099997</c:v>
                </c:pt>
                <c:pt idx="299">
                  <c:v>0.90027429115699997</c:v>
                </c:pt>
                <c:pt idx="300">
                  <c:v>0.96992236665200005</c:v>
                </c:pt>
                <c:pt idx="301">
                  <c:v>0.97830322710899997</c:v>
                </c:pt>
                <c:pt idx="302">
                  <c:v>1.0605721678369999</c:v>
                </c:pt>
                <c:pt idx="303">
                  <c:v>1.0989726548050001</c:v>
                </c:pt>
                <c:pt idx="304">
                  <c:v>1.0989726548050001</c:v>
                </c:pt>
                <c:pt idx="305">
                  <c:v>1.0989726548050001</c:v>
                </c:pt>
                <c:pt idx="306">
                  <c:v>0.98855564649000005</c:v>
                </c:pt>
                <c:pt idx="307">
                  <c:v>1.0307289721399999</c:v>
                </c:pt>
                <c:pt idx="308">
                  <c:v>1.0239190625250001</c:v>
                </c:pt>
                <c:pt idx="309">
                  <c:v>0.99449154268200002</c:v>
                </c:pt>
                <c:pt idx="310">
                  <c:v>1.0298604135080001</c:v>
                </c:pt>
                <c:pt idx="311">
                  <c:v>1.0298604135080001</c:v>
                </c:pt>
                <c:pt idx="312">
                  <c:v>1.0298604135080001</c:v>
                </c:pt>
                <c:pt idx="313">
                  <c:v>1.0172121048310001</c:v>
                </c:pt>
                <c:pt idx="314">
                  <c:v>1.0312605458570001</c:v>
                </c:pt>
                <c:pt idx="315">
                  <c:v>1.0366196459529999</c:v>
                </c:pt>
                <c:pt idx="316">
                  <c:v>1.074039397025</c:v>
                </c:pt>
                <c:pt idx="317">
                  <c:v>1.148388557409</c:v>
                </c:pt>
                <c:pt idx="318">
                  <c:v>1.148388557409</c:v>
                </c:pt>
                <c:pt idx="319">
                  <c:v>1.148388557409</c:v>
                </c:pt>
                <c:pt idx="320">
                  <c:v>1.169428978102</c:v>
                </c:pt>
                <c:pt idx="321">
                  <c:v>1.233830611571</c:v>
                </c:pt>
                <c:pt idx="322">
                  <c:v>1.250601270959</c:v>
                </c:pt>
                <c:pt idx="323">
                  <c:v>1.231474056917</c:v>
                </c:pt>
                <c:pt idx="324">
                  <c:v>1.1565043222660001</c:v>
                </c:pt>
                <c:pt idx="325">
                  <c:v>1.1565043222660001</c:v>
                </c:pt>
                <c:pt idx="326">
                  <c:v>1.1565043222660001</c:v>
                </c:pt>
                <c:pt idx="327">
                  <c:v>1.211815880329</c:v>
                </c:pt>
                <c:pt idx="328">
                  <c:v>1.2014521548629999</c:v>
                </c:pt>
                <c:pt idx="329">
                  <c:v>1.2014521548629999</c:v>
                </c:pt>
                <c:pt idx="330">
                  <c:v>1.152490977934</c:v>
                </c:pt>
                <c:pt idx="331">
                  <c:v>1.1506398459289999</c:v>
                </c:pt>
                <c:pt idx="332">
                  <c:v>1.1506398459289999</c:v>
                </c:pt>
                <c:pt idx="333">
                  <c:v>1.1506398459289999</c:v>
                </c:pt>
                <c:pt idx="334">
                  <c:v>1.122662314859</c:v>
                </c:pt>
                <c:pt idx="335">
                  <c:v>1.0891246263150001</c:v>
                </c:pt>
                <c:pt idx="336">
                  <c:v>1.0461241783669999</c:v>
                </c:pt>
                <c:pt idx="337">
                  <c:v>1.0175138232559999</c:v>
                </c:pt>
                <c:pt idx="338">
                  <c:v>1.027802518858</c:v>
                </c:pt>
                <c:pt idx="339">
                  <c:v>1.027802518858</c:v>
                </c:pt>
                <c:pt idx="340">
                  <c:v>1.027802518858</c:v>
                </c:pt>
                <c:pt idx="341">
                  <c:v>1.027802518858</c:v>
                </c:pt>
                <c:pt idx="342">
                  <c:v>1.027802518858</c:v>
                </c:pt>
                <c:pt idx="343">
                  <c:v>1.027802518858</c:v>
                </c:pt>
                <c:pt idx="344">
                  <c:v>0.97193192766600001</c:v>
                </c:pt>
                <c:pt idx="345">
                  <c:v>0.963639414847</c:v>
                </c:pt>
                <c:pt idx="346">
                  <c:v>0.963639414847</c:v>
                </c:pt>
                <c:pt idx="347">
                  <c:v>0.963639414847</c:v>
                </c:pt>
                <c:pt idx="348">
                  <c:v>0.97299392485299996</c:v>
                </c:pt>
                <c:pt idx="349">
                  <c:v>0.97181916834799997</c:v>
                </c:pt>
                <c:pt idx="350">
                  <c:v>0.97181916834799997</c:v>
                </c:pt>
                <c:pt idx="351">
                  <c:v>0.97181916834799997</c:v>
                </c:pt>
                <c:pt idx="352">
                  <c:v>0.98677833624900002</c:v>
                </c:pt>
                <c:pt idx="353">
                  <c:v>0.98677833624900002</c:v>
                </c:pt>
                <c:pt idx="354">
                  <c:v>0.98677833624900002</c:v>
                </c:pt>
                <c:pt idx="355">
                  <c:v>0.98677833624900002</c:v>
                </c:pt>
                <c:pt idx="356">
                  <c:v>0.98677833624900002</c:v>
                </c:pt>
                <c:pt idx="357">
                  <c:v>1.02688552313</c:v>
                </c:pt>
                <c:pt idx="358">
                  <c:v>1.0747888872889999</c:v>
                </c:pt>
                <c:pt idx="359">
                  <c:v>1.0808748357969999</c:v>
                </c:pt>
                <c:pt idx="360">
                  <c:v>1.0808748357969999</c:v>
                </c:pt>
                <c:pt idx="361">
                  <c:v>1.0808748357969999</c:v>
                </c:pt>
                <c:pt idx="362">
                  <c:v>1.0808748357969999</c:v>
                </c:pt>
                <c:pt idx="363">
                  <c:v>1.0808748357969999</c:v>
                </c:pt>
                <c:pt idx="364">
                  <c:v>1.0357096457970001</c:v>
                </c:pt>
                <c:pt idx="365">
                  <c:v>1.011314963415</c:v>
                </c:pt>
                <c:pt idx="366">
                  <c:v>0.98587821038699996</c:v>
                </c:pt>
                <c:pt idx="367">
                  <c:v>0.98587821038699996</c:v>
                </c:pt>
                <c:pt idx="368">
                  <c:v>0.98587821038699996</c:v>
                </c:pt>
                <c:pt idx="369">
                  <c:v>0.99959507094199995</c:v>
                </c:pt>
                <c:pt idx="370">
                  <c:v>1.0270412113480001</c:v>
                </c:pt>
                <c:pt idx="371">
                  <c:v>1.0441560834520001</c:v>
                </c:pt>
                <c:pt idx="372">
                  <c:v>1.0411270396279999</c:v>
                </c:pt>
                <c:pt idx="373">
                  <c:v>1.015796028709</c:v>
                </c:pt>
                <c:pt idx="374">
                  <c:v>1.015796028709</c:v>
                </c:pt>
                <c:pt idx="375">
                  <c:v>1.015796028709</c:v>
                </c:pt>
                <c:pt idx="376">
                  <c:v>0.99149201341100002</c:v>
                </c:pt>
                <c:pt idx="377">
                  <c:v>1.0271049910150001</c:v>
                </c:pt>
                <c:pt idx="378">
                  <c:v>1.05254796171</c:v>
                </c:pt>
                <c:pt idx="379">
                  <c:v>1.019511105331</c:v>
                </c:pt>
                <c:pt idx="380">
                  <c:v>1.0640409256479999</c:v>
                </c:pt>
                <c:pt idx="381">
                  <c:v>1.0640409256479999</c:v>
                </c:pt>
                <c:pt idx="382">
                  <c:v>1.0640409256479999</c:v>
                </c:pt>
                <c:pt idx="383">
                  <c:v>1.0797224205930001</c:v>
                </c:pt>
                <c:pt idx="384">
                  <c:v>1.087170461828</c:v>
                </c:pt>
                <c:pt idx="385">
                  <c:v>1.1160481110460001</c:v>
                </c:pt>
                <c:pt idx="386">
                  <c:v>1.083204690131</c:v>
                </c:pt>
                <c:pt idx="387">
                  <c:v>1.0820699644780001</c:v>
                </c:pt>
                <c:pt idx="388">
                  <c:v>1.0820699644780001</c:v>
                </c:pt>
                <c:pt idx="389">
                  <c:v>1.0820699644780001</c:v>
                </c:pt>
                <c:pt idx="390">
                  <c:v>1.049159714372</c:v>
                </c:pt>
                <c:pt idx="391">
                  <c:v>1.022245298369</c:v>
                </c:pt>
                <c:pt idx="392">
                  <c:v>1.012302449561</c:v>
                </c:pt>
                <c:pt idx="393">
                  <c:v>1.0155719496840001</c:v>
                </c:pt>
                <c:pt idx="394">
                  <c:v>0.99900785373400003</c:v>
                </c:pt>
                <c:pt idx="395">
                  <c:v>0.99900785373400003</c:v>
                </c:pt>
                <c:pt idx="396">
                  <c:v>0.99900785373400003</c:v>
                </c:pt>
                <c:pt idx="397">
                  <c:v>0.96661705439099999</c:v>
                </c:pt>
                <c:pt idx="398">
                  <c:v>0.99410910211199999</c:v>
                </c:pt>
                <c:pt idx="399">
                  <c:v>0.97554134508000001</c:v>
                </c:pt>
                <c:pt idx="400">
                  <c:v>0.97313355606600005</c:v>
                </c:pt>
                <c:pt idx="401">
                  <c:v>0.92882194484799996</c:v>
                </c:pt>
                <c:pt idx="402">
                  <c:v>0.92882194484799996</c:v>
                </c:pt>
                <c:pt idx="403">
                  <c:v>0.92882194484799996</c:v>
                </c:pt>
                <c:pt idx="404">
                  <c:v>0.946951562691</c:v>
                </c:pt>
                <c:pt idx="405">
                  <c:v>0.96986371432399998</c:v>
                </c:pt>
                <c:pt idx="406">
                  <c:v>0.92472158777799995</c:v>
                </c:pt>
                <c:pt idx="407">
                  <c:v>0.94332942702</c:v>
                </c:pt>
                <c:pt idx="408">
                  <c:v>0.97629350339400001</c:v>
                </c:pt>
                <c:pt idx="409">
                  <c:v>0.97629350339400001</c:v>
                </c:pt>
                <c:pt idx="410">
                  <c:v>0.97629350339400001</c:v>
                </c:pt>
                <c:pt idx="411">
                  <c:v>1.0077257473800001</c:v>
                </c:pt>
                <c:pt idx="412">
                  <c:v>0.95825474502899999</c:v>
                </c:pt>
                <c:pt idx="413">
                  <c:v>0.93909089670799994</c:v>
                </c:pt>
                <c:pt idx="414">
                  <c:v>0.895663791072</c:v>
                </c:pt>
                <c:pt idx="415">
                  <c:v>0.89004151337699999</c:v>
                </c:pt>
                <c:pt idx="416">
                  <c:v>0.89004151337699999</c:v>
                </c:pt>
                <c:pt idx="417">
                  <c:v>0.89004151337699999</c:v>
                </c:pt>
                <c:pt idx="418">
                  <c:v>0.86410129182999995</c:v>
                </c:pt>
                <c:pt idx="419">
                  <c:v>0.86726611529099995</c:v>
                </c:pt>
                <c:pt idx="420">
                  <c:v>0.91211315070599996</c:v>
                </c:pt>
                <c:pt idx="421">
                  <c:v>0.93814741503599997</c:v>
                </c:pt>
                <c:pt idx="422">
                  <c:v>0.95478357335899999</c:v>
                </c:pt>
                <c:pt idx="423">
                  <c:v>0.95478357335899999</c:v>
                </c:pt>
                <c:pt idx="424">
                  <c:v>0.95478357335899999</c:v>
                </c:pt>
                <c:pt idx="425">
                  <c:v>0.96459240876300001</c:v>
                </c:pt>
                <c:pt idx="426">
                  <c:v>0.95401223565399995</c:v>
                </c:pt>
                <c:pt idx="427">
                  <c:v>0.94641715634599999</c:v>
                </c:pt>
                <c:pt idx="428">
                  <c:v>0.948125499215</c:v>
                </c:pt>
                <c:pt idx="429">
                  <c:v>0.95005398624699999</c:v>
                </c:pt>
                <c:pt idx="430">
                  <c:v>0.95005398624699999</c:v>
                </c:pt>
                <c:pt idx="431">
                  <c:v>0.95005398624699999</c:v>
                </c:pt>
                <c:pt idx="432">
                  <c:v>0.93729874512699995</c:v>
                </c:pt>
                <c:pt idx="433">
                  <c:v>0.93103529610000002</c:v>
                </c:pt>
                <c:pt idx="434">
                  <c:v>0.95234573460399996</c:v>
                </c:pt>
                <c:pt idx="435">
                  <c:v>0.94318132976500002</c:v>
                </c:pt>
                <c:pt idx="436">
                  <c:v>0.89397035230599997</c:v>
                </c:pt>
                <c:pt idx="437">
                  <c:v>0.89397035230599997</c:v>
                </c:pt>
                <c:pt idx="438">
                  <c:v>0.89397035230599997</c:v>
                </c:pt>
                <c:pt idx="439">
                  <c:v>0.87198026831700004</c:v>
                </c:pt>
                <c:pt idx="440">
                  <c:v>0.86483111430799997</c:v>
                </c:pt>
                <c:pt idx="441">
                  <c:v>0.88125313224500001</c:v>
                </c:pt>
                <c:pt idx="442">
                  <c:v>0.88543458449699997</c:v>
                </c:pt>
                <c:pt idx="443">
                  <c:v>0.88291113977799995</c:v>
                </c:pt>
                <c:pt idx="444">
                  <c:v>0.88291113977799995</c:v>
                </c:pt>
                <c:pt idx="445">
                  <c:v>0.88291113977799995</c:v>
                </c:pt>
                <c:pt idx="446">
                  <c:v>0.87489306334399997</c:v>
                </c:pt>
                <c:pt idx="447">
                  <c:v>0.86641541235499997</c:v>
                </c:pt>
                <c:pt idx="448">
                  <c:v>0.87614367578999996</c:v>
                </c:pt>
                <c:pt idx="449">
                  <c:v>0.90961776454499998</c:v>
                </c:pt>
                <c:pt idx="450">
                  <c:v>0.92935406623299999</c:v>
                </c:pt>
                <c:pt idx="451">
                  <c:v>0.92935406623299999</c:v>
                </c:pt>
                <c:pt idx="452">
                  <c:v>0.92935406623299999</c:v>
                </c:pt>
                <c:pt idx="453">
                  <c:v>0.91926614603099999</c:v>
                </c:pt>
                <c:pt idx="454">
                  <c:v>0.89023774162400005</c:v>
                </c:pt>
                <c:pt idx="455">
                  <c:v>0.86924039105799999</c:v>
                </c:pt>
                <c:pt idx="456">
                  <c:v>0.85904412372399996</c:v>
                </c:pt>
                <c:pt idx="457">
                  <c:v>0.86651588611499997</c:v>
                </c:pt>
                <c:pt idx="458">
                  <c:v>0.86651588611499997</c:v>
                </c:pt>
                <c:pt idx="459">
                  <c:v>0.86651588611499997</c:v>
                </c:pt>
                <c:pt idx="460">
                  <c:v>0.852880614589</c:v>
                </c:pt>
                <c:pt idx="461">
                  <c:v>0.85128114184100001</c:v>
                </c:pt>
                <c:pt idx="462">
                  <c:v>0.87623659740600002</c:v>
                </c:pt>
                <c:pt idx="463">
                  <c:v>0.888930392091</c:v>
                </c:pt>
                <c:pt idx="464">
                  <c:v>0.88381170292800004</c:v>
                </c:pt>
                <c:pt idx="465">
                  <c:v>0.88381170292800004</c:v>
                </c:pt>
                <c:pt idx="466">
                  <c:v>0.88381170292800004</c:v>
                </c:pt>
                <c:pt idx="467">
                  <c:v>0.861242278616</c:v>
                </c:pt>
                <c:pt idx="468">
                  <c:v>0.87697573954100005</c:v>
                </c:pt>
                <c:pt idx="469">
                  <c:v>0.87215527418100003</c:v>
                </c:pt>
                <c:pt idx="470">
                  <c:v>0.86556196683099995</c:v>
                </c:pt>
                <c:pt idx="471">
                  <c:v>0.84744865539400005</c:v>
                </c:pt>
                <c:pt idx="472">
                  <c:v>0.84744865539400005</c:v>
                </c:pt>
                <c:pt idx="473">
                  <c:v>0.84744865539400005</c:v>
                </c:pt>
                <c:pt idx="474">
                  <c:v>0.83758713941899998</c:v>
                </c:pt>
                <c:pt idx="475">
                  <c:v>0.82046393721599997</c:v>
                </c:pt>
                <c:pt idx="476">
                  <c:v>0.796857165137</c:v>
                </c:pt>
                <c:pt idx="477">
                  <c:v>0.78053465704299996</c:v>
                </c:pt>
                <c:pt idx="478">
                  <c:v>0.76993104060799999</c:v>
                </c:pt>
                <c:pt idx="479">
                  <c:v>0.76993104060799999</c:v>
                </c:pt>
                <c:pt idx="480">
                  <c:v>0.76993104060799999</c:v>
                </c:pt>
                <c:pt idx="481">
                  <c:v>0.73295952938572695</c:v>
                </c:pt>
                <c:pt idx="482">
                  <c:v>0.73290488249499997</c:v>
                </c:pt>
                <c:pt idx="483">
                  <c:v>0.74855940894999995</c:v>
                </c:pt>
                <c:pt idx="484">
                  <c:v>0.74986301158500002</c:v>
                </c:pt>
                <c:pt idx="485">
                  <c:v>0.73954536032399998</c:v>
                </c:pt>
                <c:pt idx="486">
                  <c:v>0.73954536032399998</c:v>
                </c:pt>
                <c:pt idx="487">
                  <c:v>0.73954536032399998</c:v>
                </c:pt>
                <c:pt idx="488">
                  <c:v>0.69756781561500003</c:v>
                </c:pt>
                <c:pt idx="489">
                  <c:v>0.65136973919100005</c:v>
                </c:pt>
                <c:pt idx="490">
                  <c:v>0.627288324748</c:v>
                </c:pt>
                <c:pt idx="491">
                  <c:v>0.64346981941000003</c:v>
                </c:pt>
                <c:pt idx="492">
                  <c:v>0.60644446907100003</c:v>
                </c:pt>
                <c:pt idx="493">
                  <c:v>0.60644446907100003</c:v>
                </c:pt>
                <c:pt idx="494">
                  <c:v>0.60644446907100003</c:v>
                </c:pt>
                <c:pt idx="495">
                  <c:v>0.622918610368</c:v>
                </c:pt>
                <c:pt idx="496">
                  <c:v>0.622918610368</c:v>
                </c:pt>
                <c:pt idx="497">
                  <c:v>0.55420121525599997</c:v>
                </c:pt>
                <c:pt idx="498">
                  <c:v>0.40989304215099998</c:v>
                </c:pt>
                <c:pt idx="499">
                  <c:v>0.48317750620099997</c:v>
                </c:pt>
                <c:pt idx="500">
                  <c:v>0.48317750620099997</c:v>
                </c:pt>
                <c:pt idx="501">
                  <c:v>0.48317750620099997</c:v>
                </c:pt>
                <c:pt idx="502">
                  <c:v>0.55083619444599996</c:v>
                </c:pt>
                <c:pt idx="503">
                  <c:v>0.61483190212200001</c:v>
                </c:pt>
                <c:pt idx="504">
                  <c:v>0.61483190212200001</c:v>
                </c:pt>
                <c:pt idx="505">
                  <c:v>0.81721551753300004</c:v>
                </c:pt>
                <c:pt idx="506">
                  <c:v>1.047827520477</c:v>
                </c:pt>
                <c:pt idx="507">
                  <c:v>1.047827520477</c:v>
                </c:pt>
                <c:pt idx="508">
                  <c:v>1.047827520477</c:v>
                </c:pt>
                <c:pt idx="509">
                  <c:v>1.0336951573990001</c:v>
                </c:pt>
                <c:pt idx="510">
                  <c:v>1.087568837973</c:v>
                </c:pt>
                <c:pt idx="511">
                  <c:v>1.2040201412510001</c:v>
                </c:pt>
                <c:pt idx="512">
                  <c:v>1.3647321166469999</c:v>
                </c:pt>
                <c:pt idx="513">
                  <c:v>1.34138185098</c:v>
                </c:pt>
                <c:pt idx="514">
                  <c:v>1.34138185098</c:v>
                </c:pt>
                <c:pt idx="515">
                  <c:v>1.34138185098</c:v>
                </c:pt>
                <c:pt idx="516">
                  <c:v>1.4042353636910001</c:v>
                </c:pt>
                <c:pt idx="517">
                  <c:v>1.1052208695100001</c:v>
                </c:pt>
                <c:pt idx="518">
                  <c:v>1.0178595497159999</c:v>
                </c:pt>
                <c:pt idx="519">
                  <c:v>0.95741755260299999</c:v>
                </c:pt>
                <c:pt idx="520">
                  <c:v>0.95930701706599997</c:v>
                </c:pt>
                <c:pt idx="521">
                  <c:v>0.95930701706599997</c:v>
                </c:pt>
                <c:pt idx="522">
                  <c:v>0.95930701706599997</c:v>
                </c:pt>
                <c:pt idx="523">
                  <c:v>1.0424814725189999</c:v>
                </c:pt>
                <c:pt idx="524">
                  <c:v>1.0904225772409999</c:v>
                </c:pt>
                <c:pt idx="525">
                  <c:v>1.0193303012849999</c:v>
                </c:pt>
                <c:pt idx="526">
                  <c:v>1.105622459416</c:v>
                </c:pt>
                <c:pt idx="527">
                  <c:v>1.0889914351450001</c:v>
                </c:pt>
                <c:pt idx="528">
                  <c:v>1.0889914351450001</c:v>
                </c:pt>
                <c:pt idx="529">
                  <c:v>1.0889914351450001</c:v>
                </c:pt>
                <c:pt idx="530">
                  <c:v>1.0853479318999999</c:v>
                </c:pt>
                <c:pt idx="531">
                  <c:v>0.86731382794599998</c:v>
                </c:pt>
                <c:pt idx="532">
                  <c:v>0.86295541671800002</c:v>
                </c:pt>
                <c:pt idx="533">
                  <c:v>0.86295541671800002</c:v>
                </c:pt>
                <c:pt idx="534">
                  <c:v>0.86295541671800002</c:v>
                </c:pt>
                <c:pt idx="535">
                  <c:v>0.86295541671800002</c:v>
                </c:pt>
                <c:pt idx="536">
                  <c:v>0.86295541671800002</c:v>
                </c:pt>
                <c:pt idx="537">
                  <c:v>0.81050755454599999</c:v>
                </c:pt>
                <c:pt idx="538">
                  <c:v>0.77874278206500003</c:v>
                </c:pt>
                <c:pt idx="539">
                  <c:v>0.77874278206500003</c:v>
                </c:pt>
                <c:pt idx="540">
                  <c:v>0.77874278206500003</c:v>
                </c:pt>
                <c:pt idx="541">
                  <c:v>0.73922488206500003</c:v>
                </c:pt>
                <c:pt idx="542">
                  <c:v>0.73922488206500003</c:v>
                </c:pt>
                <c:pt idx="543">
                  <c:v>0.73922488206500003</c:v>
                </c:pt>
                <c:pt idx="544">
                  <c:v>0.75244750368500002</c:v>
                </c:pt>
                <c:pt idx="545">
                  <c:v>0.76782715318899997</c:v>
                </c:pt>
                <c:pt idx="546">
                  <c:v>0.80594186690000003</c:v>
                </c:pt>
                <c:pt idx="547">
                  <c:v>0.81746468732400002</c:v>
                </c:pt>
                <c:pt idx="548">
                  <c:v>0.81846712881799999</c:v>
                </c:pt>
                <c:pt idx="549">
                  <c:v>0.81846712881799999</c:v>
                </c:pt>
                <c:pt idx="550">
                  <c:v>0.81846712881799999</c:v>
                </c:pt>
                <c:pt idx="551">
                  <c:v>0.78904925350300004</c:v>
                </c:pt>
                <c:pt idx="552">
                  <c:v>0.78891606716999996</c:v>
                </c:pt>
                <c:pt idx="553">
                  <c:v>0.78891606716999996</c:v>
                </c:pt>
                <c:pt idx="554">
                  <c:v>0.78891606716999996</c:v>
                </c:pt>
                <c:pt idx="555">
                  <c:v>0.84762911776200001</c:v>
                </c:pt>
                <c:pt idx="556">
                  <c:v>0.84762911776200001</c:v>
                </c:pt>
                <c:pt idx="557">
                  <c:v>0.84762911776200001</c:v>
                </c:pt>
                <c:pt idx="558">
                  <c:v>0.86194622888500005</c:v>
                </c:pt>
                <c:pt idx="559">
                  <c:v>0.88720570374200003</c:v>
                </c:pt>
                <c:pt idx="560">
                  <c:v>0.87840679243099995</c:v>
                </c:pt>
                <c:pt idx="561">
                  <c:v>0.90283018943799997</c:v>
                </c:pt>
                <c:pt idx="562">
                  <c:v>0.87157029337500003</c:v>
                </c:pt>
                <c:pt idx="563">
                  <c:v>0.87157029337500003</c:v>
                </c:pt>
                <c:pt idx="564">
                  <c:v>0.87157029337500003</c:v>
                </c:pt>
                <c:pt idx="565">
                  <c:v>0.81651741628999996</c:v>
                </c:pt>
                <c:pt idx="566">
                  <c:v>0.79950900822000004</c:v>
                </c:pt>
                <c:pt idx="567">
                  <c:v>0.79155307527499996</c:v>
                </c:pt>
                <c:pt idx="568">
                  <c:v>0.76344562208</c:v>
                </c:pt>
                <c:pt idx="569">
                  <c:v>0.73831796260600002</c:v>
                </c:pt>
                <c:pt idx="570">
                  <c:v>0.73831796260600002</c:v>
                </c:pt>
                <c:pt idx="571">
                  <c:v>0.73831796260600002</c:v>
                </c:pt>
                <c:pt idx="572">
                  <c:v>0.76937642494699998</c:v>
                </c:pt>
                <c:pt idx="573">
                  <c:v>0.78378819576199998</c:v>
                </c:pt>
                <c:pt idx="574">
                  <c:v>0.78278427893699998</c:v>
                </c:pt>
                <c:pt idx="575">
                  <c:v>0.75336389153799999</c:v>
                </c:pt>
                <c:pt idx="576">
                  <c:v>0.759802617299</c:v>
                </c:pt>
                <c:pt idx="577">
                  <c:v>0.759802617299</c:v>
                </c:pt>
                <c:pt idx="578">
                  <c:v>0.759802617299</c:v>
                </c:pt>
                <c:pt idx="579">
                  <c:v>0.761619838331</c:v>
                </c:pt>
                <c:pt idx="580">
                  <c:v>0.76108230491999995</c:v>
                </c:pt>
                <c:pt idx="581">
                  <c:v>0.74778725098599996</c:v>
                </c:pt>
                <c:pt idx="582">
                  <c:v>0.75724051703499995</c:v>
                </c:pt>
                <c:pt idx="583">
                  <c:v>0.75724051703499995</c:v>
                </c:pt>
                <c:pt idx="584">
                  <c:v>0.75724051703499995</c:v>
                </c:pt>
                <c:pt idx="585">
                  <c:v>0.75724051703499995</c:v>
                </c:pt>
                <c:pt idx="586">
                  <c:v>0.76614180781600005</c:v>
                </c:pt>
                <c:pt idx="587">
                  <c:v>0.76977719154500002</c:v>
                </c:pt>
                <c:pt idx="588">
                  <c:v>0.77498694040600002</c:v>
                </c:pt>
                <c:pt idx="589">
                  <c:v>0.78790639830700004</c:v>
                </c:pt>
                <c:pt idx="590">
                  <c:v>0.80092660946799998</c:v>
                </c:pt>
                <c:pt idx="591">
                  <c:v>0.80092660946799998</c:v>
                </c:pt>
                <c:pt idx="592">
                  <c:v>0.80092660946799998</c:v>
                </c:pt>
                <c:pt idx="593">
                  <c:v>0.80092660946799998</c:v>
                </c:pt>
                <c:pt idx="594">
                  <c:v>0.84231285824199997</c:v>
                </c:pt>
                <c:pt idx="595">
                  <c:v>0.81279111348300004</c:v>
                </c:pt>
                <c:pt idx="596">
                  <c:v>0.79514655918800003</c:v>
                </c:pt>
                <c:pt idx="597">
                  <c:v>0.75202016968399998</c:v>
                </c:pt>
                <c:pt idx="598">
                  <c:v>0.75202016968399998</c:v>
                </c:pt>
                <c:pt idx="599">
                  <c:v>0.75202016968399998</c:v>
                </c:pt>
                <c:pt idx="600">
                  <c:v>0.74792910897200005</c:v>
                </c:pt>
                <c:pt idx="601">
                  <c:v>0.74738445133700004</c:v>
                </c:pt>
                <c:pt idx="602">
                  <c:v>0.73364145954600002</c:v>
                </c:pt>
                <c:pt idx="603">
                  <c:v>0.70557703768500002</c:v>
                </c:pt>
                <c:pt idx="604">
                  <c:v>0.69402593130699997</c:v>
                </c:pt>
                <c:pt idx="605">
                  <c:v>0.69402593130699997</c:v>
                </c:pt>
                <c:pt idx="606">
                  <c:v>0.69402593130699997</c:v>
                </c:pt>
                <c:pt idx="607">
                  <c:v>0.68234210556899999</c:v>
                </c:pt>
                <c:pt idx="608">
                  <c:v>0.66464219042299999</c:v>
                </c:pt>
                <c:pt idx="609">
                  <c:v>0.65756541814000002</c:v>
                </c:pt>
                <c:pt idx="610">
                  <c:v>0.63895590975899996</c:v>
                </c:pt>
                <c:pt idx="611">
                  <c:v>0.64309695187000004</c:v>
                </c:pt>
                <c:pt idx="612">
                  <c:v>0.64309695187000004</c:v>
                </c:pt>
                <c:pt idx="613">
                  <c:v>0.64309695187000004</c:v>
                </c:pt>
                <c:pt idx="614">
                  <c:v>0.62417501990599999</c:v>
                </c:pt>
                <c:pt idx="615">
                  <c:v>0.63990547757600003</c:v>
                </c:pt>
                <c:pt idx="616">
                  <c:v>0.64488309207000005</c:v>
                </c:pt>
                <c:pt idx="617">
                  <c:v>0.66437777566699996</c:v>
                </c:pt>
                <c:pt idx="618">
                  <c:v>0.64824571994299995</c:v>
                </c:pt>
                <c:pt idx="619">
                  <c:v>0.64824571994299995</c:v>
                </c:pt>
                <c:pt idx="620">
                  <c:v>0.64824571994299995</c:v>
                </c:pt>
                <c:pt idx="621">
                  <c:v>0.63980006626499997</c:v>
                </c:pt>
                <c:pt idx="622">
                  <c:v>0.63676685150900003</c:v>
                </c:pt>
                <c:pt idx="623">
                  <c:v>0.62669665204299996</c:v>
                </c:pt>
                <c:pt idx="624">
                  <c:v>0.66555651854300002</c:v>
                </c:pt>
                <c:pt idx="625">
                  <c:v>0.65717359312000001</c:v>
                </c:pt>
                <c:pt idx="626">
                  <c:v>0.65717359312000001</c:v>
                </c:pt>
                <c:pt idx="627">
                  <c:v>0.65717359312000001</c:v>
                </c:pt>
                <c:pt idx="628">
                  <c:v>0.653677600691</c:v>
                </c:pt>
                <c:pt idx="629">
                  <c:v>0.656345202076</c:v>
                </c:pt>
                <c:pt idx="630">
                  <c:v>0.64672740300999998</c:v>
                </c:pt>
                <c:pt idx="631">
                  <c:v>0.643739782288</c:v>
                </c:pt>
                <c:pt idx="632">
                  <c:v>0.67701832908299997</c:v>
                </c:pt>
                <c:pt idx="633">
                  <c:v>0.67701832908299997</c:v>
                </c:pt>
                <c:pt idx="634">
                  <c:v>0.67701832908299997</c:v>
                </c:pt>
                <c:pt idx="635">
                  <c:v>0.67391273334599999</c:v>
                </c:pt>
                <c:pt idx="636">
                  <c:v>0.67844429335800005</c:v>
                </c:pt>
                <c:pt idx="637">
                  <c:v>0.67439688048799995</c:v>
                </c:pt>
                <c:pt idx="638">
                  <c:v>0.65310965905399998</c:v>
                </c:pt>
                <c:pt idx="639">
                  <c:v>0.66700270258399996</c:v>
                </c:pt>
                <c:pt idx="640">
                  <c:v>0.66700270258399996</c:v>
                </c:pt>
                <c:pt idx="641">
                  <c:v>0.66700270258399996</c:v>
                </c:pt>
                <c:pt idx="642">
                  <c:v>0.66238175591100001</c:v>
                </c:pt>
                <c:pt idx="643">
                  <c:v>0.66163600001</c:v>
                </c:pt>
                <c:pt idx="644">
                  <c:v>0.66245331380700001</c:v>
                </c:pt>
                <c:pt idx="645">
                  <c:v>0.66235688843700002</c:v>
                </c:pt>
                <c:pt idx="646">
                  <c:v>0.66235688843700002</c:v>
                </c:pt>
                <c:pt idx="647">
                  <c:v>0.66235688843700002</c:v>
                </c:pt>
                <c:pt idx="648">
                  <c:v>0.66235688843700002</c:v>
                </c:pt>
                <c:pt idx="649">
                  <c:v>0.66863770930900002</c:v>
                </c:pt>
                <c:pt idx="650">
                  <c:v>0.68834874336399998</c:v>
                </c:pt>
                <c:pt idx="651">
                  <c:v>0.68804036480800002</c:v>
                </c:pt>
                <c:pt idx="652">
                  <c:v>0.66943973343800001</c:v>
                </c:pt>
                <c:pt idx="653">
                  <c:v>0.67016323715100001</c:v>
                </c:pt>
                <c:pt idx="654">
                  <c:v>0.67016323715100001</c:v>
                </c:pt>
                <c:pt idx="655">
                  <c:v>0.67016323715100001</c:v>
                </c:pt>
                <c:pt idx="656">
                  <c:v>0.67774525794999996</c:v>
                </c:pt>
                <c:pt idx="657">
                  <c:v>0.65974125491799995</c:v>
                </c:pt>
                <c:pt idx="658">
                  <c:v>0.67184440987100003</c:v>
                </c:pt>
                <c:pt idx="659">
                  <c:v>0.67975641924499997</c:v>
                </c:pt>
                <c:pt idx="660">
                  <c:v>0.662467206847</c:v>
                </c:pt>
                <c:pt idx="661">
                  <c:v>0.662467206847</c:v>
                </c:pt>
                <c:pt idx="662">
                  <c:v>0.662467206847</c:v>
                </c:pt>
                <c:pt idx="663">
                  <c:v>0.67228921384399998</c:v>
                </c:pt>
                <c:pt idx="664">
                  <c:v>0.68063628635200002</c:v>
                </c:pt>
                <c:pt idx="665">
                  <c:v>0.68495913005800002</c:v>
                </c:pt>
                <c:pt idx="666">
                  <c:v>0.68486392504000004</c:v>
                </c:pt>
                <c:pt idx="667">
                  <c:v>0.68843297675000004</c:v>
                </c:pt>
                <c:pt idx="668">
                  <c:v>0.68843297675000004</c:v>
                </c:pt>
                <c:pt idx="669">
                  <c:v>0.68843297675000004</c:v>
                </c:pt>
                <c:pt idx="670">
                  <c:v>0.68325642099100004</c:v>
                </c:pt>
                <c:pt idx="671">
                  <c:v>0.66870067336500005</c:v>
                </c:pt>
                <c:pt idx="672">
                  <c:v>0.70229504235600004</c:v>
                </c:pt>
                <c:pt idx="673">
                  <c:v>0.712556570635</c:v>
                </c:pt>
                <c:pt idx="674">
                  <c:v>0.69999390133899997</c:v>
                </c:pt>
                <c:pt idx="675">
                  <c:v>0.69999390133899997</c:v>
                </c:pt>
                <c:pt idx="676">
                  <c:v>0.69999390133899997</c:v>
                </c:pt>
                <c:pt idx="677">
                  <c:v>0.69681057766800003</c:v>
                </c:pt>
                <c:pt idx="678">
                  <c:v>0.68519979626600003</c:v>
                </c:pt>
                <c:pt idx="679">
                  <c:v>0.69075074490699995</c:v>
                </c:pt>
                <c:pt idx="680">
                  <c:v>0.70118436559300001</c:v>
                </c:pt>
                <c:pt idx="681">
                  <c:v>0.72197427464599995</c:v>
                </c:pt>
                <c:pt idx="682">
                  <c:v>0.72197427464599995</c:v>
                </c:pt>
                <c:pt idx="683">
                  <c:v>0.72197427464599995</c:v>
                </c:pt>
                <c:pt idx="684">
                  <c:v>0.73895320072399995</c:v>
                </c:pt>
                <c:pt idx="685">
                  <c:v>0.74764359306100003</c:v>
                </c:pt>
                <c:pt idx="686">
                  <c:v>0.72257028673400003</c:v>
                </c:pt>
                <c:pt idx="687">
                  <c:v>0.73090624123199999</c:v>
                </c:pt>
                <c:pt idx="688">
                  <c:v>0.762934093107</c:v>
                </c:pt>
                <c:pt idx="689">
                  <c:v>0.762934093107</c:v>
                </c:pt>
                <c:pt idx="690">
                  <c:v>0.762934093107</c:v>
                </c:pt>
                <c:pt idx="691">
                  <c:v>0.77343733179800001</c:v>
                </c:pt>
                <c:pt idx="692">
                  <c:v>0.77466027740400001</c:v>
                </c:pt>
                <c:pt idx="693">
                  <c:v>0.76683751760499996</c:v>
                </c:pt>
                <c:pt idx="694">
                  <c:v>0.72710595569400005</c:v>
                </c:pt>
                <c:pt idx="695">
                  <c:v>0.70163039415100004</c:v>
                </c:pt>
                <c:pt idx="696">
                  <c:v>0.70163039415100004</c:v>
                </c:pt>
                <c:pt idx="697">
                  <c:v>0.70163039415100004</c:v>
                </c:pt>
                <c:pt idx="698">
                  <c:v>0.70163039415100004</c:v>
                </c:pt>
                <c:pt idx="699">
                  <c:v>0.674219216106</c:v>
                </c:pt>
                <c:pt idx="700">
                  <c:v>0.69073388748499998</c:v>
                </c:pt>
                <c:pt idx="701">
                  <c:v>0.73020256734099998</c:v>
                </c:pt>
                <c:pt idx="702">
                  <c:v>0.74638328143900001</c:v>
                </c:pt>
                <c:pt idx="703">
                  <c:v>0.74638328143900001</c:v>
                </c:pt>
                <c:pt idx="704">
                  <c:v>0.74638328143900001</c:v>
                </c:pt>
                <c:pt idx="705">
                  <c:v>0.74638328143900001</c:v>
                </c:pt>
                <c:pt idx="706">
                  <c:v>0.74638328143900001</c:v>
                </c:pt>
                <c:pt idx="707">
                  <c:v>0.74196117274499995</c:v>
                </c:pt>
                <c:pt idx="708">
                  <c:v>0.75734500538799998</c:v>
                </c:pt>
                <c:pt idx="709">
                  <c:v>0.77250207626300005</c:v>
                </c:pt>
                <c:pt idx="710">
                  <c:v>0.77250207626300005</c:v>
                </c:pt>
                <c:pt idx="711">
                  <c:v>0.77250207626300005</c:v>
                </c:pt>
                <c:pt idx="712">
                  <c:v>0.77556074161699995</c:v>
                </c:pt>
                <c:pt idx="713">
                  <c:v>0.79296855122999998</c:v>
                </c:pt>
                <c:pt idx="714">
                  <c:v>0.81432706249099995</c:v>
                </c:pt>
                <c:pt idx="715">
                  <c:v>0.80899242082300005</c:v>
                </c:pt>
                <c:pt idx="716">
                  <c:v>0.815268287792</c:v>
                </c:pt>
                <c:pt idx="717">
                  <c:v>0.815268287792</c:v>
                </c:pt>
                <c:pt idx="718">
                  <c:v>0.815268287792</c:v>
                </c:pt>
                <c:pt idx="719">
                  <c:v>0.82399752107199997</c:v>
                </c:pt>
                <c:pt idx="720">
                  <c:v>0.82142015279500002</c:v>
                </c:pt>
                <c:pt idx="721">
                  <c:v>0.77865974774199997</c:v>
                </c:pt>
                <c:pt idx="722">
                  <c:v>0.78789500253400002</c:v>
                </c:pt>
                <c:pt idx="723">
                  <c:v>0.78290824197099995</c:v>
                </c:pt>
                <c:pt idx="724">
                  <c:v>0.78290824197099995</c:v>
                </c:pt>
                <c:pt idx="725">
                  <c:v>0.78290824197099995</c:v>
                </c:pt>
                <c:pt idx="726">
                  <c:v>0.76498721557000005</c:v>
                </c:pt>
                <c:pt idx="727">
                  <c:v>0.77512923196600003</c:v>
                </c:pt>
                <c:pt idx="728">
                  <c:v>0.77409612478900003</c:v>
                </c:pt>
                <c:pt idx="729">
                  <c:v>0.78736640243699996</c:v>
                </c:pt>
                <c:pt idx="730">
                  <c:v>0.73954536032399998</c:v>
                </c:pt>
                <c:pt idx="731">
                  <c:v>0.69756781561500003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9-4943-A744-BD269906F4B4}"/>
            </c:ext>
          </c:extLst>
        </c:ser>
        <c:ser>
          <c:idx val="3"/>
          <c:order val="2"/>
          <c:tx>
            <c:strRef>
              <c:f>'Figure 7 data'!$D$3</c:f>
              <c:strCache>
                <c:ptCount val="1"/>
                <c:pt idx="0">
                  <c:v>US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7 data'!$A$4:$A$5000</c:f>
              <c:numCache>
                <c:formatCode>m/d/yyyy</c:formatCode>
                <c:ptCount val="4997"/>
                <c:pt idx="0">
                  <c:v>43396</c:v>
                </c:pt>
                <c:pt idx="1">
                  <c:v>43397</c:v>
                </c:pt>
                <c:pt idx="2">
                  <c:v>43398</c:v>
                </c:pt>
                <c:pt idx="3">
                  <c:v>43399</c:v>
                </c:pt>
                <c:pt idx="4">
                  <c:v>43400</c:v>
                </c:pt>
                <c:pt idx="5">
                  <c:v>43401</c:v>
                </c:pt>
                <c:pt idx="6">
                  <c:v>43402</c:v>
                </c:pt>
                <c:pt idx="7">
                  <c:v>43403</c:v>
                </c:pt>
                <c:pt idx="8">
                  <c:v>43404</c:v>
                </c:pt>
                <c:pt idx="9">
                  <c:v>43405</c:v>
                </c:pt>
                <c:pt idx="10">
                  <c:v>43406</c:v>
                </c:pt>
                <c:pt idx="11">
                  <c:v>43407</c:v>
                </c:pt>
                <c:pt idx="12">
                  <c:v>43408</c:v>
                </c:pt>
                <c:pt idx="13">
                  <c:v>43409</c:v>
                </c:pt>
                <c:pt idx="14">
                  <c:v>43410</c:v>
                </c:pt>
                <c:pt idx="15">
                  <c:v>43411</c:v>
                </c:pt>
                <c:pt idx="16">
                  <c:v>43412</c:v>
                </c:pt>
                <c:pt idx="17">
                  <c:v>43413</c:v>
                </c:pt>
                <c:pt idx="18">
                  <c:v>43414</c:v>
                </c:pt>
                <c:pt idx="19">
                  <c:v>43415</c:v>
                </c:pt>
                <c:pt idx="20">
                  <c:v>43416</c:v>
                </c:pt>
                <c:pt idx="21">
                  <c:v>43417</c:v>
                </c:pt>
                <c:pt idx="22">
                  <c:v>43418</c:v>
                </c:pt>
                <c:pt idx="23">
                  <c:v>43419</c:v>
                </c:pt>
                <c:pt idx="24">
                  <c:v>43420</c:v>
                </c:pt>
                <c:pt idx="25">
                  <c:v>43421</c:v>
                </c:pt>
                <c:pt idx="26">
                  <c:v>43422</c:v>
                </c:pt>
                <c:pt idx="27">
                  <c:v>43423</c:v>
                </c:pt>
                <c:pt idx="28">
                  <c:v>43424</c:v>
                </c:pt>
                <c:pt idx="29">
                  <c:v>43425</c:v>
                </c:pt>
                <c:pt idx="30">
                  <c:v>43426</c:v>
                </c:pt>
                <c:pt idx="31">
                  <c:v>43427</c:v>
                </c:pt>
                <c:pt idx="32">
                  <c:v>43428</c:v>
                </c:pt>
                <c:pt idx="33">
                  <c:v>43429</c:v>
                </c:pt>
                <c:pt idx="34">
                  <c:v>43430</c:v>
                </c:pt>
                <c:pt idx="35">
                  <c:v>43431</c:v>
                </c:pt>
                <c:pt idx="36">
                  <c:v>43432</c:v>
                </c:pt>
                <c:pt idx="37">
                  <c:v>43433</c:v>
                </c:pt>
                <c:pt idx="38">
                  <c:v>43434</c:v>
                </c:pt>
                <c:pt idx="39">
                  <c:v>43435</c:v>
                </c:pt>
                <c:pt idx="40">
                  <c:v>43436</c:v>
                </c:pt>
                <c:pt idx="41">
                  <c:v>43437</c:v>
                </c:pt>
                <c:pt idx="42">
                  <c:v>43438</c:v>
                </c:pt>
                <c:pt idx="43">
                  <c:v>43439</c:v>
                </c:pt>
                <c:pt idx="44">
                  <c:v>43440</c:v>
                </c:pt>
                <c:pt idx="45">
                  <c:v>43441</c:v>
                </c:pt>
                <c:pt idx="46">
                  <c:v>43442</c:v>
                </c:pt>
                <c:pt idx="47">
                  <c:v>43443</c:v>
                </c:pt>
                <c:pt idx="48">
                  <c:v>43444</c:v>
                </c:pt>
                <c:pt idx="49">
                  <c:v>43445</c:v>
                </c:pt>
                <c:pt idx="50">
                  <c:v>43446</c:v>
                </c:pt>
                <c:pt idx="51">
                  <c:v>43447</c:v>
                </c:pt>
                <c:pt idx="52">
                  <c:v>43448</c:v>
                </c:pt>
                <c:pt idx="53">
                  <c:v>43449</c:v>
                </c:pt>
                <c:pt idx="54">
                  <c:v>43450</c:v>
                </c:pt>
                <c:pt idx="55">
                  <c:v>43451</c:v>
                </c:pt>
                <c:pt idx="56">
                  <c:v>43452</c:v>
                </c:pt>
                <c:pt idx="57">
                  <c:v>43453</c:v>
                </c:pt>
                <c:pt idx="58">
                  <c:v>43454</c:v>
                </c:pt>
                <c:pt idx="59">
                  <c:v>43455</c:v>
                </c:pt>
                <c:pt idx="60">
                  <c:v>43456</c:v>
                </c:pt>
                <c:pt idx="61">
                  <c:v>43457</c:v>
                </c:pt>
                <c:pt idx="62">
                  <c:v>43458</c:v>
                </c:pt>
                <c:pt idx="63">
                  <c:v>43459</c:v>
                </c:pt>
                <c:pt idx="64">
                  <c:v>43460</c:v>
                </c:pt>
                <c:pt idx="65">
                  <c:v>43461</c:v>
                </c:pt>
                <c:pt idx="66">
                  <c:v>43462</c:v>
                </c:pt>
                <c:pt idx="67">
                  <c:v>43463</c:v>
                </c:pt>
                <c:pt idx="68">
                  <c:v>43464</c:v>
                </c:pt>
                <c:pt idx="69">
                  <c:v>43465</c:v>
                </c:pt>
                <c:pt idx="70">
                  <c:v>43466</c:v>
                </c:pt>
                <c:pt idx="71">
                  <c:v>43467</c:v>
                </c:pt>
                <c:pt idx="72">
                  <c:v>43468</c:v>
                </c:pt>
                <c:pt idx="73">
                  <c:v>43469</c:v>
                </c:pt>
                <c:pt idx="74">
                  <c:v>43470</c:v>
                </c:pt>
                <c:pt idx="75">
                  <c:v>43471</c:v>
                </c:pt>
                <c:pt idx="76">
                  <c:v>43472</c:v>
                </c:pt>
                <c:pt idx="77">
                  <c:v>43473</c:v>
                </c:pt>
                <c:pt idx="78">
                  <c:v>43474</c:v>
                </c:pt>
                <c:pt idx="79">
                  <c:v>43475</c:v>
                </c:pt>
                <c:pt idx="80">
                  <c:v>43476</c:v>
                </c:pt>
                <c:pt idx="81">
                  <c:v>43477</c:v>
                </c:pt>
                <c:pt idx="82">
                  <c:v>43478</c:v>
                </c:pt>
                <c:pt idx="83">
                  <c:v>43479</c:v>
                </c:pt>
                <c:pt idx="84">
                  <c:v>43480</c:v>
                </c:pt>
                <c:pt idx="85">
                  <c:v>43481</c:v>
                </c:pt>
                <c:pt idx="86">
                  <c:v>43482</c:v>
                </c:pt>
                <c:pt idx="87">
                  <c:v>43483</c:v>
                </c:pt>
                <c:pt idx="88">
                  <c:v>43484</c:v>
                </c:pt>
                <c:pt idx="89">
                  <c:v>43485</c:v>
                </c:pt>
                <c:pt idx="90">
                  <c:v>43486</c:v>
                </c:pt>
                <c:pt idx="91">
                  <c:v>43487</c:v>
                </c:pt>
                <c:pt idx="92">
                  <c:v>43488</c:v>
                </c:pt>
                <c:pt idx="93">
                  <c:v>43489</c:v>
                </c:pt>
                <c:pt idx="94">
                  <c:v>43490</c:v>
                </c:pt>
                <c:pt idx="95">
                  <c:v>43491</c:v>
                </c:pt>
                <c:pt idx="96">
                  <c:v>43492</c:v>
                </c:pt>
                <c:pt idx="97">
                  <c:v>43493</c:v>
                </c:pt>
                <c:pt idx="98">
                  <c:v>43494</c:v>
                </c:pt>
                <c:pt idx="99">
                  <c:v>43495</c:v>
                </c:pt>
                <c:pt idx="100">
                  <c:v>43496</c:v>
                </c:pt>
                <c:pt idx="101">
                  <c:v>43497</c:v>
                </c:pt>
                <c:pt idx="102">
                  <c:v>43498</c:v>
                </c:pt>
                <c:pt idx="103">
                  <c:v>43499</c:v>
                </c:pt>
                <c:pt idx="104">
                  <c:v>43500</c:v>
                </c:pt>
                <c:pt idx="105">
                  <c:v>43501</c:v>
                </c:pt>
                <c:pt idx="106">
                  <c:v>43502</c:v>
                </c:pt>
                <c:pt idx="107">
                  <c:v>43503</c:v>
                </c:pt>
                <c:pt idx="108">
                  <c:v>43504</c:v>
                </c:pt>
                <c:pt idx="109">
                  <c:v>43505</c:v>
                </c:pt>
                <c:pt idx="110">
                  <c:v>43506</c:v>
                </c:pt>
                <c:pt idx="111">
                  <c:v>43507</c:v>
                </c:pt>
                <c:pt idx="112">
                  <c:v>43508</c:v>
                </c:pt>
                <c:pt idx="113">
                  <c:v>43509</c:v>
                </c:pt>
                <c:pt idx="114">
                  <c:v>43510</c:v>
                </c:pt>
                <c:pt idx="115">
                  <c:v>43511</c:v>
                </c:pt>
                <c:pt idx="116">
                  <c:v>43512</c:v>
                </c:pt>
                <c:pt idx="117">
                  <c:v>43513</c:v>
                </c:pt>
                <c:pt idx="118">
                  <c:v>43514</c:v>
                </c:pt>
                <c:pt idx="119">
                  <c:v>43515</c:v>
                </c:pt>
                <c:pt idx="120">
                  <c:v>43516</c:v>
                </c:pt>
                <c:pt idx="121">
                  <c:v>43517</c:v>
                </c:pt>
                <c:pt idx="122">
                  <c:v>43518</c:v>
                </c:pt>
                <c:pt idx="123">
                  <c:v>43519</c:v>
                </c:pt>
                <c:pt idx="124">
                  <c:v>43520</c:v>
                </c:pt>
                <c:pt idx="125">
                  <c:v>43521</c:v>
                </c:pt>
                <c:pt idx="126">
                  <c:v>43522</c:v>
                </c:pt>
                <c:pt idx="127">
                  <c:v>43523</c:v>
                </c:pt>
                <c:pt idx="128">
                  <c:v>43524</c:v>
                </c:pt>
                <c:pt idx="129">
                  <c:v>43525</c:v>
                </c:pt>
                <c:pt idx="130">
                  <c:v>43526</c:v>
                </c:pt>
                <c:pt idx="131">
                  <c:v>43527</c:v>
                </c:pt>
                <c:pt idx="132">
                  <c:v>43528</c:v>
                </c:pt>
                <c:pt idx="133">
                  <c:v>43529</c:v>
                </c:pt>
                <c:pt idx="134">
                  <c:v>43530</c:v>
                </c:pt>
                <c:pt idx="135">
                  <c:v>43531</c:v>
                </c:pt>
                <c:pt idx="136">
                  <c:v>43532</c:v>
                </c:pt>
                <c:pt idx="137">
                  <c:v>43533</c:v>
                </c:pt>
                <c:pt idx="138">
                  <c:v>43534</c:v>
                </c:pt>
                <c:pt idx="139">
                  <c:v>43535</c:v>
                </c:pt>
                <c:pt idx="140">
                  <c:v>43536</c:v>
                </c:pt>
                <c:pt idx="141">
                  <c:v>43537</c:v>
                </c:pt>
                <c:pt idx="142">
                  <c:v>43538</c:v>
                </c:pt>
                <c:pt idx="143">
                  <c:v>43539</c:v>
                </c:pt>
                <c:pt idx="144">
                  <c:v>43540</c:v>
                </c:pt>
                <c:pt idx="145">
                  <c:v>43541</c:v>
                </c:pt>
                <c:pt idx="146">
                  <c:v>43542</c:v>
                </c:pt>
                <c:pt idx="147">
                  <c:v>43543</c:v>
                </c:pt>
                <c:pt idx="148">
                  <c:v>43544</c:v>
                </c:pt>
                <c:pt idx="149">
                  <c:v>43545</c:v>
                </c:pt>
                <c:pt idx="150">
                  <c:v>43546</c:v>
                </c:pt>
                <c:pt idx="151">
                  <c:v>43547</c:v>
                </c:pt>
                <c:pt idx="152">
                  <c:v>43548</c:v>
                </c:pt>
                <c:pt idx="153">
                  <c:v>43549</c:v>
                </c:pt>
                <c:pt idx="154">
                  <c:v>43550</c:v>
                </c:pt>
                <c:pt idx="155">
                  <c:v>43551</c:v>
                </c:pt>
                <c:pt idx="156">
                  <c:v>43552</c:v>
                </c:pt>
                <c:pt idx="157">
                  <c:v>43553</c:v>
                </c:pt>
                <c:pt idx="158">
                  <c:v>43554</c:v>
                </c:pt>
                <c:pt idx="159">
                  <c:v>43555</c:v>
                </c:pt>
                <c:pt idx="160">
                  <c:v>43556</c:v>
                </c:pt>
                <c:pt idx="161">
                  <c:v>43557</c:v>
                </c:pt>
                <c:pt idx="162">
                  <c:v>43558</c:v>
                </c:pt>
                <c:pt idx="163">
                  <c:v>43559</c:v>
                </c:pt>
                <c:pt idx="164">
                  <c:v>43560</c:v>
                </c:pt>
                <c:pt idx="165">
                  <c:v>43561</c:v>
                </c:pt>
                <c:pt idx="166">
                  <c:v>43562</c:v>
                </c:pt>
                <c:pt idx="167">
                  <c:v>43563</c:v>
                </c:pt>
                <c:pt idx="168">
                  <c:v>43564</c:v>
                </c:pt>
                <c:pt idx="169">
                  <c:v>43565</c:v>
                </c:pt>
                <c:pt idx="170">
                  <c:v>43566</c:v>
                </c:pt>
                <c:pt idx="171">
                  <c:v>43567</c:v>
                </c:pt>
                <c:pt idx="172">
                  <c:v>43568</c:v>
                </c:pt>
                <c:pt idx="173">
                  <c:v>43569</c:v>
                </c:pt>
                <c:pt idx="174">
                  <c:v>43570</c:v>
                </c:pt>
                <c:pt idx="175">
                  <c:v>43571</c:v>
                </c:pt>
                <c:pt idx="176">
                  <c:v>43572</c:v>
                </c:pt>
                <c:pt idx="177">
                  <c:v>43573</c:v>
                </c:pt>
                <c:pt idx="178">
                  <c:v>43574</c:v>
                </c:pt>
                <c:pt idx="179">
                  <c:v>43575</c:v>
                </c:pt>
                <c:pt idx="180">
                  <c:v>43576</c:v>
                </c:pt>
                <c:pt idx="181">
                  <c:v>43577</c:v>
                </c:pt>
                <c:pt idx="182">
                  <c:v>43578</c:v>
                </c:pt>
                <c:pt idx="183">
                  <c:v>43579</c:v>
                </c:pt>
                <c:pt idx="184">
                  <c:v>43580</c:v>
                </c:pt>
                <c:pt idx="185">
                  <c:v>43581</c:v>
                </c:pt>
                <c:pt idx="186">
                  <c:v>43582</c:v>
                </c:pt>
                <c:pt idx="187">
                  <c:v>43583</c:v>
                </c:pt>
                <c:pt idx="188">
                  <c:v>43584</c:v>
                </c:pt>
                <c:pt idx="189">
                  <c:v>43585</c:v>
                </c:pt>
                <c:pt idx="190">
                  <c:v>43586</c:v>
                </c:pt>
                <c:pt idx="191">
                  <c:v>43587</c:v>
                </c:pt>
                <c:pt idx="192">
                  <c:v>43588</c:v>
                </c:pt>
                <c:pt idx="193">
                  <c:v>43589</c:v>
                </c:pt>
                <c:pt idx="194">
                  <c:v>43590</c:v>
                </c:pt>
                <c:pt idx="195">
                  <c:v>43591</c:v>
                </c:pt>
                <c:pt idx="196">
                  <c:v>43592</c:v>
                </c:pt>
                <c:pt idx="197">
                  <c:v>43593</c:v>
                </c:pt>
                <c:pt idx="198">
                  <c:v>43594</c:v>
                </c:pt>
                <c:pt idx="199">
                  <c:v>43595</c:v>
                </c:pt>
                <c:pt idx="200">
                  <c:v>43596</c:v>
                </c:pt>
                <c:pt idx="201">
                  <c:v>43597</c:v>
                </c:pt>
                <c:pt idx="202">
                  <c:v>43598</c:v>
                </c:pt>
                <c:pt idx="203">
                  <c:v>43599</c:v>
                </c:pt>
                <c:pt idx="204">
                  <c:v>43600</c:v>
                </c:pt>
                <c:pt idx="205">
                  <c:v>43601</c:v>
                </c:pt>
                <c:pt idx="206">
                  <c:v>43602</c:v>
                </c:pt>
                <c:pt idx="207">
                  <c:v>43603</c:v>
                </c:pt>
                <c:pt idx="208">
                  <c:v>43604</c:v>
                </c:pt>
                <c:pt idx="209">
                  <c:v>43605</c:v>
                </c:pt>
                <c:pt idx="210">
                  <c:v>43606</c:v>
                </c:pt>
                <c:pt idx="211">
                  <c:v>43607</c:v>
                </c:pt>
                <c:pt idx="212">
                  <c:v>43608</c:v>
                </c:pt>
                <c:pt idx="213">
                  <c:v>43609</c:v>
                </c:pt>
                <c:pt idx="214">
                  <c:v>43610</c:v>
                </c:pt>
                <c:pt idx="215">
                  <c:v>43611</c:v>
                </c:pt>
                <c:pt idx="216">
                  <c:v>43612</c:v>
                </c:pt>
                <c:pt idx="217">
                  <c:v>43613</c:v>
                </c:pt>
                <c:pt idx="218">
                  <c:v>43614</c:v>
                </c:pt>
                <c:pt idx="219">
                  <c:v>43615</c:v>
                </c:pt>
                <c:pt idx="220">
                  <c:v>43616</c:v>
                </c:pt>
                <c:pt idx="221">
                  <c:v>43617</c:v>
                </c:pt>
                <c:pt idx="222">
                  <c:v>43618</c:v>
                </c:pt>
                <c:pt idx="223">
                  <c:v>43619</c:v>
                </c:pt>
                <c:pt idx="224">
                  <c:v>43620</c:v>
                </c:pt>
                <c:pt idx="225">
                  <c:v>43621</c:v>
                </c:pt>
                <c:pt idx="226">
                  <c:v>43622</c:v>
                </c:pt>
                <c:pt idx="227">
                  <c:v>43623</c:v>
                </c:pt>
                <c:pt idx="228">
                  <c:v>43624</c:v>
                </c:pt>
                <c:pt idx="229">
                  <c:v>43625</c:v>
                </c:pt>
                <c:pt idx="230">
                  <c:v>43626</c:v>
                </c:pt>
                <c:pt idx="231">
                  <c:v>43627</c:v>
                </c:pt>
                <c:pt idx="232">
                  <c:v>43628</c:v>
                </c:pt>
                <c:pt idx="233">
                  <c:v>43629</c:v>
                </c:pt>
                <c:pt idx="234">
                  <c:v>43630</c:v>
                </c:pt>
                <c:pt idx="235">
                  <c:v>43631</c:v>
                </c:pt>
                <c:pt idx="236">
                  <c:v>43632</c:v>
                </c:pt>
                <c:pt idx="237">
                  <c:v>43633</c:v>
                </c:pt>
                <c:pt idx="238">
                  <c:v>43634</c:v>
                </c:pt>
                <c:pt idx="239">
                  <c:v>43635</c:v>
                </c:pt>
                <c:pt idx="240">
                  <c:v>43636</c:v>
                </c:pt>
                <c:pt idx="241">
                  <c:v>43637</c:v>
                </c:pt>
                <c:pt idx="242">
                  <c:v>43638</c:v>
                </c:pt>
                <c:pt idx="243">
                  <c:v>43639</c:v>
                </c:pt>
                <c:pt idx="244">
                  <c:v>43640</c:v>
                </c:pt>
                <c:pt idx="245">
                  <c:v>43641</c:v>
                </c:pt>
                <c:pt idx="246">
                  <c:v>43642</c:v>
                </c:pt>
                <c:pt idx="247">
                  <c:v>43643</c:v>
                </c:pt>
                <c:pt idx="248">
                  <c:v>43644</c:v>
                </c:pt>
                <c:pt idx="249">
                  <c:v>43645</c:v>
                </c:pt>
                <c:pt idx="250">
                  <c:v>43646</c:v>
                </c:pt>
                <c:pt idx="251">
                  <c:v>43647</c:v>
                </c:pt>
                <c:pt idx="252">
                  <c:v>43648</c:v>
                </c:pt>
                <c:pt idx="253">
                  <c:v>43649</c:v>
                </c:pt>
                <c:pt idx="254">
                  <c:v>43650</c:v>
                </c:pt>
                <c:pt idx="255">
                  <c:v>43651</c:v>
                </c:pt>
                <c:pt idx="256">
                  <c:v>43652</c:v>
                </c:pt>
                <c:pt idx="257">
                  <c:v>43653</c:v>
                </c:pt>
                <c:pt idx="258">
                  <c:v>43654</c:v>
                </c:pt>
                <c:pt idx="259">
                  <c:v>43655</c:v>
                </c:pt>
                <c:pt idx="260">
                  <c:v>43656</c:v>
                </c:pt>
                <c:pt idx="261">
                  <c:v>43657</c:v>
                </c:pt>
                <c:pt idx="262">
                  <c:v>43658</c:v>
                </c:pt>
                <c:pt idx="263">
                  <c:v>43659</c:v>
                </c:pt>
                <c:pt idx="264">
                  <c:v>43660</c:v>
                </c:pt>
                <c:pt idx="265">
                  <c:v>43661</c:v>
                </c:pt>
                <c:pt idx="266">
                  <c:v>43662</c:v>
                </c:pt>
                <c:pt idx="267">
                  <c:v>43663</c:v>
                </c:pt>
                <c:pt idx="268">
                  <c:v>43664</c:v>
                </c:pt>
                <c:pt idx="269">
                  <c:v>43665</c:v>
                </c:pt>
                <c:pt idx="270">
                  <c:v>43666</c:v>
                </c:pt>
                <c:pt idx="271">
                  <c:v>43667</c:v>
                </c:pt>
                <c:pt idx="272">
                  <c:v>43668</c:v>
                </c:pt>
                <c:pt idx="273">
                  <c:v>43669</c:v>
                </c:pt>
                <c:pt idx="274">
                  <c:v>43670</c:v>
                </c:pt>
                <c:pt idx="275">
                  <c:v>43671</c:v>
                </c:pt>
                <c:pt idx="276">
                  <c:v>43672</c:v>
                </c:pt>
                <c:pt idx="277">
                  <c:v>43673</c:v>
                </c:pt>
                <c:pt idx="278">
                  <c:v>43674</c:v>
                </c:pt>
                <c:pt idx="279">
                  <c:v>43675</c:v>
                </c:pt>
                <c:pt idx="280">
                  <c:v>43676</c:v>
                </c:pt>
                <c:pt idx="281">
                  <c:v>43677</c:v>
                </c:pt>
                <c:pt idx="282">
                  <c:v>43678</c:v>
                </c:pt>
                <c:pt idx="283">
                  <c:v>43679</c:v>
                </c:pt>
                <c:pt idx="284">
                  <c:v>43680</c:v>
                </c:pt>
                <c:pt idx="285">
                  <c:v>43681</c:v>
                </c:pt>
                <c:pt idx="286">
                  <c:v>43682</c:v>
                </c:pt>
                <c:pt idx="287">
                  <c:v>43683</c:v>
                </c:pt>
                <c:pt idx="288">
                  <c:v>43684</c:v>
                </c:pt>
                <c:pt idx="289">
                  <c:v>43685</c:v>
                </c:pt>
                <c:pt idx="290">
                  <c:v>43686</c:v>
                </c:pt>
                <c:pt idx="291">
                  <c:v>43687</c:v>
                </c:pt>
                <c:pt idx="292">
                  <c:v>43688</c:v>
                </c:pt>
                <c:pt idx="293">
                  <c:v>43689</c:v>
                </c:pt>
                <c:pt idx="294">
                  <c:v>43690</c:v>
                </c:pt>
                <c:pt idx="295">
                  <c:v>43691</c:v>
                </c:pt>
                <c:pt idx="296">
                  <c:v>43692</c:v>
                </c:pt>
                <c:pt idx="297">
                  <c:v>43693</c:v>
                </c:pt>
                <c:pt idx="298">
                  <c:v>43694</c:v>
                </c:pt>
                <c:pt idx="299">
                  <c:v>43695</c:v>
                </c:pt>
                <c:pt idx="300">
                  <c:v>43696</c:v>
                </c:pt>
                <c:pt idx="301">
                  <c:v>43697</c:v>
                </c:pt>
                <c:pt idx="302">
                  <c:v>43698</c:v>
                </c:pt>
                <c:pt idx="303">
                  <c:v>43699</c:v>
                </c:pt>
                <c:pt idx="304">
                  <c:v>43700</c:v>
                </c:pt>
                <c:pt idx="305">
                  <c:v>43701</c:v>
                </c:pt>
                <c:pt idx="306">
                  <c:v>43702</c:v>
                </c:pt>
                <c:pt idx="307">
                  <c:v>43703</c:v>
                </c:pt>
                <c:pt idx="308">
                  <c:v>43704</c:v>
                </c:pt>
                <c:pt idx="309">
                  <c:v>43705</c:v>
                </c:pt>
                <c:pt idx="310">
                  <c:v>43706</c:v>
                </c:pt>
                <c:pt idx="311">
                  <c:v>43707</c:v>
                </c:pt>
                <c:pt idx="312">
                  <c:v>43708</c:v>
                </c:pt>
                <c:pt idx="313">
                  <c:v>43709</c:v>
                </c:pt>
                <c:pt idx="314">
                  <c:v>43710</c:v>
                </c:pt>
                <c:pt idx="315">
                  <c:v>43711</c:v>
                </c:pt>
                <c:pt idx="316">
                  <c:v>43712</c:v>
                </c:pt>
                <c:pt idx="317">
                  <c:v>43713</c:v>
                </c:pt>
                <c:pt idx="318">
                  <c:v>43714</c:v>
                </c:pt>
                <c:pt idx="319">
                  <c:v>43715</c:v>
                </c:pt>
                <c:pt idx="320">
                  <c:v>43716</c:v>
                </c:pt>
                <c:pt idx="321">
                  <c:v>43717</c:v>
                </c:pt>
                <c:pt idx="322">
                  <c:v>43718</c:v>
                </c:pt>
                <c:pt idx="323">
                  <c:v>43719</c:v>
                </c:pt>
                <c:pt idx="324">
                  <c:v>43720</c:v>
                </c:pt>
                <c:pt idx="325">
                  <c:v>43721</c:v>
                </c:pt>
                <c:pt idx="326">
                  <c:v>43722</c:v>
                </c:pt>
                <c:pt idx="327">
                  <c:v>43723</c:v>
                </c:pt>
                <c:pt idx="328">
                  <c:v>43724</c:v>
                </c:pt>
                <c:pt idx="329">
                  <c:v>43725</c:v>
                </c:pt>
                <c:pt idx="330">
                  <c:v>43726</c:v>
                </c:pt>
                <c:pt idx="331">
                  <c:v>43727</c:v>
                </c:pt>
                <c:pt idx="332">
                  <c:v>43728</c:v>
                </c:pt>
                <c:pt idx="333">
                  <c:v>43729</c:v>
                </c:pt>
                <c:pt idx="334">
                  <c:v>43730</c:v>
                </c:pt>
                <c:pt idx="335">
                  <c:v>43731</c:v>
                </c:pt>
                <c:pt idx="336">
                  <c:v>43732</c:v>
                </c:pt>
                <c:pt idx="337">
                  <c:v>43733</c:v>
                </c:pt>
                <c:pt idx="338">
                  <c:v>43734</c:v>
                </c:pt>
                <c:pt idx="339">
                  <c:v>43735</c:v>
                </c:pt>
                <c:pt idx="340">
                  <c:v>43736</c:v>
                </c:pt>
                <c:pt idx="341">
                  <c:v>43737</c:v>
                </c:pt>
                <c:pt idx="342">
                  <c:v>43738</c:v>
                </c:pt>
                <c:pt idx="343">
                  <c:v>43739</c:v>
                </c:pt>
                <c:pt idx="344">
                  <c:v>43740</c:v>
                </c:pt>
                <c:pt idx="345">
                  <c:v>43741</c:v>
                </c:pt>
                <c:pt idx="346">
                  <c:v>43742</c:v>
                </c:pt>
                <c:pt idx="347">
                  <c:v>43743</c:v>
                </c:pt>
                <c:pt idx="348">
                  <c:v>43744</c:v>
                </c:pt>
                <c:pt idx="349">
                  <c:v>43745</c:v>
                </c:pt>
                <c:pt idx="350">
                  <c:v>43746</c:v>
                </c:pt>
                <c:pt idx="351">
                  <c:v>43747</c:v>
                </c:pt>
                <c:pt idx="352">
                  <c:v>43748</c:v>
                </c:pt>
                <c:pt idx="353">
                  <c:v>43749</c:v>
                </c:pt>
                <c:pt idx="354">
                  <c:v>43750</c:v>
                </c:pt>
                <c:pt idx="355">
                  <c:v>43751</c:v>
                </c:pt>
                <c:pt idx="356">
                  <c:v>43752</c:v>
                </c:pt>
                <c:pt idx="357">
                  <c:v>43753</c:v>
                </c:pt>
                <c:pt idx="358">
                  <c:v>43754</c:v>
                </c:pt>
                <c:pt idx="359">
                  <c:v>43755</c:v>
                </c:pt>
                <c:pt idx="360">
                  <c:v>43756</c:v>
                </c:pt>
                <c:pt idx="361">
                  <c:v>43757</c:v>
                </c:pt>
                <c:pt idx="362">
                  <c:v>43758</c:v>
                </c:pt>
                <c:pt idx="363">
                  <c:v>43759</c:v>
                </c:pt>
                <c:pt idx="364">
                  <c:v>43760</c:v>
                </c:pt>
                <c:pt idx="365">
                  <c:v>43761</c:v>
                </c:pt>
                <c:pt idx="366">
                  <c:v>43762</c:v>
                </c:pt>
                <c:pt idx="367">
                  <c:v>43763</c:v>
                </c:pt>
                <c:pt idx="368">
                  <c:v>43764</c:v>
                </c:pt>
                <c:pt idx="369">
                  <c:v>43765</c:v>
                </c:pt>
                <c:pt idx="370">
                  <c:v>43766</c:v>
                </c:pt>
                <c:pt idx="371">
                  <c:v>43767</c:v>
                </c:pt>
                <c:pt idx="372">
                  <c:v>43768</c:v>
                </c:pt>
                <c:pt idx="373">
                  <c:v>43769</c:v>
                </c:pt>
                <c:pt idx="374">
                  <c:v>43770</c:v>
                </c:pt>
                <c:pt idx="375">
                  <c:v>43771</c:v>
                </c:pt>
                <c:pt idx="376">
                  <c:v>43772</c:v>
                </c:pt>
                <c:pt idx="377">
                  <c:v>43773</c:v>
                </c:pt>
                <c:pt idx="378">
                  <c:v>43774</c:v>
                </c:pt>
                <c:pt idx="379">
                  <c:v>43775</c:v>
                </c:pt>
                <c:pt idx="380">
                  <c:v>43776</c:v>
                </c:pt>
                <c:pt idx="381">
                  <c:v>43777</c:v>
                </c:pt>
                <c:pt idx="382">
                  <c:v>43778</c:v>
                </c:pt>
                <c:pt idx="383">
                  <c:v>43779</c:v>
                </c:pt>
                <c:pt idx="384">
                  <c:v>43780</c:v>
                </c:pt>
                <c:pt idx="385">
                  <c:v>43781</c:v>
                </c:pt>
                <c:pt idx="386">
                  <c:v>43782</c:v>
                </c:pt>
                <c:pt idx="387">
                  <c:v>43783</c:v>
                </c:pt>
                <c:pt idx="388">
                  <c:v>43784</c:v>
                </c:pt>
                <c:pt idx="389">
                  <c:v>43785</c:v>
                </c:pt>
                <c:pt idx="390">
                  <c:v>43786</c:v>
                </c:pt>
                <c:pt idx="391">
                  <c:v>43787</c:v>
                </c:pt>
                <c:pt idx="392">
                  <c:v>43788</c:v>
                </c:pt>
                <c:pt idx="393">
                  <c:v>43789</c:v>
                </c:pt>
                <c:pt idx="394">
                  <c:v>43790</c:v>
                </c:pt>
                <c:pt idx="395">
                  <c:v>43791</c:v>
                </c:pt>
                <c:pt idx="396">
                  <c:v>43792</c:v>
                </c:pt>
                <c:pt idx="397">
                  <c:v>43793</c:v>
                </c:pt>
                <c:pt idx="398">
                  <c:v>43794</c:v>
                </c:pt>
                <c:pt idx="399">
                  <c:v>43795</c:v>
                </c:pt>
                <c:pt idx="400">
                  <c:v>43796</c:v>
                </c:pt>
                <c:pt idx="401">
                  <c:v>43797</c:v>
                </c:pt>
                <c:pt idx="402">
                  <c:v>43798</c:v>
                </c:pt>
                <c:pt idx="403">
                  <c:v>43799</c:v>
                </c:pt>
                <c:pt idx="404">
                  <c:v>43800</c:v>
                </c:pt>
                <c:pt idx="405">
                  <c:v>43801</c:v>
                </c:pt>
                <c:pt idx="406">
                  <c:v>43802</c:v>
                </c:pt>
                <c:pt idx="407">
                  <c:v>43803</c:v>
                </c:pt>
                <c:pt idx="408">
                  <c:v>43804</c:v>
                </c:pt>
                <c:pt idx="409">
                  <c:v>43805</c:v>
                </c:pt>
                <c:pt idx="410">
                  <c:v>43806</c:v>
                </c:pt>
                <c:pt idx="411">
                  <c:v>43807</c:v>
                </c:pt>
                <c:pt idx="412">
                  <c:v>43808</c:v>
                </c:pt>
                <c:pt idx="413">
                  <c:v>43809</c:v>
                </c:pt>
                <c:pt idx="414">
                  <c:v>43810</c:v>
                </c:pt>
                <c:pt idx="415">
                  <c:v>43811</c:v>
                </c:pt>
                <c:pt idx="416">
                  <c:v>43812</c:v>
                </c:pt>
                <c:pt idx="417">
                  <c:v>43813</c:v>
                </c:pt>
                <c:pt idx="418">
                  <c:v>43814</c:v>
                </c:pt>
                <c:pt idx="419">
                  <c:v>43815</c:v>
                </c:pt>
                <c:pt idx="420">
                  <c:v>43816</c:v>
                </c:pt>
                <c:pt idx="421">
                  <c:v>43817</c:v>
                </c:pt>
                <c:pt idx="422">
                  <c:v>43818</c:v>
                </c:pt>
                <c:pt idx="423">
                  <c:v>43819</c:v>
                </c:pt>
                <c:pt idx="424">
                  <c:v>43820</c:v>
                </c:pt>
                <c:pt idx="425">
                  <c:v>43821</c:v>
                </c:pt>
                <c:pt idx="426">
                  <c:v>43822</c:v>
                </c:pt>
                <c:pt idx="427">
                  <c:v>43823</c:v>
                </c:pt>
                <c:pt idx="428">
                  <c:v>43824</c:v>
                </c:pt>
                <c:pt idx="429">
                  <c:v>43825</c:v>
                </c:pt>
                <c:pt idx="430">
                  <c:v>43826</c:v>
                </c:pt>
                <c:pt idx="431">
                  <c:v>43827</c:v>
                </c:pt>
                <c:pt idx="432">
                  <c:v>43828</c:v>
                </c:pt>
                <c:pt idx="433">
                  <c:v>43829</c:v>
                </c:pt>
                <c:pt idx="434">
                  <c:v>43830</c:v>
                </c:pt>
                <c:pt idx="435">
                  <c:v>43831</c:v>
                </c:pt>
                <c:pt idx="436">
                  <c:v>43832</c:v>
                </c:pt>
                <c:pt idx="437">
                  <c:v>43833</c:v>
                </c:pt>
                <c:pt idx="438">
                  <c:v>43834</c:v>
                </c:pt>
                <c:pt idx="439">
                  <c:v>43835</c:v>
                </c:pt>
                <c:pt idx="440">
                  <c:v>43836</c:v>
                </c:pt>
                <c:pt idx="441">
                  <c:v>43837</c:v>
                </c:pt>
                <c:pt idx="442">
                  <c:v>43838</c:v>
                </c:pt>
                <c:pt idx="443">
                  <c:v>43839</c:v>
                </c:pt>
                <c:pt idx="444">
                  <c:v>43840</c:v>
                </c:pt>
                <c:pt idx="445">
                  <c:v>43841</c:v>
                </c:pt>
                <c:pt idx="446">
                  <c:v>43842</c:v>
                </c:pt>
                <c:pt idx="447">
                  <c:v>43843</c:v>
                </c:pt>
                <c:pt idx="448">
                  <c:v>43844</c:v>
                </c:pt>
                <c:pt idx="449">
                  <c:v>43845</c:v>
                </c:pt>
                <c:pt idx="450">
                  <c:v>43846</c:v>
                </c:pt>
                <c:pt idx="451">
                  <c:v>43847</c:v>
                </c:pt>
                <c:pt idx="452">
                  <c:v>43848</c:v>
                </c:pt>
                <c:pt idx="453">
                  <c:v>43849</c:v>
                </c:pt>
                <c:pt idx="454">
                  <c:v>43850</c:v>
                </c:pt>
                <c:pt idx="455">
                  <c:v>43851</c:v>
                </c:pt>
                <c:pt idx="456">
                  <c:v>43852</c:v>
                </c:pt>
                <c:pt idx="457">
                  <c:v>43853</c:v>
                </c:pt>
                <c:pt idx="458">
                  <c:v>43854</c:v>
                </c:pt>
                <c:pt idx="459">
                  <c:v>43855</c:v>
                </c:pt>
                <c:pt idx="460">
                  <c:v>43856</c:v>
                </c:pt>
                <c:pt idx="461">
                  <c:v>43857</c:v>
                </c:pt>
                <c:pt idx="462">
                  <c:v>43858</c:v>
                </c:pt>
                <c:pt idx="463">
                  <c:v>43859</c:v>
                </c:pt>
                <c:pt idx="464">
                  <c:v>43860</c:v>
                </c:pt>
                <c:pt idx="465">
                  <c:v>43861</c:v>
                </c:pt>
                <c:pt idx="466">
                  <c:v>43862</c:v>
                </c:pt>
                <c:pt idx="467">
                  <c:v>43863</c:v>
                </c:pt>
                <c:pt idx="468">
                  <c:v>43864</c:v>
                </c:pt>
                <c:pt idx="469">
                  <c:v>43865</c:v>
                </c:pt>
                <c:pt idx="470">
                  <c:v>43866</c:v>
                </c:pt>
                <c:pt idx="471">
                  <c:v>43867</c:v>
                </c:pt>
                <c:pt idx="472">
                  <c:v>43868</c:v>
                </c:pt>
                <c:pt idx="473">
                  <c:v>43869</c:v>
                </c:pt>
                <c:pt idx="474">
                  <c:v>43870</c:v>
                </c:pt>
                <c:pt idx="475">
                  <c:v>43871</c:v>
                </c:pt>
                <c:pt idx="476">
                  <c:v>43872</c:v>
                </c:pt>
                <c:pt idx="477">
                  <c:v>43873</c:v>
                </c:pt>
                <c:pt idx="478">
                  <c:v>43874</c:v>
                </c:pt>
                <c:pt idx="479">
                  <c:v>43875</c:v>
                </c:pt>
                <c:pt idx="480">
                  <c:v>43876</c:v>
                </c:pt>
                <c:pt idx="481">
                  <c:v>43877</c:v>
                </c:pt>
                <c:pt idx="482">
                  <c:v>43878</c:v>
                </c:pt>
                <c:pt idx="483">
                  <c:v>43879</c:v>
                </c:pt>
                <c:pt idx="484">
                  <c:v>43880</c:v>
                </c:pt>
                <c:pt idx="485">
                  <c:v>43881</c:v>
                </c:pt>
                <c:pt idx="486">
                  <c:v>43882</c:v>
                </c:pt>
                <c:pt idx="487">
                  <c:v>43883</c:v>
                </c:pt>
                <c:pt idx="488">
                  <c:v>43884</c:v>
                </c:pt>
                <c:pt idx="489">
                  <c:v>43885</c:v>
                </c:pt>
                <c:pt idx="490">
                  <c:v>43886</c:v>
                </c:pt>
                <c:pt idx="491">
                  <c:v>43887</c:v>
                </c:pt>
                <c:pt idx="492">
                  <c:v>43888</c:v>
                </c:pt>
                <c:pt idx="493">
                  <c:v>43889</c:v>
                </c:pt>
                <c:pt idx="494">
                  <c:v>43890</c:v>
                </c:pt>
                <c:pt idx="495">
                  <c:v>43891</c:v>
                </c:pt>
                <c:pt idx="496">
                  <c:v>43892</c:v>
                </c:pt>
                <c:pt idx="497">
                  <c:v>43893</c:v>
                </c:pt>
                <c:pt idx="498">
                  <c:v>43894</c:v>
                </c:pt>
                <c:pt idx="499">
                  <c:v>43895</c:v>
                </c:pt>
                <c:pt idx="500">
                  <c:v>43896</c:v>
                </c:pt>
                <c:pt idx="501">
                  <c:v>43897</c:v>
                </c:pt>
                <c:pt idx="502">
                  <c:v>43898</c:v>
                </c:pt>
                <c:pt idx="503">
                  <c:v>43899</c:v>
                </c:pt>
                <c:pt idx="504">
                  <c:v>43900</c:v>
                </c:pt>
                <c:pt idx="505">
                  <c:v>43901</c:v>
                </c:pt>
                <c:pt idx="506">
                  <c:v>43902</c:v>
                </c:pt>
                <c:pt idx="507">
                  <c:v>43903</c:v>
                </c:pt>
                <c:pt idx="508">
                  <c:v>43904</c:v>
                </c:pt>
                <c:pt idx="509">
                  <c:v>43905</c:v>
                </c:pt>
                <c:pt idx="510">
                  <c:v>43906</c:v>
                </c:pt>
                <c:pt idx="511">
                  <c:v>43907</c:v>
                </c:pt>
                <c:pt idx="512">
                  <c:v>43908</c:v>
                </c:pt>
                <c:pt idx="513">
                  <c:v>43909</c:v>
                </c:pt>
                <c:pt idx="514">
                  <c:v>43910</c:v>
                </c:pt>
                <c:pt idx="515">
                  <c:v>43911</c:v>
                </c:pt>
                <c:pt idx="516">
                  <c:v>43912</c:v>
                </c:pt>
                <c:pt idx="517">
                  <c:v>43913</c:v>
                </c:pt>
                <c:pt idx="518">
                  <c:v>43914</c:v>
                </c:pt>
                <c:pt idx="519">
                  <c:v>43915</c:v>
                </c:pt>
                <c:pt idx="520">
                  <c:v>43916</c:v>
                </c:pt>
                <c:pt idx="521">
                  <c:v>43917</c:v>
                </c:pt>
                <c:pt idx="522">
                  <c:v>43918</c:v>
                </c:pt>
                <c:pt idx="523">
                  <c:v>43919</c:v>
                </c:pt>
                <c:pt idx="524">
                  <c:v>43920</c:v>
                </c:pt>
                <c:pt idx="525">
                  <c:v>43921</c:v>
                </c:pt>
                <c:pt idx="526">
                  <c:v>43922</c:v>
                </c:pt>
                <c:pt idx="527">
                  <c:v>43923</c:v>
                </c:pt>
                <c:pt idx="528">
                  <c:v>43924</c:v>
                </c:pt>
                <c:pt idx="529">
                  <c:v>43925</c:v>
                </c:pt>
                <c:pt idx="530">
                  <c:v>43926</c:v>
                </c:pt>
                <c:pt idx="531">
                  <c:v>43927</c:v>
                </c:pt>
                <c:pt idx="532">
                  <c:v>43928</c:v>
                </c:pt>
                <c:pt idx="533">
                  <c:v>43929</c:v>
                </c:pt>
                <c:pt idx="534">
                  <c:v>43930</c:v>
                </c:pt>
                <c:pt idx="535">
                  <c:v>43931</c:v>
                </c:pt>
                <c:pt idx="536">
                  <c:v>43932</c:v>
                </c:pt>
                <c:pt idx="537">
                  <c:v>43933</c:v>
                </c:pt>
                <c:pt idx="538">
                  <c:v>43934</c:v>
                </c:pt>
                <c:pt idx="539">
                  <c:v>43935</c:v>
                </c:pt>
                <c:pt idx="540">
                  <c:v>43936</c:v>
                </c:pt>
                <c:pt idx="541">
                  <c:v>43937</c:v>
                </c:pt>
                <c:pt idx="542">
                  <c:v>43938</c:v>
                </c:pt>
                <c:pt idx="543">
                  <c:v>43939</c:v>
                </c:pt>
                <c:pt idx="544">
                  <c:v>43940</c:v>
                </c:pt>
                <c:pt idx="545">
                  <c:v>43941</c:v>
                </c:pt>
                <c:pt idx="546">
                  <c:v>43942</c:v>
                </c:pt>
                <c:pt idx="547">
                  <c:v>43943</c:v>
                </c:pt>
                <c:pt idx="548">
                  <c:v>43944</c:v>
                </c:pt>
                <c:pt idx="549">
                  <c:v>43945</c:v>
                </c:pt>
                <c:pt idx="550">
                  <c:v>43946</c:v>
                </c:pt>
                <c:pt idx="551">
                  <c:v>43947</c:v>
                </c:pt>
                <c:pt idx="552">
                  <c:v>43948</c:v>
                </c:pt>
                <c:pt idx="553">
                  <c:v>43949</c:v>
                </c:pt>
                <c:pt idx="554">
                  <c:v>43950</c:v>
                </c:pt>
                <c:pt idx="555">
                  <c:v>43951</c:v>
                </c:pt>
                <c:pt idx="556">
                  <c:v>43952</c:v>
                </c:pt>
                <c:pt idx="557">
                  <c:v>43953</c:v>
                </c:pt>
                <c:pt idx="558">
                  <c:v>43954</c:v>
                </c:pt>
                <c:pt idx="559">
                  <c:v>43955</c:v>
                </c:pt>
                <c:pt idx="560">
                  <c:v>43956</c:v>
                </c:pt>
                <c:pt idx="561">
                  <c:v>43957</c:v>
                </c:pt>
                <c:pt idx="562">
                  <c:v>43958</c:v>
                </c:pt>
                <c:pt idx="563">
                  <c:v>43959</c:v>
                </c:pt>
                <c:pt idx="564">
                  <c:v>43960</c:v>
                </c:pt>
                <c:pt idx="565">
                  <c:v>43961</c:v>
                </c:pt>
                <c:pt idx="566">
                  <c:v>43962</c:v>
                </c:pt>
                <c:pt idx="567">
                  <c:v>43963</c:v>
                </c:pt>
                <c:pt idx="568">
                  <c:v>43964</c:v>
                </c:pt>
                <c:pt idx="569">
                  <c:v>43965</c:v>
                </c:pt>
                <c:pt idx="570">
                  <c:v>43966</c:v>
                </c:pt>
                <c:pt idx="571">
                  <c:v>43967</c:v>
                </c:pt>
                <c:pt idx="572">
                  <c:v>43968</c:v>
                </c:pt>
                <c:pt idx="573">
                  <c:v>43969</c:v>
                </c:pt>
                <c:pt idx="574">
                  <c:v>43970</c:v>
                </c:pt>
                <c:pt idx="575">
                  <c:v>43971</c:v>
                </c:pt>
                <c:pt idx="576">
                  <c:v>43972</c:v>
                </c:pt>
                <c:pt idx="577">
                  <c:v>43973</c:v>
                </c:pt>
                <c:pt idx="578">
                  <c:v>43974</c:v>
                </c:pt>
                <c:pt idx="579">
                  <c:v>43975</c:v>
                </c:pt>
                <c:pt idx="580">
                  <c:v>43976</c:v>
                </c:pt>
                <c:pt idx="581">
                  <c:v>43977</c:v>
                </c:pt>
                <c:pt idx="582">
                  <c:v>43978</c:v>
                </c:pt>
                <c:pt idx="583">
                  <c:v>43979</c:v>
                </c:pt>
                <c:pt idx="584">
                  <c:v>43980</c:v>
                </c:pt>
                <c:pt idx="585">
                  <c:v>43981</c:v>
                </c:pt>
                <c:pt idx="586">
                  <c:v>43982</c:v>
                </c:pt>
                <c:pt idx="587">
                  <c:v>43983</c:v>
                </c:pt>
                <c:pt idx="588">
                  <c:v>43984</c:v>
                </c:pt>
                <c:pt idx="589">
                  <c:v>43985</c:v>
                </c:pt>
                <c:pt idx="590">
                  <c:v>43986</c:v>
                </c:pt>
                <c:pt idx="591">
                  <c:v>43987</c:v>
                </c:pt>
                <c:pt idx="592">
                  <c:v>43988</c:v>
                </c:pt>
                <c:pt idx="593">
                  <c:v>43989</c:v>
                </c:pt>
                <c:pt idx="594">
                  <c:v>43990</c:v>
                </c:pt>
                <c:pt idx="595">
                  <c:v>43991</c:v>
                </c:pt>
                <c:pt idx="596">
                  <c:v>43992</c:v>
                </c:pt>
                <c:pt idx="597">
                  <c:v>43993</c:v>
                </c:pt>
                <c:pt idx="598">
                  <c:v>43994</c:v>
                </c:pt>
                <c:pt idx="599">
                  <c:v>43995</c:v>
                </c:pt>
                <c:pt idx="600">
                  <c:v>43996</c:v>
                </c:pt>
                <c:pt idx="601">
                  <c:v>43997</c:v>
                </c:pt>
                <c:pt idx="602">
                  <c:v>43998</c:v>
                </c:pt>
                <c:pt idx="603">
                  <c:v>43999</c:v>
                </c:pt>
                <c:pt idx="604">
                  <c:v>44000</c:v>
                </c:pt>
                <c:pt idx="605">
                  <c:v>44001</c:v>
                </c:pt>
                <c:pt idx="606">
                  <c:v>44002</c:v>
                </c:pt>
                <c:pt idx="607">
                  <c:v>44003</c:v>
                </c:pt>
                <c:pt idx="608">
                  <c:v>44004</c:v>
                </c:pt>
                <c:pt idx="609">
                  <c:v>44005</c:v>
                </c:pt>
                <c:pt idx="610">
                  <c:v>44006</c:v>
                </c:pt>
                <c:pt idx="611">
                  <c:v>44007</c:v>
                </c:pt>
                <c:pt idx="612">
                  <c:v>44008</c:v>
                </c:pt>
                <c:pt idx="613">
                  <c:v>44009</c:v>
                </c:pt>
                <c:pt idx="614">
                  <c:v>44010</c:v>
                </c:pt>
                <c:pt idx="615">
                  <c:v>44011</c:v>
                </c:pt>
                <c:pt idx="616">
                  <c:v>44012</c:v>
                </c:pt>
                <c:pt idx="617">
                  <c:v>44013</c:v>
                </c:pt>
                <c:pt idx="618">
                  <c:v>44014</c:v>
                </c:pt>
                <c:pt idx="619">
                  <c:v>44015</c:v>
                </c:pt>
                <c:pt idx="620">
                  <c:v>44016</c:v>
                </c:pt>
                <c:pt idx="621">
                  <c:v>44017</c:v>
                </c:pt>
                <c:pt idx="622">
                  <c:v>44018</c:v>
                </c:pt>
                <c:pt idx="623">
                  <c:v>44019</c:v>
                </c:pt>
                <c:pt idx="624">
                  <c:v>44020</c:v>
                </c:pt>
                <c:pt idx="625">
                  <c:v>44021</c:v>
                </c:pt>
                <c:pt idx="626">
                  <c:v>44022</c:v>
                </c:pt>
                <c:pt idx="627">
                  <c:v>44023</c:v>
                </c:pt>
                <c:pt idx="628">
                  <c:v>44024</c:v>
                </c:pt>
                <c:pt idx="629">
                  <c:v>44025</c:v>
                </c:pt>
                <c:pt idx="630">
                  <c:v>44026</c:v>
                </c:pt>
                <c:pt idx="631">
                  <c:v>44027</c:v>
                </c:pt>
                <c:pt idx="632">
                  <c:v>44028</c:v>
                </c:pt>
                <c:pt idx="633">
                  <c:v>44029</c:v>
                </c:pt>
                <c:pt idx="634">
                  <c:v>44030</c:v>
                </c:pt>
                <c:pt idx="635">
                  <c:v>44031</c:v>
                </c:pt>
                <c:pt idx="636">
                  <c:v>44032</c:v>
                </c:pt>
                <c:pt idx="637">
                  <c:v>44033</c:v>
                </c:pt>
                <c:pt idx="638">
                  <c:v>44034</c:v>
                </c:pt>
                <c:pt idx="639">
                  <c:v>44035</c:v>
                </c:pt>
                <c:pt idx="640">
                  <c:v>44036</c:v>
                </c:pt>
                <c:pt idx="641">
                  <c:v>44037</c:v>
                </c:pt>
                <c:pt idx="642">
                  <c:v>44038</c:v>
                </c:pt>
                <c:pt idx="643">
                  <c:v>44039</c:v>
                </c:pt>
                <c:pt idx="644">
                  <c:v>44040</c:v>
                </c:pt>
                <c:pt idx="645">
                  <c:v>44041</c:v>
                </c:pt>
                <c:pt idx="646">
                  <c:v>44042</c:v>
                </c:pt>
                <c:pt idx="647">
                  <c:v>44043</c:v>
                </c:pt>
                <c:pt idx="648">
                  <c:v>44044</c:v>
                </c:pt>
                <c:pt idx="649">
                  <c:v>44045</c:v>
                </c:pt>
                <c:pt idx="650">
                  <c:v>44046</c:v>
                </c:pt>
                <c:pt idx="651">
                  <c:v>44047</c:v>
                </c:pt>
                <c:pt idx="652">
                  <c:v>44048</c:v>
                </c:pt>
                <c:pt idx="653">
                  <c:v>44049</c:v>
                </c:pt>
                <c:pt idx="654">
                  <c:v>44050</c:v>
                </c:pt>
                <c:pt idx="655">
                  <c:v>44051</c:v>
                </c:pt>
                <c:pt idx="656">
                  <c:v>44052</c:v>
                </c:pt>
                <c:pt idx="657">
                  <c:v>44053</c:v>
                </c:pt>
                <c:pt idx="658">
                  <c:v>44054</c:v>
                </c:pt>
                <c:pt idx="659">
                  <c:v>44055</c:v>
                </c:pt>
                <c:pt idx="660">
                  <c:v>44056</c:v>
                </c:pt>
                <c:pt idx="661">
                  <c:v>44057</c:v>
                </c:pt>
                <c:pt idx="662">
                  <c:v>44058</c:v>
                </c:pt>
                <c:pt idx="663">
                  <c:v>44059</c:v>
                </c:pt>
                <c:pt idx="664">
                  <c:v>44060</c:v>
                </c:pt>
                <c:pt idx="665">
                  <c:v>44061</c:v>
                </c:pt>
                <c:pt idx="666">
                  <c:v>44062</c:v>
                </c:pt>
                <c:pt idx="667">
                  <c:v>44063</c:v>
                </c:pt>
                <c:pt idx="668">
                  <c:v>44064</c:v>
                </c:pt>
                <c:pt idx="669">
                  <c:v>44065</c:v>
                </c:pt>
                <c:pt idx="670">
                  <c:v>44066</c:v>
                </c:pt>
                <c:pt idx="671">
                  <c:v>44067</c:v>
                </c:pt>
                <c:pt idx="672">
                  <c:v>44068</c:v>
                </c:pt>
                <c:pt idx="673">
                  <c:v>44069</c:v>
                </c:pt>
                <c:pt idx="674">
                  <c:v>44070</c:v>
                </c:pt>
                <c:pt idx="675">
                  <c:v>44071</c:v>
                </c:pt>
                <c:pt idx="676">
                  <c:v>44072</c:v>
                </c:pt>
                <c:pt idx="677">
                  <c:v>44073</c:v>
                </c:pt>
                <c:pt idx="678">
                  <c:v>44074</c:v>
                </c:pt>
                <c:pt idx="679">
                  <c:v>44075</c:v>
                </c:pt>
                <c:pt idx="680">
                  <c:v>44076</c:v>
                </c:pt>
                <c:pt idx="681">
                  <c:v>44077</c:v>
                </c:pt>
                <c:pt idx="682">
                  <c:v>44078</c:v>
                </c:pt>
                <c:pt idx="683">
                  <c:v>44079</c:v>
                </c:pt>
                <c:pt idx="684">
                  <c:v>44080</c:v>
                </c:pt>
                <c:pt idx="685">
                  <c:v>44081</c:v>
                </c:pt>
                <c:pt idx="686">
                  <c:v>44082</c:v>
                </c:pt>
                <c:pt idx="687">
                  <c:v>44083</c:v>
                </c:pt>
                <c:pt idx="688">
                  <c:v>44084</c:v>
                </c:pt>
                <c:pt idx="689">
                  <c:v>44085</c:v>
                </c:pt>
                <c:pt idx="690">
                  <c:v>44086</c:v>
                </c:pt>
                <c:pt idx="691">
                  <c:v>44087</c:v>
                </c:pt>
                <c:pt idx="692">
                  <c:v>44088</c:v>
                </c:pt>
                <c:pt idx="693">
                  <c:v>44089</c:v>
                </c:pt>
                <c:pt idx="694">
                  <c:v>44090</c:v>
                </c:pt>
                <c:pt idx="695">
                  <c:v>44091</c:v>
                </c:pt>
                <c:pt idx="696">
                  <c:v>44092</c:v>
                </c:pt>
                <c:pt idx="697">
                  <c:v>44093</c:v>
                </c:pt>
                <c:pt idx="698">
                  <c:v>44094</c:v>
                </c:pt>
                <c:pt idx="699">
                  <c:v>44095</c:v>
                </c:pt>
                <c:pt idx="700">
                  <c:v>44096</c:v>
                </c:pt>
                <c:pt idx="701">
                  <c:v>44097</c:v>
                </c:pt>
                <c:pt idx="702">
                  <c:v>44098</c:v>
                </c:pt>
                <c:pt idx="703">
                  <c:v>44099</c:v>
                </c:pt>
                <c:pt idx="704">
                  <c:v>44100</c:v>
                </c:pt>
                <c:pt idx="705">
                  <c:v>44101</c:v>
                </c:pt>
                <c:pt idx="706">
                  <c:v>44102</c:v>
                </c:pt>
                <c:pt idx="707">
                  <c:v>44103</c:v>
                </c:pt>
                <c:pt idx="708">
                  <c:v>44104</c:v>
                </c:pt>
                <c:pt idx="709">
                  <c:v>44105</c:v>
                </c:pt>
                <c:pt idx="710">
                  <c:v>44106</c:v>
                </c:pt>
                <c:pt idx="711">
                  <c:v>44107</c:v>
                </c:pt>
                <c:pt idx="712">
                  <c:v>44108</c:v>
                </c:pt>
                <c:pt idx="713">
                  <c:v>44109</c:v>
                </c:pt>
                <c:pt idx="714">
                  <c:v>44110</c:v>
                </c:pt>
                <c:pt idx="715">
                  <c:v>44111</c:v>
                </c:pt>
                <c:pt idx="716">
                  <c:v>44112</c:v>
                </c:pt>
                <c:pt idx="717">
                  <c:v>44113</c:v>
                </c:pt>
                <c:pt idx="718">
                  <c:v>44114</c:v>
                </c:pt>
                <c:pt idx="719">
                  <c:v>44115</c:v>
                </c:pt>
                <c:pt idx="720">
                  <c:v>44116</c:v>
                </c:pt>
                <c:pt idx="721">
                  <c:v>44117</c:v>
                </c:pt>
                <c:pt idx="722">
                  <c:v>44118</c:v>
                </c:pt>
                <c:pt idx="723">
                  <c:v>44119</c:v>
                </c:pt>
                <c:pt idx="724">
                  <c:v>44120</c:v>
                </c:pt>
                <c:pt idx="725">
                  <c:v>44121</c:v>
                </c:pt>
                <c:pt idx="726">
                  <c:v>44122</c:v>
                </c:pt>
                <c:pt idx="727">
                  <c:v>44123</c:v>
                </c:pt>
                <c:pt idx="728">
                  <c:v>44124</c:v>
                </c:pt>
                <c:pt idx="729">
                  <c:v>44125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'Figure 7 data'!$D$4:$D$5000</c:f>
              <c:numCache>
                <c:formatCode>0.00</c:formatCode>
                <c:ptCount val="4997"/>
                <c:pt idx="0">
                  <c:v>3.1676000000000002</c:v>
                </c:pt>
                <c:pt idx="1">
                  <c:v>3.1034999999999999</c:v>
                </c:pt>
                <c:pt idx="2">
                  <c:v>3.1166999999999998</c:v>
                </c:pt>
                <c:pt idx="3">
                  <c:v>3.0754999999999999</c:v>
                </c:pt>
                <c:pt idx="4">
                  <c:v>3.0754999999999999</c:v>
                </c:pt>
                <c:pt idx="5">
                  <c:v>3.0754999999999999</c:v>
                </c:pt>
                <c:pt idx="6">
                  <c:v>3.0849000000000002</c:v>
                </c:pt>
                <c:pt idx="7">
                  <c:v>3.1227</c:v>
                </c:pt>
                <c:pt idx="8">
                  <c:v>3.1435</c:v>
                </c:pt>
                <c:pt idx="9">
                  <c:v>3.1303000000000001</c:v>
                </c:pt>
                <c:pt idx="10">
                  <c:v>3.2121</c:v>
                </c:pt>
                <c:pt idx="11">
                  <c:v>3.2121</c:v>
                </c:pt>
                <c:pt idx="12">
                  <c:v>3.2121</c:v>
                </c:pt>
                <c:pt idx="13">
                  <c:v>3.2008000000000001</c:v>
                </c:pt>
                <c:pt idx="14">
                  <c:v>3.2275999999999998</c:v>
                </c:pt>
                <c:pt idx="15">
                  <c:v>3.2355</c:v>
                </c:pt>
                <c:pt idx="16">
                  <c:v>3.2372999999999998</c:v>
                </c:pt>
                <c:pt idx="17">
                  <c:v>3.1819000000000002</c:v>
                </c:pt>
                <c:pt idx="18">
                  <c:v>3.1819000000000002</c:v>
                </c:pt>
                <c:pt idx="19">
                  <c:v>3.1819000000000002</c:v>
                </c:pt>
                <c:pt idx="20">
                  <c:v>3.1819000000000002</c:v>
                </c:pt>
                <c:pt idx="21">
                  <c:v>3.1396999999999999</c:v>
                </c:pt>
                <c:pt idx="22">
                  <c:v>3.125</c:v>
                </c:pt>
                <c:pt idx="23">
                  <c:v>3.1103000000000001</c:v>
                </c:pt>
                <c:pt idx="24">
                  <c:v>3.0628000000000002</c:v>
                </c:pt>
                <c:pt idx="25">
                  <c:v>3.0628000000000002</c:v>
                </c:pt>
                <c:pt idx="26">
                  <c:v>3.0628000000000002</c:v>
                </c:pt>
                <c:pt idx="27">
                  <c:v>3.0628000000000002</c:v>
                </c:pt>
                <c:pt idx="28">
                  <c:v>3.0628000000000002</c:v>
                </c:pt>
                <c:pt idx="29">
                  <c:v>3.0627</c:v>
                </c:pt>
                <c:pt idx="30">
                  <c:v>3.0627</c:v>
                </c:pt>
                <c:pt idx="31">
                  <c:v>3.0390000000000001</c:v>
                </c:pt>
                <c:pt idx="32">
                  <c:v>3.0390000000000001</c:v>
                </c:pt>
                <c:pt idx="33">
                  <c:v>3.0390000000000001</c:v>
                </c:pt>
                <c:pt idx="34">
                  <c:v>3.0535000000000001</c:v>
                </c:pt>
                <c:pt idx="35">
                  <c:v>3.0571999999999999</c:v>
                </c:pt>
                <c:pt idx="36">
                  <c:v>3.0590000000000002</c:v>
                </c:pt>
                <c:pt idx="37">
                  <c:v>3.0297999999999998</c:v>
                </c:pt>
                <c:pt idx="38">
                  <c:v>2.9878999999999998</c:v>
                </c:pt>
                <c:pt idx="39">
                  <c:v>2.9878999999999998</c:v>
                </c:pt>
                <c:pt idx="40">
                  <c:v>2.9878999999999998</c:v>
                </c:pt>
                <c:pt idx="41">
                  <c:v>2.9697</c:v>
                </c:pt>
                <c:pt idx="42">
                  <c:v>2.9136000000000002</c:v>
                </c:pt>
                <c:pt idx="43">
                  <c:v>2.9136000000000002</c:v>
                </c:pt>
                <c:pt idx="44">
                  <c:v>2.8955000000000002</c:v>
                </c:pt>
                <c:pt idx="45">
                  <c:v>2.8450000000000002</c:v>
                </c:pt>
                <c:pt idx="46">
                  <c:v>2.8450000000000002</c:v>
                </c:pt>
                <c:pt idx="47">
                  <c:v>2.8450000000000002</c:v>
                </c:pt>
                <c:pt idx="48">
                  <c:v>2.8574999999999999</c:v>
                </c:pt>
                <c:pt idx="49">
                  <c:v>2.879</c:v>
                </c:pt>
                <c:pt idx="50">
                  <c:v>2.9096000000000002</c:v>
                </c:pt>
                <c:pt idx="51">
                  <c:v>2.9131</c:v>
                </c:pt>
                <c:pt idx="52">
                  <c:v>2.8895</c:v>
                </c:pt>
                <c:pt idx="53">
                  <c:v>2.8895</c:v>
                </c:pt>
                <c:pt idx="54">
                  <c:v>2.8895</c:v>
                </c:pt>
                <c:pt idx="55">
                  <c:v>2.8570000000000002</c:v>
                </c:pt>
                <c:pt idx="56">
                  <c:v>2.8174999999999999</c:v>
                </c:pt>
                <c:pt idx="57">
                  <c:v>2.7547999999999999</c:v>
                </c:pt>
                <c:pt idx="58">
                  <c:v>2.8065000000000002</c:v>
                </c:pt>
                <c:pt idx="59">
                  <c:v>2.7902</c:v>
                </c:pt>
                <c:pt idx="60">
                  <c:v>2.7902</c:v>
                </c:pt>
                <c:pt idx="61">
                  <c:v>2.7902</c:v>
                </c:pt>
                <c:pt idx="62">
                  <c:v>2.7383000000000002</c:v>
                </c:pt>
                <c:pt idx="63">
                  <c:v>2.7383000000000002</c:v>
                </c:pt>
                <c:pt idx="64">
                  <c:v>2.8079000000000001</c:v>
                </c:pt>
                <c:pt idx="65">
                  <c:v>2.7665999999999999</c:v>
                </c:pt>
                <c:pt idx="66">
                  <c:v>2.7181999999999999</c:v>
                </c:pt>
                <c:pt idx="67">
                  <c:v>2.7181999999999999</c:v>
                </c:pt>
                <c:pt idx="68">
                  <c:v>2.7181999999999999</c:v>
                </c:pt>
                <c:pt idx="69">
                  <c:v>2.6842000000000001</c:v>
                </c:pt>
                <c:pt idx="70">
                  <c:v>2.6842000000000001</c:v>
                </c:pt>
                <c:pt idx="71">
                  <c:v>2.6204000000000001</c:v>
                </c:pt>
                <c:pt idx="72">
                  <c:v>2.5535000000000001</c:v>
                </c:pt>
                <c:pt idx="73">
                  <c:v>2.6677</c:v>
                </c:pt>
                <c:pt idx="74">
                  <c:v>2.6677</c:v>
                </c:pt>
                <c:pt idx="75">
                  <c:v>2.6677</c:v>
                </c:pt>
                <c:pt idx="76">
                  <c:v>2.6960000000000002</c:v>
                </c:pt>
                <c:pt idx="77">
                  <c:v>2.7280000000000002</c:v>
                </c:pt>
                <c:pt idx="78">
                  <c:v>2.71</c:v>
                </c:pt>
                <c:pt idx="79">
                  <c:v>2.7421000000000002</c:v>
                </c:pt>
                <c:pt idx="80">
                  <c:v>2.7006999999999999</c:v>
                </c:pt>
                <c:pt idx="81">
                  <c:v>2.7006999999999999</c:v>
                </c:pt>
                <c:pt idx="82">
                  <c:v>2.7006999999999999</c:v>
                </c:pt>
                <c:pt idx="83">
                  <c:v>2.7023999999999999</c:v>
                </c:pt>
                <c:pt idx="84">
                  <c:v>2.7111999999999998</c:v>
                </c:pt>
                <c:pt idx="85">
                  <c:v>2.7218</c:v>
                </c:pt>
                <c:pt idx="86">
                  <c:v>2.7504</c:v>
                </c:pt>
                <c:pt idx="87">
                  <c:v>2.7841999999999998</c:v>
                </c:pt>
                <c:pt idx="88">
                  <c:v>2.7841999999999998</c:v>
                </c:pt>
                <c:pt idx="89">
                  <c:v>2.7841999999999998</c:v>
                </c:pt>
                <c:pt idx="90">
                  <c:v>2.7841999999999998</c:v>
                </c:pt>
                <c:pt idx="91">
                  <c:v>2.7391999999999999</c:v>
                </c:pt>
                <c:pt idx="92">
                  <c:v>2.7408999999999999</c:v>
                </c:pt>
                <c:pt idx="93">
                  <c:v>2.7157</c:v>
                </c:pt>
                <c:pt idx="94">
                  <c:v>2.7585000000000002</c:v>
                </c:pt>
                <c:pt idx="95">
                  <c:v>2.7585000000000002</c:v>
                </c:pt>
                <c:pt idx="96">
                  <c:v>2.7585000000000002</c:v>
                </c:pt>
                <c:pt idx="97">
                  <c:v>2.7440000000000002</c:v>
                </c:pt>
                <c:pt idx="98">
                  <c:v>2.7098</c:v>
                </c:pt>
                <c:pt idx="99">
                  <c:v>2.6775000000000002</c:v>
                </c:pt>
                <c:pt idx="100">
                  <c:v>2.6293000000000002</c:v>
                </c:pt>
                <c:pt idx="101">
                  <c:v>2.6842000000000001</c:v>
                </c:pt>
                <c:pt idx="102">
                  <c:v>2.6842000000000001</c:v>
                </c:pt>
                <c:pt idx="103">
                  <c:v>2.6842000000000001</c:v>
                </c:pt>
                <c:pt idx="104">
                  <c:v>2.7235</c:v>
                </c:pt>
                <c:pt idx="105">
                  <c:v>2.6983000000000001</c:v>
                </c:pt>
                <c:pt idx="106">
                  <c:v>2.6945999999999999</c:v>
                </c:pt>
                <c:pt idx="107">
                  <c:v>2.6572</c:v>
                </c:pt>
                <c:pt idx="108">
                  <c:v>2.6339000000000001</c:v>
                </c:pt>
                <c:pt idx="109">
                  <c:v>2.6339000000000001</c:v>
                </c:pt>
                <c:pt idx="110">
                  <c:v>2.6339000000000001</c:v>
                </c:pt>
                <c:pt idx="111">
                  <c:v>2.6536</c:v>
                </c:pt>
                <c:pt idx="112">
                  <c:v>2.6877</c:v>
                </c:pt>
                <c:pt idx="113">
                  <c:v>2.7021000000000002</c:v>
                </c:pt>
                <c:pt idx="114">
                  <c:v>2.6536</c:v>
                </c:pt>
                <c:pt idx="115">
                  <c:v>2.6625999999999999</c:v>
                </c:pt>
                <c:pt idx="116">
                  <c:v>2.6625999999999999</c:v>
                </c:pt>
                <c:pt idx="117">
                  <c:v>2.6625999999999999</c:v>
                </c:pt>
                <c:pt idx="118">
                  <c:v>2.6625999999999999</c:v>
                </c:pt>
                <c:pt idx="119">
                  <c:v>2.6339000000000001</c:v>
                </c:pt>
                <c:pt idx="120">
                  <c:v>2.6446999999999998</c:v>
                </c:pt>
                <c:pt idx="121">
                  <c:v>2.6913999999999998</c:v>
                </c:pt>
                <c:pt idx="122">
                  <c:v>2.6518000000000002</c:v>
                </c:pt>
                <c:pt idx="123">
                  <c:v>2.6518000000000002</c:v>
                </c:pt>
                <c:pt idx="124">
                  <c:v>2.6518000000000002</c:v>
                </c:pt>
                <c:pt idx="125">
                  <c:v>2.6625999999999999</c:v>
                </c:pt>
                <c:pt idx="126">
                  <c:v>2.6356999999999999</c:v>
                </c:pt>
                <c:pt idx="127">
                  <c:v>2.6825000000000001</c:v>
                </c:pt>
                <c:pt idx="128">
                  <c:v>2.7149999999999999</c:v>
                </c:pt>
                <c:pt idx="129">
                  <c:v>2.7530999999999999</c:v>
                </c:pt>
                <c:pt idx="130">
                  <c:v>2.7530999999999999</c:v>
                </c:pt>
                <c:pt idx="131">
                  <c:v>2.7530999999999999</c:v>
                </c:pt>
                <c:pt idx="132">
                  <c:v>2.7223000000000002</c:v>
                </c:pt>
                <c:pt idx="133">
                  <c:v>2.7168999999999999</c:v>
                </c:pt>
                <c:pt idx="134">
                  <c:v>2.6934</c:v>
                </c:pt>
                <c:pt idx="135">
                  <c:v>2.6393</c:v>
                </c:pt>
                <c:pt idx="136">
                  <c:v>2.6284999999999998</c:v>
                </c:pt>
                <c:pt idx="137">
                  <c:v>2.6284999999999998</c:v>
                </c:pt>
                <c:pt idx="138">
                  <c:v>2.6284999999999998</c:v>
                </c:pt>
                <c:pt idx="139">
                  <c:v>2.6393</c:v>
                </c:pt>
                <c:pt idx="140">
                  <c:v>2.6015000000000001</c:v>
                </c:pt>
                <c:pt idx="141">
                  <c:v>2.6213000000000002</c:v>
                </c:pt>
                <c:pt idx="142">
                  <c:v>2.6303000000000001</c:v>
                </c:pt>
                <c:pt idx="143">
                  <c:v>2.5871</c:v>
                </c:pt>
                <c:pt idx="144">
                  <c:v>2.5871</c:v>
                </c:pt>
                <c:pt idx="145">
                  <c:v>2.5871</c:v>
                </c:pt>
                <c:pt idx="146">
                  <c:v>2.6032999999999999</c:v>
                </c:pt>
                <c:pt idx="147">
                  <c:v>2.6122999999999998</c:v>
                </c:pt>
                <c:pt idx="148">
                  <c:v>2.5263</c:v>
                </c:pt>
                <c:pt idx="149">
                  <c:v>2.5369000000000002</c:v>
                </c:pt>
                <c:pt idx="150">
                  <c:v>2.4390000000000001</c:v>
                </c:pt>
                <c:pt idx="151">
                  <c:v>2.4390000000000001</c:v>
                </c:pt>
                <c:pt idx="152">
                  <c:v>2.4390000000000001</c:v>
                </c:pt>
                <c:pt idx="153">
                  <c:v>2.3982999999999999</c:v>
                </c:pt>
                <c:pt idx="154">
                  <c:v>2.423</c:v>
                </c:pt>
                <c:pt idx="155">
                  <c:v>2.3664999999999998</c:v>
                </c:pt>
                <c:pt idx="156">
                  <c:v>2.3946000000000001</c:v>
                </c:pt>
                <c:pt idx="157">
                  <c:v>2.4049999999999998</c:v>
                </c:pt>
                <c:pt idx="158">
                  <c:v>2.4049999999999998</c:v>
                </c:pt>
                <c:pt idx="159">
                  <c:v>2.4049999999999998</c:v>
                </c:pt>
                <c:pt idx="160">
                  <c:v>2.5009000000000001</c:v>
                </c:pt>
                <c:pt idx="161">
                  <c:v>2.4741</c:v>
                </c:pt>
                <c:pt idx="162">
                  <c:v>2.5240999999999998</c:v>
                </c:pt>
                <c:pt idx="163">
                  <c:v>2.5150999999999999</c:v>
                </c:pt>
                <c:pt idx="164">
                  <c:v>2.4954000000000001</c:v>
                </c:pt>
                <c:pt idx="165">
                  <c:v>2.4954000000000001</c:v>
                </c:pt>
                <c:pt idx="166">
                  <c:v>2.4954000000000001</c:v>
                </c:pt>
                <c:pt idx="167">
                  <c:v>2.5222000000000002</c:v>
                </c:pt>
                <c:pt idx="168">
                  <c:v>2.5005999999999999</c:v>
                </c:pt>
                <c:pt idx="169">
                  <c:v>2.4649000000000001</c:v>
                </c:pt>
                <c:pt idx="170">
                  <c:v>2.4969999999999999</c:v>
                </c:pt>
                <c:pt idx="171">
                  <c:v>2.5651000000000002</c:v>
                </c:pt>
                <c:pt idx="172">
                  <c:v>2.5651000000000002</c:v>
                </c:pt>
                <c:pt idx="173">
                  <c:v>2.5651000000000002</c:v>
                </c:pt>
                <c:pt idx="174">
                  <c:v>2.5543</c:v>
                </c:pt>
                <c:pt idx="175">
                  <c:v>2.5903999999999998</c:v>
                </c:pt>
                <c:pt idx="176">
                  <c:v>2.5939999999999999</c:v>
                </c:pt>
                <c:pt idx="177">
                  <c:v>2.5596000000000001</c:v>
                </c:pt>
                <c:pt idx="178">
                  <c:v>2.5596000000000001</c:v>
                </c:pt>
                <c:pt idx="179">
                  <c:v>2.5596000000000001</c:v>
                </c:pt>
                <c:pt idx="180">
                  <c:v>2.5596000000000001</c:v>
                </c:pt>
                <c:pt idx="181">
                  <c:v>2.5884999999999998</c:v>
                </c:pt>
                <c:pt idx="182">
                  <c:v>2.5649999999999999</c:v>
                </c:pt>
                <c:pt idx="183">
                  <c:v>2.5181</c:v>
                </c:pt>
                <c:pt idx="184">
                  <c:v>2.5325000000000002</c:v>
                </c:pt>
                <c:pt idx="185">
                  <c:v>2.4982000000000002</c:v>
                </c:pt>
                <c:pt idx="186">
                  <c:v>2.4982000000000002</c:v>
                </c:pt>
                <c:pt idx="187">
                  <c:v>2.4982000000000002</c:v>
                </c:pt>
                <c:pt idx="188">
                  <c:v>2.5251999999999999</c:v>
                </c:pt>
                <c:pt idx="189">
                  <c:v>2.5017999999999998</c:v>
                </c:pt>
                <c:pt idx="190">
                  <c:v>2.4998999999999998</c:v>
                </c:pt>
                <c:pt idx="191">
                  <c:v>2.5413999999999999</c:v>
                </c:pt>
                <c:pt idx="192">
                  <c:v>2.5249999999999999</c:v>
                </c:pt>
                <c:pt idx="193">
                  <c:v>2.5249999999999999</c:v>
                </c:pt>
                <c:pt idx="194">
                  <c:v>2.5249999999999999</c:v>
                </c:pt>
                <c:pt idx="195">
                  <c:v>2.4691999999999998</c:v>
                </c:pt>
                <c:pt idx="196">
                  <c:v>2.4565999999999999</c:v>
                </c:pt>
                <c:pt idx="197">
                  <c:v>2.4834999999999998</c:v>
                </c:pt>
                <c:pt idx="198">
                  <c:v>2.4422999999999999</c:v>
                </c:pt>
                <c:pt idx="199">
                  <c:v>2.4672000000000001</c:v>
                </c:pt>
                <c:pt idx="200">
                  <c:v>2.4672000000000001</c:v>
                </c:pt>
                <c:pt idx="201">
                  <c:v>2.4672000000000001</c:v>
                </c:pt>
                <c:pt idx="202">
                  <c:v>2.4015</c:v>
                </c:pt>
                <c:pt idx="203">
                  <c:v>2.4104000000000001</c:v>
                </c:pt>
                <c:pt idx="204">
                  <c:v>2.3732000000000002</c:v>
                </c:pt>
                <c:pt idx="205">
                  <c:v>2.3944000000000001</c:v>
                </c:pt>
                <c:pt idx="206">
                  <c:v>2.3908999999999998</c:v>
                </c:pt>
                <c:pt idx="207">
                  <c:v>2.3908999999999998</c:v>
                </c:pt>
                <c:pt idx="208">
                  <c:v>2.3908999999999998</c:v>
                </c:pt>
                <c:pt idx="209">
                  <c:v>2.4157000000000002</c:v>
                </c:pt>
                <c:pt idx="210">
                  <c:v>2.4264000000000001</c:v>
                </c:pt>
                <c:pt idx="211">
                  <c:v>2.3820000000000001</c:v>
                </c:pt>
                <c:pt idx="212">
                  <c:v>2.3184999999999998</c:v>
                </c:pt>
                <c:pt idx="213">
                  <c:v>2.3201999999999998</c:v>
                </c:pt>
                <c:pt idx="214">
                  <c:v>2.3201999999999998</c:v>
                </c:pt>
                <c:pt idx="215">
                  <c:v>2.3201999999999998</c:v>
                </c:pt>
                <c:pt idx="216">
                  <c:v>2.3201999999999998</c:v>
                </c:pt>
                <c:pt idx="217">
                  <c:v>2.2658</c:v>
                </c:pt>
                <c:pt idx="218">
                  <c:v>2.2605</c:v>
                </c:pt>
                <c:pt idx="219">
                  <c:v>2.2132999999999998</c:v>
                </c:pt>
                <c:pt idx="220">
                  <c:v>2.1246</c:v>
                </c:pt>
                <c:pt idx="221">
                  <c:v>2.1246</c:v>
                </c:pt>
                <c:pt idx="222">
                  <c:v>2.1246</c:v>
                </c:pt>
                <c:pt idx="223">
                  <c:v>2.0710000000000002</c:v>
                </c:pt>
                <c:pt idx="224">
                  <c:v>2.1295999999999999</c:v>
                </c:pt>
                <c:pt idx="225">
                  <c:v>2.1347999999999998</c:v>
                </c:pt>
                <c:pt idx="226">
                  <c:v>2.1173999999999999</c:v>
                </c:pt>
                <c:pt idx="227">
                  <c:v>2.0809000000000002</c:v>
                </c:pt>
                <c:pt idx="228">
                  <c:v>2.0809000000000002</c:v>
                </c:pt>
                <c:pt idx="229">
                  <c:v>2.0809000000000002</c:v>
                </c:pt>
                <c:pt idx="230">
                  <c:v>2.1484000000000001</c:v>
                </c:pt>
                <c:pt idx="231">
                  <c:v>2.1431</c:v>
                </c:pt>
                <c:pt idx="232">
                  <c:v>2.1204999999999998</c:v>
                </c:pt>
                <c:pt idx="233">
                  <c:v>2.0945</c:v>
                </c:pt>
                <c:pt idx="234">
                  <c:v>2.0804</c:v>
                </c:pt>
                <c:pt idx="235">
                  <c:v>2.0804</c:v>
                </c:pt>
                <c:pt idx="236">
                  <c:v>2.0804</c:v>
                </c:pt>
                <c:pt idx="237">
                  <c:v>2.0941999999999998</c:v>
                </c:pt>
                <c:pt idx="238">
                  <c:v>2.0594999999999999</c:v>
                </c:pt>
                <c:pt idx="239">
                  <c:v>2.0232999999999999</c:v>
                </c:pt>
                <c:pt idx="240">
                  <c:v>2.0284</c:v>
                </c:pt>
                <c:pt idx="241">
                  <c:v>2.0539999999999998</c:v>
                </c:pt>
                <c:pt idx="242">
                  <c:v>2.0539999999999998</c:v>
                </c:pt>
                <c:pt idx="243">
                  <c:v>2.0539999999999998</c:v>
                </c:pt>
                <c:pt idx="244">
                  <c:v>2.0143</c:v>
                </c:pt>
                <c:pt idx="245">
                  <c:v>1.9850000000000001</c:v>
                </c:pt>
                <c:pt idx="246">
                  <c:v>2.0468000000000002</c:v>
                </c:pt>
                <c:pt idx="247">
                  <c:v>2.0139999999999998</c:v>
                </c:pt>
                <c:pt idx="248">
                  <c:v>2.0051000000000001</c:v>
                </c:pt>
                <c:pt idx="249">
                  <c:v>2.0051000000000001</c:v>
                </c:pt>
                <c:pt idx="250">
                  <c:v>2.0051000000000001</c:v>
                </c:pt>
                <c:pt idx="251">
                  <c:v>2.024</c:v>
                </c:pt>
                <c:pt idx="252">
                  <c:v>1.974</c:v>
                </c:pt>
                <c:pt idx="253">
                  <c:v>1.9498</c:v>
                </c:pt>
                <c:pt idx="254">
                  <c:v>1.9498</c:v>
                </c:pt>
                <c:pt idx="255">
                  <c:v>2.0337999999999998</c:v>
                </c:pt>
                <c:pt idx="256">
                  <c:v>2.0337999999999998</c:v>
                </c:pt>
                <c:pt idx="257">
                  <c:v>2.0337999999999998</c:v>
                </c:pt>
                <c:pt idx="258">
                  <c:v>2.0476000000000001</c:v>
                </c:pt>
                <c:pt idx="259">
                  <c:v>2.0648</c:v>
                </c:pt>
                <c:pt idx="260">
                  <c:v>2.0613000000000001</c:v>
                </c:pt>
                <c:pt idx="261">
                  <c:v>2.1377999999999999</c:v>
                </c:pt>
                <c:pt idx="262">
                  <c:v>2.1219000000000001</c:v>
                </c:pt>
                <c:pt idx="263">
                  <c:v>2.1219000000000001</c:v>
                </c:pt>
                <c:pt idx="264">
                  <c:v>2.1219000000000001</c:v>
                </c:pt>
                <c:pt idx="265">
                  <c:v>2.0886999999999998</c:v>
                </c:pt>
                <c:pt idx="266">
                  <c:v>2.1025999999999998</c:v>
                </c:pt>
                <c:pt idx="267">
                  <c:v>2.0451000000000001</c:v>
                </c:pt>
                <c:pt idx="268">
                  <c:v>2.0242</c:v>
                </c:pt>
                <c:pt idx="269">
                  <c:v>2.0552000000000001</c:v>
                </c:pt>
                <c:pt idx="270">
                  <c:v>2.0552000000000001</c:v>
                </c:pt>
                <c:pt idx="271">
                  <c:v>2.0552000000000001</c:v>
                </c:pt>
                <c:pt idx="272">
                  <c:v>2.0464000000000002</c:v>
                </c:pt>
                <c:pt idx="273">
                  <c:v>2.0811999999999999</c:v>
                </c:pt>
                <c:pt idx="274">
                  <c:v>2.0428000000000002</c:v>
                </c:pt>
                <c:pt idx="275">
                  <c:v>2.081</c:v>
                </c:pt>
                <c:pt idx="276">
                  <c:v>2.0703</c:v>
                </c:pt>
                <c:pt idx="277">
                  <c:v>2.0703</c:v>
                </c:pt>
                <c:pt idx="278">
                  <c:v>2.0703</c:v>
                </c:pt>
                <c:pt idx="279">
                  <c:v>2.0649999999999999</c:v>
                </c:pt>
                <c:pt idx="280">
                  <c:v>2.0579999999999998</c:v>
                </c:pt>
                <c:pt idx="281">
                  <c:v>2.0144000000000002</c:v>
                </c:pt>
                <c:pt idx="282">
                  <c:v>1.8935</c:v>
                </c:pt>
                <c:pt idx="283">
                  <c:v>1.8452</c:v>
                </c:pt>
                <c:pt idx="284">
                  <c:v>1.8452</c:v>
                </c:pt>
                <c:pt idx="285">
                  <c:v>1.8452</c:v>
                </c:pt>
                <c:pt idx="286">
                  <c:v>1.7075</c:v>
                </c:pt>
                <c:pt idx="287">
                  <c:v>1.7022999999999999</c:v>
                </c:pt>
                <c:pt idx="288">
                  <c:v>1.7342</c:v>
                </c:pt>
                <c:pt idx="289">
                  <c:v>1.7172000000000001</c:v>
                </c:pt>
                <c:pt idx="290">
                  <c:v>1.7446999999999999</c:v>
                </c:pt>
                <c:pt idx="291">
                  <c:v>1.7446999999999999</c:v>
                </c:pt>
                <c:pt idx="292">
                  <c:v>1.7446999999999999</c:v>
                </c:pt>
                <c:pt idx="293">
                  <c:v>1.6454</c:v>
                </c:pt>
                <c:pt idx="294">
                  <c:v>1.7035</c:v>
                </c:pt>
                <c:pt idx="295">
                  <c:v>1.5791999999999999</c:v>
                </c:pt>
                <c:pt idx="296">
                  <c:v>1.5268999999999999</c:v>
                </c:pt>
                <c:pt idx="297">
                  <c:v>1.5538000000000001</c:v>
                </c:pt>
                <c:pt idx="298">
                  <c:v>1.5538000000000001</c:v>
                </c:pt>
                <c:pt idx="299">
                  <c:v>1.5538000000000001</c:v>
                </c:pt>
                <c:pt idx="300">
                  <c:v>1.6063000000000001</c:v>
                </c:pt>
                <c:pt idx="301">
                  <c:v>1.5555000000000001</c:v>
                </c:pt>
                <c:pt idx="302">
                  <c:v>1.5892999999999999</c:v>
                </c:pt>
                <c:pt idx="303">
                  <c:v>1.6131</c:v>
                </c:pt>
                <c:pt idx="304">
                  <c:v>1.5350999999999999</c:v>
                </c:pt>
                <c:pt idx="305">
                  <c:v>1.5350999999999999</c:v>
                </c:pt>
                <c:pt idx="306">
                  <c:v>1.5350999999999999</c:v>
                </c:pt>
                <c:pt idx="307">
                  <c:v>1.5350999999999999</c:v>
                </c:pt>
                <c:pt idx="308">
                  <c:v>1.4711000000000001</c:v>
                </c:pt>
                <c:pt idx="309">
                  <c:v>1.4794</c:v>
                </c:pt>
                <c:pt idx="310">
                  <c:v>1.4944999999999999</c:v>
                </c:pt>
                <c:pt idx="311">
                  <c:v>1.4961</c:v>
                </c:pt>
                <c:pt idx="312">
                  <c:v>1.4961</c:v>
                </c:pt>
                <c:pt idx="313">
                  <c:v>1.4961</c:v>
                </c:pt>
                <c:pt idx="314">
                  <c:v>1.4961</c:v>
                </c:pt>
                <c:pt idx="315">
                  <c:v>1.4573</c:v>
                </c:pt>
                <c:pt idx="316">
                  <c:v>1.4657</c:v>
                </c:pt>
                <c:pt idx="317">
                  <c:v>1.5586</c:v>
                </c:pt>
                <c:pt idx="318">
                  <c:v>1.5602</c:v>
                </c:pt>
                <c:pt idx="319">
                  <c:v>1.5602</c:v>
                </c:pt>
                <c:pt idx="320">
                  <c:v>1.5602</c:v>
                </c:pt>
                <c:pt idx="321">
                  <c:v>1.6437999999999999</c:v>
                </c:pt>
                <c:pt idx="322">
                  <c:v>1.7316</c:v>
                </c:pt>
                <c:pt idx="323">
                  <c:v>1.7384999999999999</c:v>
                </c:pt>
                <c:pt idx="324">
                  <c:v>1.7715000000000001</c:v>
                </c:pt>
                <c:pt idx="325">
                  <c:v>1.8957999999999999</c:v>
                </c:pt>
                <c:pt idx="326">
                  <c:v>1.8957999999999999</c:v>
                </c:pt>
                <c:pt idx="327">
                  <c:v>1.8957999999999999</c:v>
                </c:pt>
                <c:pt idx="328">
                  <c:v>1.8467</c:v>
                </c:pt>
                <c:pt idx="329">
                  <c:v>1.8012999999999999</c:v>
                </c:pt>
                <c:pt idx="330">
                  <c:v>1.7961</c:v>
                </c:pt>
                <c:pt idx="331">
                  <c:v>1.784</c:v>
                </c:pt>
                <c:pt idx="332">
                  <c:v>1.7215</c:v>
                </c:pt>
                <c:pt idx="333">
                  <c:v>1.7215</c:v>
                </c:pt>
                <c:pt idx="334">
                  <c:v>1.7215</c:v>
                </c:pt>
                <c:pt idx="335">
                  <c:v>1.7266999999999999</c:v>
                </c:pt>
                <c:pt idx="336">
                  <c:v>1.6456</c:v>
                </c:pt>
                <c:pt idx="337">
                  <c:v>1.7372000000000001</c:v>
                </c:pt>
                <c:pt idx="338">
                  <c:v>1.6920999999999999</c:v>
                </c:pt>
                <c:pt idx="339">
                  <c:v>1.6800999999999999</c:v>
                </c:pt>
                <c:pt idx="340">
                  <c:v>1.6800999999999999</c:v>
                </c:pt>
                <c:pt idx="341">
                  <c:v>1.6800999999999999</c:v>
                </c:pt>
                <c:pt idx="342">
                  <c:v>1.6646000000000001</c:v>
                </c:pt>
                <c:pt idx="343">
                  <c:v>1.6353</c:v>
                </c:pt>
                <c:pt idx="344">
                  <c:v>1.5992</c:v>
                </c:pt>
                <c:pt idx="345">
                  <c:v>1.5341</c:v>
                </c:pt>
                <c:pt idx="346">
                  <c:v>1.5289999999999999</c:v>
                </c:pt>
                <c:pt idx="347">
                  <c:v>1.5289999999999999</c:v>
                </c:pt>
                <c:pt idx="348">
                  <c:v>1.5289999999999999</c:v>
                </c:pt>
                <c:pt idx="349">
                  <c:v>1.5580000000000001</c:v>
                </c:pt>
                <c:pt idx="350">
                  <c:v>1.5288999999999999</c:v>
                </c:pt>
                <c:pt idx="351">
                  <c:v>1.5835999999999999</c:v>
                </c:pt>
                <c:pt idx="352">
                  <c:v>1.6680999999999999</c:v>
                </c:pt>
                <c:pt idx="353">
                  <c:v>1.7290000000000001</c:v>
                </c:pt>
                <c:pt idx="354">
                  <c:v>1.7290000000000001</c:v>
                </c:pt>
                <c:pt idx="355">
                  <c:v>1.7290000000000001</c:v>
                </c:pt>
                <c:pt idx="356">
                  <c:v>1.7290000000000001</c:v>
                </c:pt>
                <c:pt idx="357">
                  <c:v>1.7709999999999999</c:v>
                </c:pt>
                <c:pt idx="358">
                  <c:v>1.7395</c:v>
                </c:pt>
                <c:pt idx="359">
                  <c:v>1.7518</c:v>
                </c:pt>
                <c:pt idx="360">
                  <c:v>1.7536</c:v>
                </c:pt>
                <c:pt idx="361">
                  <c:v>1.7536</c:v>
                </c:pt>
                <c:pt idx="362">
                  <c:v>1.7536</c:v>
                </c:pt>
                <c:pt idx="363">
                  <c:v>1.7992999999999999</c:v>
                </c:pt>
                <c:pt idx="364">
                  <c:v>1.7606999999999999</c:v>
                </c:pt>
                <c:pt idx="365">
                  <c:v>1.7642</c:v>
                </c:pt>
                <c:pt idx="366">
                  <c:v>1.766</c:v>
                </c:pt>
                <c:pt idx="367">
                  <c:v>1.7943</c:v>
                </c:pt>
                <c:pt idx="368">
                  <c:v>1.7943</c:v>
                </c:pt>
                <c:pt idx="369">
                  <c:v>1.7943</c:v>
                </c:pt>
                <c:pt idx="370">
                  <c:v>1.8420000000000001</c:v>
                </c:pt>
                <c:pt idx="371">
                  <c:v>1.8385</c:v>
                </c:pt>
                <c:pt idx="372">
                  <c:v>1.7715000000000001</c:v>
                </c:pt>
                <c:pt idx="373">
                  <c:v>1.6910000000000001</c:v>
                </c:pt>
                <c:pt idx="374">
                  <c:v>1.7102999999999999</c:v>
                </c:pt>
                <c:pt idx="375">
                  <c:v>1.7102999999999999</c:v>
                </c:pt>
                <c:pt idx="376">
                  <c:v>1.7102999999999999</c:v>
                </c:pt>
                <c:pt idx="377">
                  <c:v>1.7769999999999999</c:v>
                </c:pt>
                <c:pt idx="378">
                  <c:v>1.8584000000000001</c:v>
                </c:pt>
                <c:pt idx="379">
                  <c:v>1.8283</c:v>
                </c:pt>
                <c:pt idx="380">
                  <c:v>1.9173</c:v>
                </c:pt>
                <c:pt idx="381">
                  <c:v>1.9417</c:v>
                </c:pt>
                <c:pt idx="382">
                  <c:v>1.9417</c:v>
                </c:pt>
                <c:pt idx="383">
                  <c:v>1.9417</c:v>
                </c:pt>
                <c:pt idx="384">
                  <c:v>1.9417</c:v>
                </c:pt>
                <c:pt idx="385">
                  <c:v>1.9347000000000001</c:v>
                </c:pt>
                <c:pt idx="386">
                  <c:v>1.8859999999999999</c:v>
                </c:pt>
                <c:pt idx="387">
                  <c:v>1.8186</c:v>
                </c:pt>
                <c:pt idx="388">
                  <c:v>1.8308</c:v>
                </c:pt>
                <c:pt idx="389">
                  <c:v>1.8308</c:v>
                </c:pt>
                <c:pt idx="390">
                  <c:v>1.8308</c:v>
                </c:pt>
                <c:pt idx="391">
                  <c:v>1.8152999999999999</c:v>
                </c:pt>
                <c:pt idx="392">
                  <c:v>1.7826</c:v>
                </c:pt>
                <c:pt idx="393">
                  <c:v>1.7448999999999999</c:v>
                </c:pt>
                <c:pt idx="394">
                  <c:v>1.7723</c:v>
                </c:pt>
                <c:pt idx="395">
                  <c:v>1.7706</c:v>
                </c:pt>
                <c:pt idx="396">
                  <c:v>1.7706</c:v>
                </c:pt>
                <c:pt idx="397">
                  <c:v>1.7706</c:v>
                </c:pt>
                <c:pt idx="398">
                  <c:v>1.7551000000000001</c:v>
                </c:pt>
                <c:pt idx="399">
                  <c:v>1.7414000000000001</c:v>
                </c:pt>
                <c:pt idx="400">
                  <c:v>1.7654000000000001</c:v>
                </c:pt>
                <c:pt idx="401">
                  <c:v>1.7654000000000001</c:v>
                </c:pt>
                <c:pt idx="402">
                  <c:v>1.7758</c:v>
                </c:pt>
                <c:pt idx="403">
                  <c:v>1.7758</c:v>
                </c:pt>
                <c:pt idx="404">
                  <c:v>1.7758</c:v>
                </c:pt>
                <c:pt idx="405">
                  <c:v>1.8189</c:v>
                </c:pt>
                <c:pt idx="406">
                  <c:v>1.7157</c:v>
                </c:pt>
                <c:pt idx="407">
                  <c:v>1.774</c:v>
                </c:pt>
                <c:pt idx="408">
                  <c:v>1.8103</c:v>
                </c:pt>
                <c:pt idx="409">
                  <c:v>1.8363</c:v>
                </c:pt>
                <c:pt idx="410">
                  <c:v>1.8363</c:v>
                </c:pt>
                <c:pt idx="411">
                  <c:v>1.8363</c:v>
                </c:pt>
                <c:pt idx="412">
                  <c:v>1.819</c:v>
                </c:pt>
                <c:pt idx="413">
                  <c:v>1.8415999999999999</c:v>
                </c:pt>
                <c:pt idx="414">
                  <c:v>1.7914000000000001</c:v>
                </c:pt>
                <c:pt idx="415">
                  <c:v>1.8922000000000001</c:v>
                </c:pt>
                <c:pt idx="416">
                  <c:v>1.8226</c:v>
                </c:pt>
                <c:pt idx="417">
                  <c:v>1.8226</c:v>
                </c:pt>
                <c:pt idx="418">
                  <c:v>1.8226</c:v>
                </c:pt>
                <c:pt idx="419">
                  <c:v>1.8713</c:v>
                </c:pt>
                <c:pt idx="420">
                  <c:v>1.8801000000000001</c:v>
                </c:pt>
                <c:pt idx="421">
                  <c:v>1.9169</c:v>
                </c:pt>
                <c:pt idx="422">
                  <c:v>1.9204000000000001</c:v>
                </c:pt>
                <c:pt idx="423">
                  <c:v>1.9171</c:v>
                </c:pt>
                <c:pt idx="424">
                  <c:v>1.9171</c:v>
                </c:pt>
                <c:pt idx="425">
                  <c:v>1.9171</c:v>
                </c:pt>
                <c:pt idx="426">
                  <c:v>1.9294</c:v>
                </c:pt>
                <c:pt idx="427">
                  <c:v>1.8996</c:v>
                </c:pt>
                <c:pt idx="428">
                  <c:v>1.8996</c:v>
                </c:pt>
                <c:pt idx="429">
                  <c:v>1.8944000000000001</c:v>
                </c:pt>
                <c:pt idx="430">
                  <c:v>1.8752</c:v>
                </c:pt>
                <c:pt idx="431">
                  <c:v>1.8752</c:v>
                </c:pt>
                <c:pt idx="432">
                  <c:v>1.8752</c:v>
                </c:pt>
                <c:pt idx="433">
                  <c:v>1.8788</c:v>
                </c:pt>
                <c:pt idx="434">
                  <c:v>1.9175</c:v>
                </c:pt>
                <c:pt idx="435">
                  <c:v>1.9175</c:v>
                </c:pt>
                <c:pt idx="436">
                  <c:v>1.8771</c:v>
                </c:pt>
                <c:pt idx="437">
                  <c:v>1.7881</c:v>
                </c:pt>
                <c:pt idx="438">
                  <c:v>1.7881</c:v>
                </c:pt>
                <c:pt idx="439">
                  <c:v>1.7881</c:v>
                </c:pt>
                <c:pt idx="440">
                  <c:v>1.8089999999999999</c:v>
                </c:pt>
                <c:pt idx="441">
                  <c:v>1.8177000000000001</c:v>
                </c:pt>
                <c:pt idx="442">
                  <c:v>1.8737999999999999</c:v>
                </c:pt>
                <c:pt idx="443">
                  <c:v>1.8545</c:v>
                </c:pt>
                <c:pt idx="444">
                  <c:v>1.8196000000000001</c:v>
                </c:pt>
                <c:pt idx="445">
                  <c:v>1.8196000000000001</c:v>
                </c:pt>
                <c:pt idx="446">
                  <c:v>1.8196000000000001</c:v>
                </c:pt>
                <c:pt idx="447">
                  <c:v>1.8459000000000001</c:v>
                </c:pt>
                <c:pt idx="448">
                  <c:v>1.8109</c:v>
                </c:pt>
                <c:pt idx="449">
                  <c:v>1.7829999999999999</c:v>
                </c:pt>
                <c:pt idx="450">
                  <c:v>1.8073999999999999</c:v>
                </c:pt>
                <c:pt idx="451">
                  <c:v>1.8214999999999999</c:v>
                </c:pt>
                <c:pt idx="452">
                  <c:v>1.8214999999999999</c:v>
                </c:pt>
                <c:pt idx="453">
                  <c:v>1.8214999999999999</c:v>
                </c:pt>
                <c:pt idx="454">
                  <c:v>1.8214999999999999</c:v>
                </c:pt>
                <c:pt idx="455">
                  <c:v>1.7743</c:v>
                </c:pt>
                <c:pt idx="456">
                  <c:v>1.7690999999999999</c:v>
                </c:pt>
                <c:pt idx="457">
                  <c:v>1.7324999999999999</c:v>
                </c:pt>
                <c:pt idx="458">
                  <c:v>1.6839</c:v>
                </c:pt>
                <c:pt idx="459">
                  <c:v>1.6839</c:v>
                </c:pt>
                <c:pt idx="460">
                  <c:v>1.6839</c:v>
                </c:pt>
                <c:pt idx="461">
                  <c:v>1.6080000000000001</c:v>
                </c:pt>
                <c:pt idx="462">
                  <c:v>1.6561999999999999</c:v>
                </c:pt>
                <c:pt idx="463">
                  <c:v>1.5839000000000001</c:v>
                </c:pt>
                <c:pt idx="464">
                  <c:v>1.5855999999999999</c:v>
                </c:pt>
                <c:pt idx="465">
                  <c:v>1.5067999999999999</c:v>
                </c:pt>
                <c:pt idx="466">
                  <c:v>1.5067999999999999</c:v>
                </c:pt>
                <c:pt idx="467">
                  <c:v>1.5067999999999999</c:v>
                </c:pt>
                <c:pt idx="468">
                  <c:v>1.5271999999999999</c:v>
                </c:pt>
                <c:pt idx="469">
                  <c:v>1.5991</c:v>
                </c:pt>
                <c:pt idx="470">
                  <c:v>1.6508</c:v>
                </c:pt>
                <c:pt idx="471">
                  <c:v>1.6422000000000001</c:v>
                </c:pt>
                <c:pt idx="472">
                  <c:v>1.5833999999999999</c:v>
                </c:pt>
                <c:pt idx="473">
                  <c:v>1.5833999999999999</c:v>
                </c:pt>
                <c:pt idx="474">
                  <c:v>1.5833999999999999</c:v>
                </c:pt>
                <c:pt idx="475">
                  <c:v>1.5696000000000001</c:v>
                </c:pt>
                <c:pt idx="476">
                  <c:v>1.6006</c:v>
                </c:pt>
                <c:pt idx="477">
                  <c:v>1.6333</c:v>
                </c:pt>
                <c:pt idx="478">
                  <c:v>1.6173</c:v>
                </c:pt>
                <c:pt idx="479">
                  <c:v>1.5848</c:v>
                </c:pt>
                <c:pt idx="480">
                  <c:v>1.5848</c:v>
                </c:pt>
                <c:pt idx="481">
                  <c:v>1.5848</c:v>
                </c:pt>
                <c:pt idx="482">
                  <c:v>1.5848</c:v>
                </c:pt>
                <c:pt idx="483">
                  <c:v>1.5609999999999999</c:v>
                </c:pt>
                <c:pt idx="484">
                  <c:v>1.5661</c:v>
                </c:pt>
                <c:pt idx="485">
                  <c:v>1.5152000000000001</c:v>
                </c:pt>
                <c:pt idx="486">
                  <c:v>1.4713000000000001</c:v>
                </c:pt>
                <c:pt idx="487">
                  <c:v>1.4713000000000001</c:v>
                </c:pt>
                <c:pt idx="488">
                  <c:v>1.4713000000000001</c:v>
                </c:pt>
                <c:pt idx="489">
                  <c:v>1.3705000000000001</c:v>
                </c:pt>
                <c:pt idx="490">
                  <c:v>1.3521000000000001</c:v>
                </c:pt>
                <c:pt idx="491">
                  <c:v>1.3371</c:v>
                </c:pt>
                <c:pt idx="492">
                  <c:v>1.2606999999999999</c:v>
                </c:pt>
                <c:pt idx="493">
                  <c:v>1.1486000000000001</c:v>
                </c:pt>
                <c:pt idx="494">
                  <c:v>1.1486000000000001</c:v>
                </c:pt>
                <c:pt idx="495">
                  <c:v>1.1486000000000001</c:v>
                </c:pt>
                <c:pt idx="496">
                  <c:v>1.1632</c:v>
                </c:pt>
                <c:pt idx="497">
                  <c:v>0.999</c:v>
                </c:pt>
                <c:pt idx="498">
                  <c:v>1.0522</c:v>
                </c:pt>
                <c:pt idx="499">
                  <c:v>0.91200000000000003</c:v>
                </c:pt>
                <c:pt idx="500">
                  <c:v>0.76229999999999998</c:v>
                </c:pt>
                <c:pt idx="501">
                  <c:v>0.76229999999999998</c:v>
                </c:pt>
                <c:pt idx="502">
                  <c:v>0.76229999999999998</c:v>
                </c:pt>
                <c:pt idx="503">
                  <c:v>0.54069999999999996</c:v>
                </c:pt>
                <c:pt idx="504">
                  <c:v>0.80300000000000005</c:v>
                </c:pt>
                <c:pt idx="505">
                  <c:v>0.86950000000000005</c:v>
                </c:pt>
                <c:pt idx="506">
                  <c:v>0.80420000000000003</c:v>
                </c:pt>
                <c:pt idx="507">
                  <c:v>0.96030000000000004</c:v>
                </c:pt>
                <c:pt idx="508">
                  <c:v>0.96030000000000004</c:v>
                </c:pt>
                <c:pt idx="509">
                  <c:v>0.96030000000000004</c:v>
                </c:pt>
                <c:pt idx="510">
                  <c:v>0.71819999999999995</c:v>
                </c:pt>
                <c:pt idx="511">
                  <c:v>1.0784</c:v>
                </c:pt>
                <c:pt idx="512">
                  <c:v>1.1915</c:v>
                </c:pt>
                <c:pt idx="513">
                  <c:v>1.1404000000000001</c:v>
                </c:pt>
                <c:pt idx="514">
                  <c:v>0.84540000000000004</c:v>
                </c:pt>
                <c:pt idx="515">
                  <c:v>0.84540000000000004</c:v>
                </c:pt>
                <c:pt idx="516">
                  <c:v>0.84540000000000004</c:v>
                </c:pt>
                <c:pt idx="517">
                  <c:v>0.7863</c:v>
                </c:pt>
                <c:pt idx="518">
                  <c:v>0.84660000000000002</c:v>
                </c:pt>
                <c:pt idx="519">
                  <c:v>0.86729999999999996</c:v>
                </c:pt>
                <c:pt idx="520">
                  <c:v>0.84470000000000001</c:v>
                </c:pt>
                <c:pt idx="521">
                  <c:v>0.67459999999999998</c:v>
                </c:pt>
                <c:pt idx="522">
                  <c:v>0.67459999999999998</c:v>
                </c:pt>
                <c:pt idx="523">
                  <c:v>0.67459999999999998</c:v>
                </c:pt>
                <c:pt idx="524">
                  <c:v>0.72640000000000005</c:v>
                </c:pt>
                <c:pt idx="525">
                  <c:v>0.66949999999999998</c:v>
                </c:pt>
                <c:pt idx="526">
                  <c:v>0.58320000000000005</c:v>
                </c:pt>
                <c:pt idx="527">
                  <c:v>0.59699999999999998</c:v>
                </c:pt>
                <c:pt idx="528">
                  <c:v>0.5948</c:v>
                </c:pt>
                <c:pt idx="529">
                  <c:v>0.5948</c:v>
                </c:pt>
                <c:pt idx="530">
                  <c:v>0.5948</c:v>
                </c:pt>
                <c:pt idx="531">
                  <c:v>0.66979999999999995</c:v>
                </c:pt>
                <c:pt idx="532">
                  <c:v>0.71220000000000006</c:v>
                </c:pt>
                <c:pt idx="533">
                  <c:v>0.7722</c:v>
                </c:pt>
                <c:pt idx="534">
                  <c:v>0.71909999999999996</c:v>
                </c:pt>
                <c:pt idx="535">
                  <c:v>0.71909999999999996</c:v>
                </c:pt>
                <c:pt idx="536">
                  <c:v>0.71909999999999996</c:v>
                </c:pt>
                <c:pt idx="537">
                  <c:v>0.71909999999999996</c:v>
                </c:pt>
                <c:pt idx="538">
                  <c:v>0.77129999999999999</c:v>
                </c:pt>
                <c:pt idx="539">
                  <c:v>0.752</c:v>
                </c:pt>
                <c:pt idx="540">
                  <c:v>0.63160000000000005</c:v>
                </c:pt>
                <c:pt idx="541">
                  <c:v>0.62670000000000003</c:v>
                </c:pt>
                <c:pt idx="542">
                  <c:v>0.64170000000000005</c:v>
                </c:pt>
                <c:pt idx="543">
                  <c:v>0.64170000000000005</c:v>
                </c:pt>
                <c:pt idx="544">
                  <c:v>0.64170000000000005</c:v>
                </c:pt>
                <c:pt idx="545">
                  <c:v>0.60529999999999995</c:v>
                </c:pt>
                <c:pt idx="546">
                  <c:v>0.56910000000000005</c:v>
                </c:pt>
                <c:pt idx="547">
                  <c:v>0.61899999999999999</c:v>
                </c:pt>
                <c:pt idx="548">
                  <c:v>0.60150000000000003</c:v>
                </c:pt>
                <c:pt idx="549">
                  <c:v>0.6008</c:v>
                </c:pt>
                <c:pt idx="550">
                  <c:v>0.6008</c:v>
                </c:pt>
                <c:pt idx="551">
                  <c:v>0.6008</c:v>
                </c:pt>
                <c:pt idx="552">
                  <c:v>0.66049999999999998</c:v>
                </c:pt>
                <c:pt idx="553">
                  <c:v>0.6129</c:v>
                </c:pt>
                <c:pt idx="554">
                  <c:v>0.62690000000000001</c:v>
                </c:pt>
                <c:pt idx="555">
                  <c:v>0.63929999999999998</c:v>
                </c:pt>
                <c:pt idx="556">
                  <c:v>0.61180000000000001</c:v>
                </c:pt>
                <c:pt idx="557">
                  <c:v>0.61180000000000001</c:v>
                </c:pt>
                <c:pt idx="558">
                  <c:v>0.61180000000000001</c:v>
                </c:pt>
                <c:pt idx="559">
                  <c:v>0.63360000000000005</c:v>
                </c:pt>
                <c:pt idx="560">
                  <c:v>0.66190000000000004</c:v>
                </c:pt>
                <c:pt idx="561">
                  <c:v>0.70299999999999996</c:v>
                </c:pt>
                <c:pt idx="562">
                  <c:v>0.64090000000000003</c:v>
                </c:pt>
                <c:pt idx="563">
                  <c:v>0.68310000000000004</c:v>
                </c:pt>
                <c:pt idx="564">
                  <c:v>0.68310000000000004</c:v>
                </c:pt>
                <c:pt idx="565">
                  <c:v>0.68310000000000004</c:v>
                </c:pt>
                <c:pt idx="566">
                  <c:v>0.70989999999999998</c:v>
                </c:pt>
                <c:pt idx="567">
                  <c:v>0.66510000000000002</c:v>
                </c:pt>
                <c:pt idx="568">
                  <c:v>0.65249999999999997</c:v>
                </c:pt>
                <c:pt idx="569">
                  <c:v>0.62180000000000002</c:v>
                </c:pt>
                <c:pt idx="570">
                  <c:v>0.64280000000000004</c:v>
                </c:pt>
                <c:pt idx="571">
                  <c:v>0.64280000000000004</c:v>
                </c:pt>
                <c:pt idx="572">
                  <c:v>0.64280000000000004</c:v>
                </c:pt>
                <c:pt idx="573">
                  <c:v>0.72570000000000001</c:v>
                </c:pt>
                <c:pt idx="574">
                  <c:v>0.68820000000000003</c:v>
                </c:pt>
                <c:pt idx="575">
                  <c:v>0.68010000000000004</c:v>
                </c:pt>
                <c:pt idx="576">
                  <c:v>0.67200000000000004</c:v>
                </c:pt>
                <c:pt idx="577">
                  <c:v>0.65910000000000002</c:v>
                </c:pt>
                <c:pt idx="578">
                  <c:v>0.65910000000000002</c:v>
                </c:pt>
                <c:pt idx="579">
                  <c:v>0.65910000000000002</c:v>
                </c:pt>
                <c:pt idx="580">
                  <c:v>0.65910000000000002</c:v>
                </c:pt>
                <c:pt idx="581">
                  <c:v>0.69650000000000001</c:v>
                </c:pt>
                <c:pt idx="582">
                  <c:v>0.68189999999999995</c:v>
                </c:pt>
                <c:pt idx="583">
                  <c:v>0.69</c:v>
                </c:pt>
                <c:pt idx="584">
                  <c:v>0.65259999999999996</c:v>
                </c:pt>
                <c:pt idx="585">
                  <c:v>0.65259999999999996</c:v>
                </c:pt>
                <c:pt idx="586">
                  <c:v>0.65259999999999996</c:v>
                </c:pt>
                <c:pt idx="587">
                  <c:v>0.65910000000000002</c:v>
                </c:pt>
                <c:pt idx="588">
                  <c:v>0.68520000000000003</c:v>
                </c:pt>
                <c:pt idx="589">
                  <c:v>0.74580000000000002</c:v>
                </c:pt>
                <c:pt idx="590">
                  <c:v>0.82340000000000002</c:v>
                </c:pt>
                <c:pt idx="591">
                  <c:v>0.89510000000000001</c:v>
                </c:pt>
                <c:pt idx="592">
                  <c:v>0.89510000000000001</c:v>
                </c:pt>
                <c:pt idx="593">
                  <c:v>0.89510000000000001</c:v>
                </c:pt>
                <c:pt idx="594">
                  <c:v>0.87519999999999998</c:v>
                </c:pt>
                <c:pt idx="595">
                  <c:v>0.82530000000000003</c:v>
                </c:pt>
                <c:pt idx="596">
                  <c:v>0.72629999999999995</c:v>
                </c:pt>
                <c:pt idx="597">
                  <c:v>0.66900000000000004</c:v>
                </c:pt>
                <c:pt idx="598">
                  <c:v>0.70340000000000003</c:v>
                </c:pt>
                <c:pt idx="599">
                  <c:v>0.70340000000000003</c:v>
                </c:pt>
                <c:pt idx="600">
                  <c:v>0.70340000000000003</c:v>
                </c:pt>
                <c:pt idx="601">
                  <c:v>0.72150000000000003</c:v>
                </c:pt>
                <c:pt idx="602">
                  <c:v>0.75280000000000002</c:v>
                </c:pt>
                <c:pt idx="603">
                  <c:v>0.73799999999999999</c:v>
                </c:pt>
                <c:pt idx="604">
                  <c:v>0.70840000000000003</c:v>
                </c:pt>
                <c:pt idx="605">
                  <c:v>0.69369999999999998</c:v>
                </c:pt>
                <c:pt idx="606">
                  <c:v>0.69369999999999998</c:v>
                </c:pt>
                <c:pt idx="607">
                  <c:v>0.69369999999999998</c:v>
                </c:pt>
                <c:pt idx="608">
                  <c:v>0.70850000000000002</c:v>
                </c:pt>
                <c:pt idx="609">
                  <c:v>0.71179999999999999</c:v>
                </c:pt>
                <c:pt idx="610">
                  <c:v>0.67900000000000005</c:v>
                </c:pt>
                <c:pt idx="611">
                  <c:v>0.68559999999999999</c:v>
                </c:pt>
                <c:pt idx="612">
                  <c:v>0.64129999999999998</c:v>
                </c:pt>
                <c:pt idx="613">
                  <c:v>0.64129999999999998</c:v>
                </c:pt>
                <c:pt idx="614">
                  <c:v>0.64129999999999998</c:v>
                </c:pt>
                <c:pt idx="615">
                  <c:v>0.62339999999999995</c:v>
                </c:pt>
                <c:pt idx="616">
                  <c:v>0.65610000000000002</c:v>
                </c:pt>
                <c:pt idx="617">
                  <c:v>0.67579999999999996</c:v>
                </c:pt>
                <c:pt idx="618">
                  <c:v>0.66930000000000001</c:v>
                </c:pt>
                <c:pt idx="619">
                  <c:v>0.66930000000000001</c:v>
                </c:pt>
                <c:pt idx="620">
                  <c:v>0.66930000000000001</c:v>
                </c:pt>
                <c:pt idx="621">
                  <c:v>0.66930000000000001</c:v>
                </c:pt>
                <c:pt idx="622">
                  <c:v>0.67589999999999995</c:v>
                </c:pt>
                <c:pt idx="623">
                  <c:v>0.63970000000000005</c:v>
                </c:pt>
                <c:pt idx="624">
                  <c:v>0.66439999999999999</c:v>
                </c:pt>
                <c:pt idx="625">
                  <c:v>0.61350000000000005</c:v>
                </c:pt>
                <c:pt idx="626">
                  <c:v>0.64470000000000005</c:v>
                </c:pt>
                <c:pt idx="627">
                  <c:v>0.64470000000000005</c:v>
                </c:pt>
                <c:pt idx="628">
                  <c:v>0.64470000000000005</c:v>
                </c:pt>
                <c:pt idx="629">
                  <c:v>0.61839999999999995</c:v>
                </c:pt>
                <c:pt idx="630">
                  <c:v>0.62329999999999997</c:v>
                </c:pt>
                <c:pt idx="631">
                  <c:v>0.62990000000000002</c:v>
                </c:pt>
                <c:pt idx="632">
                  <c:v>0.61680000000000001</c:v>
                </c:pt>
                <c:pt idx="633">
                  <c:v>0.62660000000000005</c:v>
                </c:pt>
                <c:pt idx="634">
                  <c:v>0.62660000000000005</c:v>
                </c:pt>
                <c:pt idx="635">
                  <c:v>0.62660000000000005</c:v>
                </c:pt>
                <c:pt idx="636">
                  <c:v>0.61019999999999996</c:v>
                </c:pt>
                <c:pt idx="637">
                  <c:v>0.60040000000000004</c:v>
                </c:pt>
                <c:pt idx="638">
                  <c:v>0.59709999999999996</c:v>
                </c:pt>
                <c:pt idx="639">
                  <c:v>0.57740000000000002</c:v>
                </c:pt>
                <c:pt idx="640">
                  <c:v>0.58879999999999999</c:v>
                </c:pt>
                <c:pt idx="641">
                  <c:v>0.58879999999999999</c:v>
                </c:pt>
                <c:pt idx="642">
                  <c:v>0.58879999999999999</c:v>
                </c:pt>
                <c:pt idx="643">
                  <c:v>0.61509999999999998</c:v>
                </c:pt>
                <c:pt idx="644">
                  <c:v>0.57899999999999996</c:v>
                </c:pt>
                <c:pt idx="645">
                  <c:v>0.57410000000000005</c:v>
                </c:pt>
                <c:pt idx="646">
                  <c:v>0.54620000000000002</c:v>
                </c:pt>
                <c:pt idx="647">
                  <c:v>0.5282</c:v>
                </c:pt>
                <c:pt idx="648">
                  <c:v>0.5282</c:v>
                </c:pt>
                <c:pt idx="649">
                  <c:v>0.5282</c:v>
                </c:pt>
                <c:pt idx="650">
                  <c:v>0.55430000000000001</c:v>
                </c:pt>
                <c:pt idx="651">
                  <c:v>0.50690000000000002</c:v>
                </c:pt>
                <c:pt idx="652">
                  <c:v>0.54769999999999996</c:v>
                </c:pt>
                <c:pt idx="653">
                  <c:v>0.53620000000000001</c:v>
                </c:pt>
                <c:pt idx="654">
                  <c:v>0.56399999999999995</c:v>
                </c:pt>
                <c:pt idx="655">
                  <c:v>0.56399999999999995</c:v>
                </c:pt>
                <c:pt idx="656">
                  <c:v>0.56399999999999995</c:v>
                </c:pt>
                <c:pt idx="657">
                  <c:v>0.57550000000000001</c:v>
                </c:pt>
                <c:pt idx="658">
                  <c:v>0.64149999999999996</c:v>
                </c:pt>
                <c:pt idx="659">
                  <c:v>0.67469999999999997</c:v>
                </c:pt>
                <c:pt idx="660">
                  <c:v>0.7208</c:v>
                </c:pt>
                <c:pt idx="661">
                  <c:v>0.70940000000000003</c:v>
                </c:pt>
                <c:pt idx="662">
                  <c:v>0.70940000000000003</c:v>
                </c:pt>
                <c:pt idx="663">
                  <c:v>0.70940000000000003</c:v>
                </c:pt>
                <c:pt idx="664">
                  <c:v>0.68820000000000003</c:v>
                </c:pt>
                <c:pt idx="665">
                  <c:v>0.66869999999999996</c:v>
                </c:pt>
                <c:pt idx="666">
                  <c:v>0.68010000000000004</c:v>
                </c:pt>
                <c:pt idx="667">
                  <c:v>0.65090000000000003</c:v>
                </c:pt>
                <c:pt idx="668">
                  <c:v>0.62819999999999998</c:v>
                </c:pt>
                <c:pt idx="669">
                  <c:v>0.62819999999999998</c:v>
                </c:pt>
                <c:pt idx="670">
                  <c:v>0.62819999999999998</c:v>
                </c:pt>
                <c:pt idx="671">
                  <c:v>0.6542</c:v>
                </c:pt>
                <c:pt idx="672">
                  <c:v>0.6835</c:v>
                </c:pt>
                <c:pt idx="673">
                  <c:v>0.68840000000000001</c:v>
                </c:pt>
                <c:pt idx="674">
                  <c:v>0.75219999999999998</c:v>
                </c:pt>
                <c:pt idx="675">
                  <c:v>0.72109999999999996</c:v>
                </c:pt>
                <c:pt idx="676">
                  <c:v>0.72109999999999996</c:v>
                </c:pt>
                <c:pt idx="677">
                  <c:v>0.72109999999999996</c:v>
                </c:pt>
                <c:pt idx="678">
                  <c:v>0.70479999999999998</c:v>
                </c:pt>
                <c:pt idx="679">
                  <c:v>0.66890000000000005</c:v>
                </c:pt>
                <c:pt idx="680">
                  <c:v>0.64770000000000005</c:v>
                </c:pt>
                <c:pt idx="681">
                  <c:v>0.63470000000000004</c:v>
                </c:pt>
                <c:pt idx="682">
                  <c:v>0.71799999999999997</c:v>
                </c:pt>
                <c:pt idx="683">
                  <c:v>0.71799999999999997</c:v>
                </c:pt>
                <c:pt idx="684">
                  <c:v>0.71799999999999997</c:v>
                </c:pt>
                <c:pt idx="685">
                  <c:v>0.71799999999999997</c:v>
                </c:pt>
                <c:pt idx="686">
                  <c:v>0.67879999999999996</c:v>
                </c:pt>
                <c:pt idx="687">
                  <c:v>0.70009999999999994</c:v>
                </c:pt>
                <c:pt idx="688">
                  <c:v>0.67720000000000002</c:v>
                </c:pt>
                <c:pt idx="689">
                  <c:v>0.66579999999999995</c:v>
                </c:pt>
                <c:pt idx="690">
                  <c:v>0.66579999999999995</c:v>
                </c:pt>
                <c:pt idx="691">
                  <c:v>0.66579999999999995</c:v>
                </c:pt>
                <c:pt idx="692">
                  <c:v>0.67230000000000001</c:v>
                </c:pt>
                <c:pt idx="693">
                  <c:v>0.67889999999999995</c:v>
                </c:pt>
                <c:pt idx="694">
                  <c:v>0.69689999999999996</c:v>
                </c:pt>
                <c:pt idx="695">
                  <c:v>0.68869999999999998</c:v>
                </c:pt>
                <c:pt idx="696">
                  <c:v>0.69369999999999998</c:v>
                </c:pt>
                <c:pt idx="697">
                  <c:v>0.69369999999999998</c:v>
                </c:pt>
                <c:pt idx="698">
                  <c:v>0.69369999999999998</c:v>
                </c:pt>
                <c:pt idx="699">
                  <c:v>0.66579999999999995</c:v>
                </c:pt>
                <c:pt idx="700">
                  <c:v>0.67079999999999995</c:v>
                </c:pt>
                <c:pt idx="701">
                  <c:v>0.6724</c:v>
                </c:pt>
                <c:pt idx="702">
                  <c:v>0.66590000000000005</c:v>
                </c:pt>
                <c:pt idx="703">
                  <c:v>0.65439999999999998</c:v>
                </c:pt>
                <c:pt idx="704">
                  <c:v>0.65439999999999998</c:v>
                </c:pt>
                <c:pt idx="705">
                  <c:v>0.65439999999999998</c:v>
                </c:pt>
                <c:pt idx="706">
                  <c:v>0.65280000000000005</c:v>
                </c:pt>
                <c:pt idx="707">
                  <c:v>0.64949999999999997</c:v>
                </c:pt>
                <c:pt idx="708">
                  <c:v>0.68400000000000005</c:v>
                </c:pt>
                <c:pt idx="709">
                  <c:v>0.6774</c:v>
                </c:pt>
                <c:pt idx="710">
                  <c:v>0.70050000000000001</c:v>
                </c:pt>
                <c:pt idx="711">
                  <c:v>0.70050000000000001</c:v>
                </c:pt>
                <c:pt idx="712">
                  <c:v>0.70050000000000001</c:v>
                </c:pt>
                <c:pt idx="713">
                  <c:v>0.78169999999999995</c:v>
                </c:pt>
                <c:pt idx="714">
                  <c:v>0.73529999999999995</c:v>
                </c:pt>
                <c:pt idx="715">
                  <c:v>0.78680000000000005</c:v>
                </c:pt>
                <c:pt idx="716">
                  <c:v>0.78520000000000001</c:v>
                </c:pt>
                <c:pt idx="717">
                  <c:v>0.77370000000000005</c:v>
                </c:pt>
                <c:pt idx="718">
                  <c:v>0.77370000000000005</c:v>
                </c:pt>
                <c:pt idx="719">
                  <c:v>0.77370000000000005</c:v>
                </c:pt>
                <c:pt idx="720">
                  <c:v>0.77370000000000005</c:v>
                </c:pt>
                <c:pt idx="721">
                  <c:v>0.72719999999999996</c:v>
                </c:pt>
                <c:pt idx="722">
                  <c:v>0.72560000000000002</c:v>
                </c:pt>
                <c:pt idx="723">
                  <c:v>0.73219999999999996</c:v>
                </c:pt>
                <c:pt idx="724">
                  <c:v>0.74560000000000004</c:v>
                </c:pt>
                <c:pt idx="725">
                  <c:v>0.74560000000000004</c:v>
                </c:pt>
                <c:pt idx="726">
                  <c:v>0.74560000000000004</c:v>
                </c:pt>
                <c:pt idx="727">
                  <c:v>0.76900000000000002</c:v>
                </c:pt>
                <c:pt idx="728">
                  <c:v>0.78569999999999995</c:v>
                </c:pt>
                <c:pt idx="729">
                  <c:v>0.8226</c:v>
                </c:pt>
                <c:pt idx="730">
                  <c:v>1.4713000000000001</c:v>
                </c:pt>
                <c:pt idx="731">
                  <c:v>1.4713000000000001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9-4943-A744-BD269906F4B4}"/>
            </c:ext>
          </c:extLst>
        </c:ser>
        <c:ser>
          <c:idx val="0"/>
          <c:order val="3"/>
          <c:tx>
            <c:strRef>
              <c:f>'Figure 7 data'!$E$3</c:f>
              <c:strCache>
                <c:ptCount val="1"/>
                <c:pt idx="0">
                  <c:v>interest rate decision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ABA9-4943-A744-BD269906F4B4}"/>
              </c:ext>
            </c:extLst>
          </c:dPt>
          <c:cat>
            <c:numRef>
              <c:f>'Figure 7 data'!$A$4:$A$5000</c:f>
              <c:numCache>
                <c:formatCode>m/d/yyyy</c:formatCode>
                <c:ptCount val="4997"/>
                <c:pt idx="0">
                  <c:v>43396</c:v>
                </c:pt>
                <c:pt idx="1">
                  <c:v>43397</c:v>
                </c:pt>
                <c:pt idx="2">
                  <c:v>43398</c:v>
                </c:pt>
                <c:pt idx="3">
                  <c:v>43399</c:v>
                </c:pt>
                <c:pt idx="4">
                  <c:v>43400</c:v>
                </c:pt>
                <c:pt idx="5">
                  <c:v>43401</c:v>
                </c:pt>
                <c:pt idx="6">
                  <c:v>43402</c:v>
                </c:pt>
                <c:pt idx="7">
                  <c:v>43403</c:v>
                </c:pt>
                <c:pt idx="8">
                  <c:v>43404</c:v>
                </c:pt>
                <c:pt idx="9">
                  <c:v>43405</c:v>
                </c:pt>
                <c:pt idx="10">
                  <c:v>43406</c:v>
                </c:pt>
                <c:pt idx="11">
                  <c:v>43407</c:v>
                </c:pt>
                <c:pt idx="12">
                  <c:v>43408</c:v>
                </c:pt>
                <c:pt idx="13">
                  <c:v>43409</c:v>
                </c:pt>
                <c:pt idx="14">
                  <c:v>43410</c:v>
                </c:pt>
                <c:pt idx="15">
                  <c:v>43411</c:v>
                </c:pt>
                <c:pt idx="16">
                  <c:v>43412</c:v>
                </c:pt>
                <c:pt idx="17">
                  <c:v>43413</c:v>
                </c:pt>
                <c:pt idx="18">
                  <c:v>43414</c:v>
                </c:pt>
                <c:pt idx="19">
                  <c:v>43415</c:v>
                </c:pt>
                <c:pt idx="20">
                  <c:v>43416</c:v>
                </c:pt>
                <c:pt idx="21">
                  <c:v>43417</c:v>
                </c:pt>
                <c:pt idx="22">
                  <c:v>43418</c:v>
                </c:pt>
                <c:pt idx="23">
                  <c:v>43419</c:v>
                </c:pt>
                <c:pt idx="24">
                  <c:v>43420</c:v>
                </c:pt>
                <c:pt idx="25">
                  <c:v>43421</c:v>
                </c:pt>
                <c:pt idx="26">
                  <c:v>43422</c:v>
                </c:pt>
                <c:pt idx="27">
                  <c:v>43423</c:v>
                </c:pt>
                <c:pt idx="28">
                  <c:v>43424</c:v>
                </c:pt>
                <c:pt idx="29">
                  <c:v>43425</c:v>
                </c:pt>
                <c:pt idx="30">
                  <c:v>43426</c:v>
                </c:pt>
                <c:pt idx="31">
                  <c:v>43427</c:v>
                </c:pt>
                <c:pt idx="32">
                  <c:v>43428</c:v>
                </c:pt>
                <c:pt idx="33">
                  <c:v>43429</c:v>
                </c:pt>
                <c:pt idx="34">
                  <c:v>43430</c:v>
                </c:pt>
                <c:pt idx="35">
                  <c:v>43431</c:v>
                </c:pt>
                <c:pt idx="36">
                  <c:v>43432</c:v>
                </c:pt>
                <c:pt idx="37">
                  <c:v>43433</c:v>
                </c:pt>
                <c:pt idx="38">
                  <c:v>43434</c:v>
                </c:pt>
                <c:pt idx="39">
                  <c:v>43435</c:v>
                </c:pt>
                <c:pt idx="40">
                  <c:v>43436</c:v>
                </c:pt>
                <c:pt idx="41">
                  <c:v>43437</c:v>
                </c:pt>
                <c:pt idx="42">
                  <c:v>43438</c:v>
                </c:pt>
                <c:pt idx="43">
                  <c:v>43439</c:v>
                </c:pt>
                <c:pt idx="44">
                  <c:v>43440</c:v>
                </c:pt>
                <c:pt idx="45">
                  <c:v>43441</c:v>
                </c:pt>
                <c:pt idx="46">
                  <c:v>43442</c:v>
                </c:pt>
                <c:pt idx="47">
                  <c:v>43443</c:v>
                </c:pt>
                <c:pt idx="48">
                  <c:v>43444</c:v>
                </c:pt>
                <c:pt idx="49">
                  <c:v>43445</c:v>
                </c:pt>
                <c:pt idx="50">
                  <c:v>43446</c:v>
                </c:pt>
                <c:pt idx="51">
                  <c:v>43447</c:v>
                </c:pt>
                <c:pt idx="52">
                  <c:v>43448</c:v>
                </c:pt>
                <c:pt idx="53">
                  <c:v>43449</c:v>
                </c:pt>
                <c:pt idx="54">
                  <c:v>43450</c:v>
                </c:pt>
                <c:pt idx="55">
                  <c:v>43451</c:v>
                </c:pt>
                <c:pt idx="56">
                  <c:v>43452</c:v>
                </c:pt>
                <c:pt idx="57">
                  <c:v>43453</c:v>
                </c:pt>
                <c:pt idx="58">
                  <c:v>43454</c:v>
                </c:pt>
                <c:pt idx="59">
                  <c:v>43455</c:v>
                </c:pt>
                <c:pt idx="60">
                  <c:v>43456</c:v>
                </c:pt>
                <c:pt idx="61">
                  <c:v>43457</c:v>
                </c:pt>
                <c:pt idx="62">
                  <c:v>43458</c:v>
                </c:pt>
                <c:pt idx="63">
                  <c:v>43459</c:v>
                </c:pt>
                <c:pt idx="64">
                  <c:v>43460</c:v>
                </c:pt>
                <c:pt idx="65">
                  <c:v>43461</c:v>
                </c:pt>
                <c:pt idx="66">
                  <c:v>43462</c:v>
                </c:pt>
                <c:pt idx="67">
                  <c:v>43463</c:v>
                </c:pt>
                <c:pt idx="68">
                  <c:v>43464</c:v>
                </c:pt>
                <c:pt idx="69">
                  <c:v>43465</c:v>
                </c:pt>
                <c:pt idx="70">
                  <c:v>43466</c:v>
                </c:pt>
                <c:pt idx="71">
                  <c:v>43467</c:v>
                </c:pt>
                <c:pt idx="72">
                  <c:v>43468</c:v>
                </c:pt>
                <c:pt idx="73">
                  <c:v>43469</c:v>
                </c:pt>
                <c:pt idx="74">
                  <c:v>43470</c:v>
                </c:pt>
                <c:pt idx="75">
                  <c:v>43471</c:v>
                </c:pt>
                <c:pt idx="76">
                  <c:v>43472</c:v>
                </c:pt>
                <c:pt idx="77">
                  <c:v>43473</c:v>
                </c:pt>
                <c:pt idx="78">
                  <c:v>43474</c:v>
                </c:pt>
                <c:pt idx="79">
                  <c:v>43475</c:v>
                </c:pt>
                <c:pt idx="80">
                  <c:v>43476</c:v>
                </c:pt>
                <c:pt idx="81">
                  <c:v>43477</c:v>
                </c:pt>
                <c:pt idx="82">
                  <c:v>43478</c:v>
                </c:pt>
                <c:pt idx="83">
                  <c:v>43479</c:v>
                </c:pt>
                <c:pt idx="84">
                  <c:v>43480</c:v>
                </c:pt>
                <c:pt idx="85">
                  <c:v>43481</c:v>
                </c:pt>
                <c:pt idx="86">
                  <c:v>43482</c:v>
                </c:pt>
                <c:pt idx="87">
                  <c:v>43483</c:v>
                </c:pt>
                <c:pt idx="88">
                  <c:v>43484</c:v>
                </c:pt>
                <c:pt idx="89">
                  <c:v>43485</c:v>
                </c:pt>
                <c:pt idx="90">
                  <c:v>43486</c:v>
                </c:pt>
                <c:pt idx="91">
                  <c:v>43487</c:v>
                </c:pt>
                <c:pt idx="92">
                  <c:v>43488</c:v>
                </c:pt>
                <c:pt idx="93">
                  <c:v>43489</c:v>
                </c:pt>
                <c:pt idx="94">
                  <c:v>43490</c:v>
                </c:pt>
                <c:pt idx="95">
                  <c:v>43491</c:v>
                </c:pt>
                <c:pt idx="96">
                  <c:v>43492</c:v>
                </c:pt>
                <c:pt idx="97">
                  <c:v>43493</c:v>
                </c:pt>
                <c:pt idx="98">
                  <c:v>43494</c:v>
                </c:pt>
                <c:pt idx="99">
                  <c:v>43495</c:v>
                </c:pt>
                <c:pt idx="100">
                  <c:v>43496</c:v>
                </c:pt>
                <c:pt idx="101">
                  <c:v>43497</c:v>
                </c:pt>
                <c:pt idx="102">
                  <c:v>43498</c:v>
                </c:pt>
                <c:pt idx="103">
                  <c:v>43499</c:v>
                </c:pt>
                <c:pt idx="104">
                  <c:v>43500</c:v>
                </c:pt>
                <c:pt idx="105">
                  <c:v>43501</c:v>
                </c:pt>
                <c:pt idx="106">
                  <c:v>43502</c:v>
                </c:pt>
                <c:pt idx="107">
                  <c:v>43503</c:v>
                </c:pt>
                <c:pt idx="108">
                  <c:v>43504</c:v>
                </c:pt>
                <c:pt idx="109">
                  <c:v>43505</c:v>
                </c:pt>
                <c:pt idx="110">
                  <c:v>43506</c:v>
                </c:pt>
                <c:pt idx="111">
                  <c:v>43507</c:v>
                </c:pt>
                <c:pt idx="112">
                  <c:v>43508</c:v>
                </c:pt>
                <c:pt idx="113">
                  <c:v>43509</c:v>
                </c:pt>
                <c:pt idx="114">
                  <c:v>43510</c:v>
                </c:pt>
                <c:pt idx="115">
                  <c:v>43511</c:v>
                </c:pt>
                <c:pt idx="116">
                  <c:v>43512</c:v>
                </c:pt>
                <c:pt idx="117">
                  <c:v>43513</c:v>
                </c:pt>
                <c:pt idx="118">
                  <c:v>43514</c:v>
                </c:pt>
                <c:pt idx="119">
                  <c:v>43515</c:v>
                </c:pt>
                <c:pt idx="120">
                  <c:v>43516</c:v>
                </c:pt>
                <c:pt idx="121">
                  <c:v>43517</c:v>
                </c:pt>
                <c:pt idx="122">
                  <c:v>43518</c:v>
                </c:pt>
                <c:pt idx="123">
                  <c:v>43519</c:v>
                </c:pt>
                <c:pt idx="124">
                  <c:v>43520</c:v>
                </c:pt>
                <c:pt idx="125">
                  <c:v>43521</c:v>
                </c:pt>
                <c:pt idx="126">
                  <c:v>43522</c:v>
                </c:pt>
                <c:pt idx="127">
                  <c:v>43523</c:v>
                </c:pt>
                <c:pt idx="128">
                  <c:v>43524</c:v>
                </c:pt>
                <c:pt idx="129">
                  <c:v>43525</c:v>
                </c:pt>
                <c:pt idx="130">
                  <c:v>43526</c:v>
                </c:pt>
                <c:pt idx="131">
                  <c:v>43527</c:v>
                </c:pt>
                <c:pt idx="132">
                  <c:v>43528</c:v>
                </c:pt>
                <c:pt idx="133">
                  <c:v>43529</c:v>
                </c:pt>
                <c:pt idx="134">
                  <c:v>43530</c:v>
                </c:pt>
                <c:pt idx="135">
                  <c:v>43531</c:v>
                </c:pt>
                <c:pt idx="136">
                  <c:v>43532</c:v>
                </c:pt>
                <c:pt idx="137">
                  <c:v>43533</c:v>
                </c:pt>
                <c:pt idx="138">
                  <c:v>43534</c:v>
                </c:pt>
                <c:pt idx="139">
                  <c:v>43535</c:v>
                </c:pt>
                <c:pt idx="140">
                  <c:v>43536</c:v>
                </c:pt>
                <c:pt idx="141">
                  <c:v>43537</c:v>
                </c:pt>
                <c:pt idx="142">
                  <c:v>43538</c:v>
                </c:pt>
                <c:pt idx="143">
                  <c:v>43539</c:v>
                </c:pt>
                <c:pt idx="144">
                  <c:v>43540</c:v>
                </c:pt>
                <c:pt idx="145">
                  <c:v>43541</c:v>
                </c:pt>
                <c:pt idx="146">
                  <c:v>43542</c:v>
                </c:pt>
                <c:pt idx="147">
                  <c:v>43543</c:v>
                </c:pt>
                <c:pt idx="148">
                  <c:v>43544</c:v>
                </c:pt>
                <c:pt idx="149">
                  <c:v>43545</c:v>
                </c:pt>
                <c:pt idx="150">
                  <c:v>43546</c:v>
                </c:pt>
                <c:pt idx="151">
                  <c:v>43547</c:v>
                </c:pt>
                <c:pt idx="152">
                  <c:v>43548</c:v>
                </c:pt>
                <c:pt idx="153">
                  <c:v>43549</c:v>
                </c:pt>
                <c:pt idx="154">
                  <c:v>43550</c:v>
                </c:pt>
                <c:pt idx="155">
                  <c:v>43551</c:v>
                </c:pt>
                <c:pt idx="156">
                  <c:v>43552</c:v>
                </c:pt>
                <c:pt idx="157">
                  <c:v>43553</c:v>
                </c:pt>
                <c:pt idx="158">
                  <c:v>43554</c:v>
                </c:pt>
                <c:pt idx="159">
                  <c:v>43555</c:v>
                </c:pt>
                <c:pt idx="160">
                  <c:v>43556</c:v>
                </c:pt>
                <c:pt idx="161">
                  <c:v>43557</c:v>
                </c:pt>
                <c:pt idx="162">
                  <c:v>43558</c:v>
                </c:pt>
                <c:pt idx="163">
                  <c:v>43559</c:v>
                </c:pt>
                <c:pt idx="164">
                  <c:v>43560</c:v>
                </c:pt>
                <c:pt idx="165">
                  <c:v>43561</c:v>
                </c:pt>
                <c:pt idx="166">
                  <c:v>43562</c:v>
                </c:pt>
                <c:pt idx="167">
                  <c:v>43563</c:v>
                </c:pt>
                <c:pt idx="168">
                  <c:v>43564</c:v>
                </c:pt>
                <c:pt idx="169">
                  <c:v>43565</c:v>
                </c:pt>
                <c:pt idx="170">
                  <c:v>43566</c:v>
                </c:pt>
                <c:pt idx="171">
                  <c:v>43567</c:v>
                </c:pt>
                <c:pt idx="172">
                  <c:v>43568</c:v>
                </c:pt>
                <c:pt idx="173">
                  <c:v>43569</c:v>
                </c:pt>
                <c:pt idx="174">
                  <c:v>43570</c:v>
                </c:pt>
                <c:pt idx="175">
                  <c:v>43571</c:v>
                </c:pt>
                <c:pt idx="176">
                  <c:v>43572</c:v>
                </c:pt>
                <c:pt idx="177">
                  <c:v>43573</c:v>
                </c:pt>
                <c:pt idx="178">
                  <c:v>43574</c:v>
                </c:pt>
                <c:pt idx="179">
                  <c:v>43575</c:v>
                </c:pt>
                <c:pt idx="180">
                  <c:v>43576</c:v>
                </c:pt>
                <c:pt idx="181">
                  <c:v>43577</c:v>
                </c:pt>
                <c:pt idx="182">
                  <c:v>43578</c:v>
                </c:pt>
                <c:pt idx="183">
                  <c:v>43579</c:v>
                </c:pt>
                <c:pt idx="184">
                  <c:v>43580</c:v>
                </c:pt>
                <c:pt idx="185">
                  <c:v>43581</c:v>
                </c:pt>
                <c:pt idx="186">
                  <c:v>43582</c:v>
                </c:pt>
                <c:pt idx="187">
                  <c:v>43583</c:v>
                </c:pt>
                <c:pt idx="188">
                  <c:v>43584</c:v>
                </c:pt>
                <c:pt idx="189">
                  <c:v>43585</c:v>
                </c:pt>
                <c:pt idx="190">
                  <c:v>43586</c:v>
                </c:pt>
                <c:pt idx="191">
                  <c:v>43587</c:v>
                </c:pt>
                <c:pt idx="192">
                  <c:v>43588</c:v>
                </c:pt>
                <c:pt idx="193">
                  <c:v>43589</c:v>
                </c:pt>
                <c:pt idx="194">
                  <c:v>43590</c:v>
                </c:pt>
                <c:pt idx="195">
                  <c:v>43591</c:v>
                </c:pt>
                <c:pt idx="196">
                  <c:v>43592</c:v>
                </c:pt>
                <c:pt idx="197">
                  <c:v>43593</c:v>
                </c:pt>
                <c:pt idx="198">
                  <c:v>43594</c:v>
                </c:pt>
                <c:pt idx="199">
                  <c:v>43595</c:v>
                </c:pt>
                <c:pt idx="200">
                  <c:v>43596</c:v>
                </c:pt>
                <c:pt idx="201">
                  <c:v>43597</c:v>
                </c:pt>
                <c:pt idx="202">
                  <c:v>43598</c:v>
                </c:pt>
                <c:pt idx="203">
                  <c:v>43599</c:v>
                </c:pt>
                <c:pt idx="204">
                  <c:v>43600</c:v>
                </c:pt>
                <c:pt idx="205">
                  <c:v>43601</c:v>
                </c:pt>
                <c:pt idx="206">
                  <c:v>43602</c:v>
                </c:pt>
                <c:pt idx="207">
                  <c:v>43603</c:v>
                </c:pt>
                <c:pt idx="208">
                  <c:v>43604</c:v>
                </c:pt>
                <c:pt idx="209">
                  <c:v>43605</c:v>
                </c:pt>
                <c:pt idx="210">
                  <c:v>43606</c:v>
                </c:pt>
                <c:pt idx="211">
                  <c:v>43607</c:v>
                </c:pt>
                <c:pt idx="212">
                  <c:v>43608</c:v>
                </c:pt>
                <c:pt idx="213">
                  <c:v>43609</c:v>
                </c:pt>
                <c:pt idx="214">
                  <c:v>43610</c:v>
                </c:pt>
                <c:pt idx="215">
                  <c:v>43611</c:v>
                </c:pt>
                <c:pt idx="216">
                  <c:v>43612</c:v>
                </c:pt>
                <c:pt idx="217">
                  <c:v>43613</c:v>
                </c:pt>
                <c:pt idx="218">
                  <c:v>43614</c:v>
                </c:pt>
                <c:pt idx="219">
                  <c:v>43615</c:v>
                </c:pt>
                <c:pt idx="220">
                  <c:v>43616</c:v>
                </c:pt>
                <c:pt idx="221">
                  <c:v>43617</c:v>
                </c:pt>
                <c:pt idx="222">
                  <c:v>43618</c:v>
                </c:pt>
                <c:pt idx="223">
                  <c:v>43619</c:v>
                </c:pt>
                <c:pt idx="224">
                  <c:v>43620</c:v>
                </c:pt>
                <c:pt idx="225">
                  <c:v>43621</c:v>
                </c:pt>
                <c:pt idx="226">
                  <c:v>43622</c:v>
                </c:pt>
                <c:pt idx="227">
                  <c:v>43623</c:v>
                </c:pt>
                <c:pt idx="228">
                  <c:v>43624</c:v>
                </c:pt>
                <c:pt idx="229">
                  <c:v>43625</c:v>
                </c:pt>
                <c:pt idx="230">
                  <c:v>43626</c:v>
                </c:pt>
                <c:pt idx="231">
                  <c:v>43627</c:v>
                </c:pt>
                <c:pt idx="232">
                  <c:v>43628</c:v>
                </c:pt>
                <c:pt idx="233">
                  <c:v>43629</c:v>
                </c:pt>
                <c:pt idx="234">
                  <c:v>43630</c:v>
                </c:pt>
                <c:pt idx="235">
                  <c:v>43631</c:v>
                </c:pt>
                <c:pt idx="236">
                  <c:v>43632</c:v>
                </c:pt>
                <c:pt idx="237">
                  <c:v>43633</c:v>
                </c:pt>
                <c:pt idx="238">
                  <c:v>43634</c:v>
                </c:pt>
                <c:pt idx="239">
                  <c:v>43635</c:v>
                </c:pt>
                <c:pt idx="240">
                  <c:v>43636</c:v>
                </c:pt>
                <c:pt idx="241">
                  <c:v>43637</c:v>
                </c:pt>
                <c:pt idx="242">
                  <c:v>43638</c:v>
                </c:pt>
                <c:pt idx="243">
                  <c:v>43639</c:v>
                </c:pt>
                <c:pt idx="244">
                  <c:v>43640</c:v>
                </c:pt>
                <c:pt idx="245">
                  <c:v>43641</c:v>
                </c:pt>
                <c:pt idx="246">
                  <c:v>43642</c:v>
                </c:pt>
                <c:pt idx="247">
                  <c:v>43643</c:v>
                </c:pt>
                <c:pt idx="248">
                  <c:v>43644</c:v>
                </c:pt>
                <c:pt idx="249">
                  <c:v>43645</c:v>
                </c:pt>
                <c:pt idx="250">
                  <c:v>43646</c:v>
                </c:pt>
                <c:pt idx="251">
                  <c:v>43647</c:v>
                </c:pt>
                <c:pt idx="252">
                  <c:v>43648</c:v>
                </c:pt>
                <c:pt idx="253">
                  <c:v>43649</c:v>
                </c:pt>
                <c:pt idx="254">
                  <c:v>43650</c:v>
                </c:pt>
                <c:pt idx="255">
                  <c:v>43651</c:v>
                </c:pt>
                <c:pt idx="256">
                  <c:v>43652</c:v>
                </c:pt>
                <c:pt idx="257">
                  <c:v>43653</c:v>
                </c:pt>
                <c:pt idx="258">
                  <c:v>43654</c:v>
                </c:pt>
                <c:pt idx="259">
                  <c:v>43655</c:v>
                </c:pt>
                <c:pt idx="260">
                  <c:v>43656</c:v>
                </c:pt>
                <c:pt idx="261">
                  <c:v>43657</c:v>
                </c:pt>
                <c:pt idx="262">
                  <c:v>43658</c:v>
                </c:pt>
                <c:pt idx="263">
                  <c:v>43659</c:v>
                </c:pt>
                <c:pt idx="264">
                  <c:v>43660</c:v>
                </c:pt>
                <c:pt idx="265">
                  <c:v>43661</c:v>
                </c:pt>
                <c:pt idx="266">
                  <c:v>43662</c:v>
                </c:pt>
                <c:pt idx="267">
                  <c:v>43663</c:v>
                </c:pt>
                <c:pt idx="268">
                  <c:v>43664</c:v>
                </c:pt>
                <c:pt idx="269">
                  <c:v>43665</c:v>
                </c:pt>
                <c:pt idx="270">
                  <c:v>43666</c:v>
                </c:pt>
                <c:pt idx="271">
                  <c:v>43667</c:v>
                </c:pt>
                <c:pt idx="272">
                  <c:v>43668</c:v>
                </c:pt>
                <c:pt idx="273">
                  <c:v>43669</c:v>
                </c:pt>
                <c:pt idx="274">
                  <c:v>43670</c:v>
                </c:pt>
                <c:pt idx="275">
                  <c:v>43671</c:v>
                </c:pt>
                <c:pt idx="276">
                  <c:v>43672</c:v>
                </c:pt>
                <c:pt idx="277">
                  <c:v>43673</c:v>
                </c:pt>
                <c:pt idx="278">
                  <c:v>43674</c:v>
                </c:pt>
                <c:pt idx="279">
                  <c:v>43675</c:v>
                </c:pt>
                <c:pt idx="280">
                  <c:v>43676</c:v>
                </c:pt>
                <c:pt idx="281">
                  <c:v>43677</c:v>
                </c:pt>
                <c:pt idx="282">
                  <c:v>43678</c:v>
                </c:pt>
                <c:pt idx="283">
                  <c:v>43679</c:v>
                </c:pt>
                <c:pt idx="284">
                  <c:v>43680</c:v>
                </c:pt>
                <c:pt idx="285">
                  <c:v>43681</c:v>
                </c:pt>
                <c:pt idx="286">
                  <c:v>43682</c:v>
                </c:pt>
                <c:pt idx="287">
                  <c:v>43683</c:v>
                </c:pt>
                <c:pt idx="288">
                  <c:v>43684</c:v>
                </c:pt>
                <c:pt idx="289">
                  <c:v>43685</c:v>
                </c:pt>
                <c:pt idx="290">
                  <c:v>43686</c:v>
                </c:pt>
                <c:pt idx="291">
                  <c:v>43687</c:v>
                </c:pt>
                <c:pt idx="292">
                  <c:v>43688</c:v>
                </c:pt>
                <c:pt idx="293">
                  <c:v>43689</c:v>
                </c:pt>
                <c:pt idx="294">
                  <c:v>43690</c:v>
                </c:pt>
                <c:pt idx="295">
                  <c:v>43691</c:v>
                </c:pt>
                <c:pt idx="296">
                  <c:v>43692</c:v>
                </c:pt>
                <c:pt idx="297">
                  <c:v>43693</c:v>
                </c:pt>
                <c:pt idx="298">
                  <c:v>43694</c:v>
                </c:pt>
                <c:pt idx="299">
                  <c:v>43695</c:v>
                </c:pt>
                <c:pt idx="300">
                  <c:v>43696</c:v>
                </c:pt>
                <c:pt idx="301">
                  <c:v>43697</c:v>
                </c:pt>
                <c:pt idx="302">
                  <c:v>43698</c:v>
                </c:pt>
                <c:pt idx="303">
                  <c:v>43699</c:v>
                </c:pt>
                <c:pt idx="304">
                  <c:v>43700</c:v>
                </c:pt>
                <c:pt idx="305">
                  <c:v>43701</c:v>
                </c:pt>
                <c:pt idx="306">
                  <c:v>43702</c:v>
                </c:pt>
                <c:pt idx="307">
                  <c:v>43703</c:v>
                </c:pt>
                <c:pt idx="308">
                  <c:v>43704</c:v>
                </c:pt>
                <c:pt idx="309">
                  <c:v>43705</c:v>
                </c:pt>
                <c:pt idx="310">
                  <c:v>43706</c:v>
                </c:pt>
                <c:pt idx="311">
                  <c:v>43707</c:v>
                </c:pt>
                <c:pt idx="312">
                  <c:v>43708</c:v>
                </c:pt>
                <c:pt idx="313">
                  <c:v>43709</c:v>
                </c:pt>
                <c:pt idx="314">
                  <c:v>43710</c:v>
                </c:pt>
                <c:pt idx="315">
                  <c:v>43711</c:v>
                </c:pt>
                <c:pt idx="316">
                  <c:v>43712</c:v>
                </c:pt>
                <c:pt idx="317">
                  <c:v>43713</c:v>
                </c:pt>
                <c:pt idx="318">
                  <c:v>43714</c:v>
                </c:pt>
                <c:pt idx="319">
                  <c:v>43715</c:v>
                </c:pt>
                <c:pt idx="320">
                  <c:v>43716</c:v>
                </c:pt>
                <c:pt idx="321">
                  <c:v>43717</c:v>
                </c:pt>
                <c:pt idx="322">
                  <c:v>43718</c:v>
                </c:pt>
                <c:pt idx="323">
                  <c:v>43719</c:v>
                </c:pt>
                <c:pt idx="324">
                  <c:v>43720</c:v>
                </c:pt>
                <c:pt idx="325">
                  <c:v>43721</c:v>
                </c:pt>
                <c:pt idx="326">
                  <c:v>43722</c:v>
                </c:pt>
                <c:pt idx="327">
                  <c:v>43723</c:v>
                </c:pt>
                <c:pt idx="328">
                  <c:v>43724</c:v>
                </c:pt>
                <c:pt idx="329">
                  <c:v>43725</c:v>
                </c:pt>
                <c:pt idx="330">
                  <c:v>43726</c:v>
                </c:pt>
                <c:pt idx="331">
                  <c:v>43727</c:v>
                </c:pt>
                <c:pt idx="332">
                  <c:v>43728</c:v>
                </c:pt>
                <c:pt idx="333">
                  <c:v>43729</c:v>
                </c:pt>
                <c:pt idx="334">
                  <c:v>43730</c:v>
                </c:pt>
                <c:pt idx="335">
                  <c:v>43731</c:v>
                </c:pt>
                <c:pt idx="336">
                  <c:v>43732</c:v>
                </c:pt>
                <c:pt idx="337">
                  <c:v>43733</c:v>
                </c:pt>
                <c:pt idx="338">
                  <c:v>43734</c:v>
                </c:pt>
                <c:pt idx="339">
                  <c:v>43735</c:v>
                </c:pt>
                <c:pt idx="340">
                  <c:v>43736</c:v>
                </c:pt>
                <c:pt idx="341">
                  <c:v>43737</c:v>
                </c:pt>
                <c:pt idx="342">
                  <c:v>43738</c:v>
                </c:pt>
                <c:pt idx="343">
                  <c:v>43739</c:v>
                </c:pt>
                <c:pt idx="344">
                  <c:v>43740</c:v>
                </c:pt>
                <c:pt idx="345">
                  <c:v>43741</c:v>
                </c:pt>
                <c:pt idx="346">
                  <c:v>43742</c:v>
                </c:pt>
                <c:pt idx="347">
                  <c:v>43743</c:v>
                </c:pt>
                <c:pt idx="348">
                  <c:v>43744</c:v>
                </c:pt>
                <c:pt idx="349">
                  <c:v>43745</c:v>
                </c:pt>
                <c:pt idx="350">
                  <c:v>43746</c:v>
                </c:pt>
                <c:pt idx="351">
                  <c:v>43747</c:v>
                </c:pt>
                <c:pt idx="352">
                  <c:v>43748</c:v>
                </c:pt>
                <c:pt idx="353">
                  <c:v>43749</c:v>
                </c:pt>
                <c:pt idx="354">
                  <c:v>43750</c:v>
                </c:pt>
                <c:pt idx="355">
                  <c:v>43751</c:v>
                </c:pt>
                <c:pt idx="356">
                  <c:v>43752</c:v>
                </c:pt>
                <c:pt idx="357">
                  <c:v>43753</c:v>
                </c:pt>
                <c:pt idx="358">
                  <c:v>43754</c:v>
                </c:pt>
                <c:pt idx="359">
                  <c:v>43755</c:v>
                </c:pt>
                <c:pt idx="360">
                  <c:v>43756</c:v>
                </c:pt>
                <c:pt idx="361">
                  <c:v>43757</c:v>
                </c:pt>
                <c:pt idx="362">
                  <c:v>43758</c:v>
                </c:pt>
                <c:pt idx="363">
                  <c:v>43759</c:v>
                </c:pt>
                <c:pt idx="364">
                  <c:v>43760</c:v>
                </c:pt>
                <c:pt idx="365">
                  <c:v>43761</c:v>
                </c:pt>
                <c:pt idx="366">
                  <c:v>43762</c:v>
                </c:pt>
                <c:pt idx="367">
                  <c:v>43763</c:v>
                </c:pt>
                <c:pt idx="368">
                  <c:v>43764</c:v>
                </c:pt>
                <c:pt idx="369">
                  <c:v>43765</c:v>
                </c:pt>
                <c:pt idx="370">
                  <c:v>43766</c:v>
                </c:pt>
                <c:pt idx="371">
                  <c:v>43767</c:v>
                </c:pt>
                <c:pt idx="372">
                  <c:v>43768</c:v>
                </c:pt>
                <c:pt idx="373">
                  <c:v>43769</c:v>
                </c:pt>
                <c:pt idx="374">
                  <c:v>43770</c:v>
                </c:pt>
                <c:pt idx="375">
                  <c:v>43771</c:v>
                </c:pt>
                <c:pt idx="376">
                  <c:v>43772</c:v>
                </c:pt>
                <c:pt idx="377">
                  <c:v>43773</c:v>
                </c:pt>
                <c:pt idx="378">
                  <c:v>43774</c:v>
                </c:pt>
                <c:pt idx="379">
                  <c:v>43775</c:v>
                </c:pt>
                <c:pt idx="380">
                  <c:v>43776</c:v>
                </c:pt>
                <c:pt idx="381">
                  <c:v>43777</c:v>
                </c:pt>
                <c:pt idx="382">
                  <c:v>43778</c:v>
                </c:pt>
                <c:pt idx="383">
                  <c:v>43779</c:v>
                </c:pt>
                <c:pt idx="384">
                  <c:v>43780</c:v>
                </c:pt>
                <c:pt idx="385">
                  <c:v>43781</c:v>
                </c:pt>
                <c:pt idx="386">
                  <c:v>43782</c:v>
                </c:pt>
                <c:pt idx="387">
                  <c:v>43783</c:v>
                </c:pt>
                <c:pt idx="388">
                  <c:v>43784</c:v>
                </c:pt>
                <c:pt idx="389">
                  <c:v>43785</c:v>
                </c:pt>
                <c:pt idx="390">
                  <c:v>43786</c:v>
                </c:pt>
                <c:pt idx="391">
                  <c:v>43787</c:v>
                </c:pt>
                <c:pt idx="392">
                  <c:v>43788</c:v>
                </c:pt>
                <c:pt idx="393">
                  <c:v>43789</c:v>
                </c:pt>
                <c:pt idx="394">
                  <c:v>43790</c:v>
                </c:pt>
                <c:pt idx="395">
                  <c:v>43791</c:v>
                </c:pt>
                <c:pt idx="396">
                  <c:v>43792</c:v>
                </c:pt>
                <c:pt idx="397">
                  <c:v>43793</c:v>
                </c:pt>
                <c:pt idx="398">
                  <c:v>43794</c:v>
                </c:pt>
                <c:pt idx="399">
                  <c:v>43795</c:v>
                </c:pt>
                <c:pt idx="400">
                  <c:v>43796</c:v>
                </c:pt>
                <c:pt idx="401">
                  <c:v>43797</c:v>
                </c:pt>
                <c:pt idx="402">
                  <c:v>43798</c:v>
                </c:pt>
                <c:pt idx="403">
                  <c:v>43799</c:v>
                </c:pt>
                <c:pt idx="404">
                  <c:v>43800</c:v>
                </c:pt>
                <c:pt idx="405">
                  <c:v>43801</c:v>
                </c:pt>
                <c:pt idx="406">
                  <c:v>43802</c:v>
                </c:pt>
                <c:pt idx="407">
                  <c:v>43803</c:v>
                </c:pt>
                <c:pt idx="408">
                  <c:v>43804</c:v>
                </c:pt>
                <c:pt idx="409">
                  <c:v>43805</c:v>
                </c:pt>
                <c:pt idx="410">
                  <c:v>43806</c:v>
                </c:pt>
                <c:pt idx="411">
                  <c:v>43807</c:v>
                </c:pt>
                <c:pt idx="412">
                  <c:v>43808</c:v>
                </c:pt>
                <c:pt idx="413">
                  <c:v>43809</c:v>
                </c:pt>
                <c:pt idx="414">
                  <c:v>43810</c:v>
                </c:pt>
                <c:pt idx="415">
                  <c:v>43811</c:v>
                </c:pt>
                <c:pt idx="416">
                  <c:v>43812</c:v>
                </c:pt>
                <c:pt idx="417">
                  <c:v>43813</c:v>
                </c:pt>
                <c:pt idx="418">
                  <c:v>43814</c:v>
                </c:pt>
                <c:pt idx="419">
                  <c:v>43815</c:v>
                </c:pt>
                <c:pt idx="420">
                  <c:v>43816</c:v>
                </c:pt>
                <c:pt idx="421">
                  <c:v>43817</c:v>
                </c:pt>
                <c:pt idx="422">
                  <c:v>43818</c:v>
                </c:pt>
                <c:pt idx="423">
                  <c:v>43819</c:v>
                </c:pt>
                <c:pt idx="424">
                  <c:v>43820</c:v>
                </c:pt>
                <c:pt idx="425">
                  <c:v>43821</c:v>
                </c:pt>
                <c:pt idx="426">
                  <c:v>43822</c:v>
                </c:pt>
                <c:pt idx="427">
                  <c:v>43823</c:v>
                </c:pt>
                <c:pt idx="428">
                  <c:v>43824</c:v>
                </c:pt>
                <c:pt idx="429">
                  <c:v>43825</c:v>
                </c:pt>
                <c:pt idx="430">
                  <c:v>43826</c:v>
                </c:pt>
                <c:pt idx="431">
                  <c:v>43827</c:v>
                </c:pt>
                <c:pt idx="432">
                  <c:v>43828</c:v>
                </c:pt>
                <c:pt idx="433">
                  <c:v>43829</c:v>
                </c:pt>
                <c:pt idx="434">
                  <c:v>43830</c:v>
                </c:pt>
                <c:pt idx="435">
                  <c:v>43831</c:v>
                </c:pt>
                <c:pt idx="436">
                  <c:v>43832</c:v>
                </c:pt>
                <c:pt idx="437">
                  <c:v>43833</c:v>
                </c:pt>
                <c:pt idx="438">
                  <c:v>43834</c:v>
                </c:pt>
                <c:pt idx="439">
                  <c:v>43835</c:v>
                </c:pt>
                <c:pt idx="440">
                  <c:v>43836</c:v>
                </c:pt>
                <c:pt idx="441">
                  <c:v>43837</c:v>
                </c:pt>
                <c:pt idx="442">
                  <c:v>43838</c:v>
                </c:pt>
                <c:pt idx="443">
                  <c:v>43839</c:v>
                </c:pt>
                <c:pt idx="444">
                  <c:v>43840</c:v>
                </c:pt>
                <c:pt idx="445">
                  <c:v>43841</c:v>
                </c:pt>
                <c:pt idx="446">
                  <c:v>43842</c:v>
                </c:pt>
                <c:pt idx="447">
                  <c:v>43843</c:v>
                </c:pt>
                <c:pt idx="448">
                  <c:v>43844</c:v>
                </c:pt>
                <c:pt idx="449">
                  <c:v>43845</c:v>
                </c:pt>
                <c:pt idx="450">
                  <c:v>43846</c:v>
                </c:pt>
                <c:pt idx="451">
                  <c:v>43847</c:v>
                </c:pt>
                <c:pt idx="452">
                  <c:v>43848</c:v>
                </c:pt>
                <c:pt idx="453">
                  <c:v>43849</c:v>
                </c:pt>
                <c:pt idx="454">
                  <c:v>43850</c:v>
                </c:pt>
                <c:pt idx="455">
                  <c:v>43851</c:v>
                </c:pt>
                <c:pt idx="456">
                  <c:v>43852</c:v>
                </c:pt>
                <c:pt idx="457">
                  <c:v>43853</c:v>
                </c:pt>
                <c:pt idx="458">
                  <c:v>43854</c:v>
                </c:pt>
                <c:pt idx="459">
                  <c:v>43855</c:v>
                </c:pt>
                <c:pt idx="460">
                  <c:v>43856</c:v>
                </c:pt>
                <c:pt idx="461">
                  <c:v>43857</c:v>
                </c:pt>
                <c:pt idx="462">
                  <c:v>43858</c:v>
                </c:pt>
                <c:pt idx="463">
                  <c:v>43859</c:v>
                </c:pt>
                <c:pt idx="464">
                  <c:v>43860</c:v>
                </c:pt>
                <c:pt idx="465">
                  <c:v>43861</c:v>
                </c:pt>
                <c:pt idx="466">
                  <c:v>43862</c:v>
                </c:pt>
                <c:pt idx="467">
                  <c:v>43863</c:v>
                </c:pt>
                <c:pt idx="468">
                  <c:v>43864</c:v>
                </c:pt>
                <c:pt idx="469">
                  <c:v>43865</c:v>
                </c:pt>
                <c:pt idx="470">
                  <c:v>43866</c:v>
                </c:pt>
                <c:pt idx="471">
                  <c:v>43867</c:v>
                </c:pt>
                <c:pt idx="472">
                  <c:v>43868</c:v>
                </c:pt>
                <c:pt idx="473">
                  <c:v>43869</c:v>
                </c:pt>
                <c:pt idx="474">
                  <c:v>43870</c:v>
                </c:pt>
                <c:pt idx="475">
                  <c:v>43871</c:v>
                </c:pt>
                <c:pt idx="476">
                  <c:v>43872</c:v>
                </c:pt>
                <c:pt idx="477">
                  <c:v>43873</c:v>
                </c:pt>
                <c:pt idx="478">
                  <c:v>43874</c:v>
                </c:pt>
                <c:pt idx="479">
                  <c:v>43875</c:v>
                </c:pt>
                <c:pt idx="480">
                  <c:v>43876</c:v>
                </c:pt>
                <c:pt idx="481">
                  <c:v>43877</c:v>
                </c:pt>
                <c:pt idx="482">
                  <c:v>43878</c:v>
                </c:pt>
                <c:pt idx="483">
                  <c:v>43879</c:v>
                </c:pt>
                <c:pt idx="484">
                  <c:v>43880</c:v>
                </c:pt>
                <c:pt idx="485">
                  <c:v>43881</c:v>
                </c:pt>
                <c:pt idx="486">
                  <c:v>43882</c:v>
                </c:pt>
                <c:pt idx="487">
                  <c:v>43883</c:v>
                </c:pt>
                <c:pt idx="488">
                  <c:v>43884</c:v>
                </c:pt>
                <c:pt idx="489">
                  <c:v>43885</c:v>
                </c:pt>
                <c:pt idx="490">
                  <c:v>43886</c:v>
                </c:pt>
                <c:pt idx="491">
                  <c:v>43887</c:v>
                </c:pt>
                <c:pt idx="492">
                  <c:v>43888</c:v>
                </c:pt>
                <c:pt idx="493">
                  <c:v>43889</c:v>
                </c:pt>
                <c:pt idx="494">
                  <c:v>43890</c:v>
                </c:pt>
                <c:pt idx="495">
                  <c:v>43891</c:v>
                </c:pt>
                <c:pt idx="496">
                  <c:v>43892</c:v>
                </c:pt>
                <c:pt idx="497">
                  <c:v>43893</c:v>
                </c:pt>
                <c:pt idx="498">
                  <c:v>43894</c:v>
                </c:pt>
                <c:pt idx="499">
                  <c:v>43895</c:v>
                </c:pt>
                <c:pt idx="500">
                  <c:v>43896</c:v>
                </c:pt>
                <c:pt idx="501">
                  <c:v>43897</c:v>
                </c:pt>
                <c:pt idx="502">
                  <c:v>43898</c:v>
                </c:pt>
                <c:pt idx="503">
                  <c:v>43899</c:v>
                </c:pt>
                <c:pt idx="504">
                  <c:v>43900</c:v>
                </c:pt>
                <c:pt idx="505">
                  <c:v>43901</c:v>
                </c:pt>
                <c:pt idx="506">
                  <c:v>43902</c:v>
                </c:pt>
                <c:pt idx="507">
                  <c:v>43903</c:v>
                </c:pt>
                <c:pt idx="508">
                  <c:v>43904</c:v>
                </c:pt>
                <c:pt idx="509">
                  <c:v>43905</c:v>
                </c:pt>
                <c:pt idx="510">
                  <c:v>43906</c:v>
                </c:pt>
                <c:pt idx="511">
                  <c:v>43907</c:v>
                </c:pt>
                <c:pt idx="512">
                  <c:v>43908</c:v>
                </c:pt>
                <c:pt idx="513">
                  <c:v>43909</c:v>
                </c:pt>
                <c:pt idx="514">
                  <c:v>43910</c:v>
                </c:pt>
                <c:pt idx="515">
                  <c:v>43911</c:v>
                </c:pt>
                <c:pt idx="516">
                  <c:v>43912</c:v>
                </c:pt>
                <c:pt idx="517">
                  <c:v>43913</c:v>
                </c:pt>
                <c:pt idx="518">
                  <c:v>43914</c:v>
                </c:pt>
                <c:pt idx="519">
                  <c:v>43915</c:v>
                </c:pt>
                <c:pt idx="520">
                  <c:v>43916</c:v>
                </c:pt>
                <c:pt idx="521">
                  <c:v>43917</c:v>
                </c:pt>
                <c:pt idx="522">
                  <c:v>43918</c:v>
                </c:pt>
                <c:pt idx="523">
                  <c:v>43919</c:v>
                </c:pt>
                <c:pt idx="524">
                  <c:v>43920</c:v>
                </c:pt>
                <c:pt idx="525">
                  <c:v>43921</c:v>
                </c:pt>
                <c:pt idx="526">
                  <c:v>43922</c:v>
                </c:pt>
                <c:pt idx="527">
                  <c:v>43923</c:v>
                </c:pt>
                <c:pt idx="528">
                  <c:v>43924</c:v>
                </c:pt>
                <c:pt idx="529">
                  <c:v>43925</c:v>
                </c:pt>
                <c:pt idx="530">
                  <c:v>43926</c:v>
                </c:pt>
                <c:pt idx="531">
                  <c:v>43927</c:v>
                </c:pt>
                <c:pt idx="532">
                  <c:v>43928</c:v>
                </c:pt>
                <c:pt idx="533">
                  <c:v>43929</c:v>
                </c:pt>
                <c:pt idx="534">
                  <c:v>43930</c:v>
                </c:pt>
                <c:pt idx="535">
                  <c:v>43931</c:v>
                </c:pt>
                <c:pt idx="536">
                  <c:v>43932</c:v>
                </c:pt>
                <c:pt idx="537">
                  <c:v>43933</c:v>
                </c:pt>
                <c:pt idx="538">
                  <c:v>43934</c:v>
                </c:pt>
                <c:pt idx="539">
                  <c:v>43935</c:v>
                </c:pt>
                <c:pt idx="540">
                  <c:v>43936</c:v>
                </c:pt>
                <c:pt idx="541">
                  <c:v>43937</c:v>
                </c:pt>
                <c:pt idx="542">
                  <c:v>43938</c:v>
                </c:pt>
                <c:pt idx="543">
                  <c:v>43939</c:v>
                </c:pt>
                <c:pt idx="544">
                  <c:v>43940</c:v>
                </c:pt>
                <c:pt idx="545">
                  <c:v>43941</c:v>
                </c:pt>
                <c:pt idx="546">
                  <c:v>43942</c:v>
                </c:pt>
                <c:pt idx="547">
                  <c:v>43943</c:v>
                </c:pt>
                <c:pt idx="548">
                  <c:v>43944</c:v>
                </c:pt>
                <c:pt idx="549">
                  <c:v>43945</c:v>
                </c:pt>
                <c:pt idx="550">
                  <c:v>43946</c:v>
                </c:pt>
                <c:pt idx="551">
                  <c:v>43947</c:v>
                </c:pt>
                <c:pt idx="552">
                  <c:v>43948</c:v>
                </c:pt>
                <c:pt idx="553">
                  <c:v>43949</c:v>
                </c:pt>
                <c:pt idx="554">
                  <c:v>43950</c:v>
                </c:pt>
                <c:pt idx="555">
                  <c:v>43951</c:v>
                </c:pt>
                <c:pt idx="556">
                  <c:v>43952</c:v>
                </c:pt>
                <c:pt idx="557">
                  <c:v>43953</c:v>
                </c:pt>
                <c:pt idx="558">
                  <c:v>43954</c:v>
                </c:pt>
                <c:pt idx="559">
                  <c:v>43955</c:v>
                </c:pt>
                <c:pt idx="560">
                  <c:v>43956</c:v>
                </c:pt>
                <c:pt idx="561">
                  <c:v>43957</c:v>
                </c:pt>
                <c:pt idx="562">
                  <c:v>43958</c:v>
                </c:pt>
                <c:pt idx="563">
                  <c:v>43959</c:v>
                </c:pt>
                <c:pt idx="564">
                  <c:v>43960</c:v>
                </c:pt>
                <c:pt idx="565">
                  <c:v>43961</c:v>
                </c:pt>
                <c:pt idx="566">
                  <c:v>43962</c:v>
                </c:pt>
                <c:pt idx="567">
                  <c:v>43963</c:v>
                </c:pt>
                <c:pt idx="568">
                  <c:v>43964</c:v>
                </c:pt>
                <c:pt idx="569">
                  <c:v>43965</c:v>
                </c:pt>
                <c:pt idx="570">
                  <c:v>43966</c:v>
                </c:pt>
                <c:pt idx="571">
                  <c:v>43967</c:v>
                </c:pt>
                <c:pt idx="572">
                  <c:v>43968</c:v>
                </c:pt>
                <c:pt idx="573">
                  <c:v>43969</c:v>
                </c:pt>
                <c:pt idx="574">
                  <c:v>43970</c:v>
                </c:pt>
                <c:pt idx="575">
                  <c:v>43971</c:v>
                </c:pt>
                <c:pt idx="576">
                  <c:v>43972</c:v>
                </c:pt>
                <c:pt idx="577">
                  <c:v>43973</c:v>
                </c:pt>
                <c:pt idx="578">
                  <c:v>43974</c:v>
                </c:pt>
                <c:pt idx="579">
                  <c:v>43975</c:v>
                </c:pt>
                <c:pt idx="580">
                  <c:v>43976</c:v>
                </c:pt>
                <c:pt idx="581">
                  <c:v>43977</c:v>
                </c:pt>
                <c:pt idx="582">
                  <c:v>43978</c:v>
                </c:pt>
                <c:pt idx="583">
                  <c:v>43979</c:v>
                </c:pt>
                <c:pt idx="584">
                  <c:v>43980</c:v>
                </c:pt>
                <c:pt idx="585">
                  <c:v>43981</c:v>
                </c:pt>
                <c:pt idx="586">
                  <c:v>43982</c:v>
                </c:pt>
                <c:pt idx="587">
                  <c:v>43983</c:v>
                </c:pt>
                <c:pt idx="588">
                  <c:v>43984</c:v>
                </c:pt>
                <c:pt idx="589">
                  <c:v>43985</c:v>
                </c:pt>
                <c:pt idx="590">
                  <c:v>43986</c:v>
                </c:pt>
                <c:pt idx="591">
                  <c:v>43987</c:v>
                </c:pt>
                <c:pt idx="592">
                  <c:v>43988</c:v>
                </c:pt>
                <c:pt idx="593">
                  <c:v>43989</c:v>
                </c:pt>
                <c:pt idx="594">
                  <c:v>43990</c:v>
                </c:pt>
                <c:pt idx="595">
                  <c:v>43991</c:v>
                </c:pt>
                <c:pt idx="596">
                  <c:v>43992</c:v>
                </c:pt>
                <c:pt idx="597">
                  <c:v>43993</c:v>
                </c:pt>
                <c:pt idx="598">
                  <c:v>43994</c:v>
                </c:pt>
                <c:pt idx="599">
                  <c:v>43995</c:v>
                </c:pt>
                <c:pt idx="600">
                  <c:v>43996</c:v>
                </c:pt>
                <c:pt idx="601">
                  <c:v>43997</c:v>
                </c:pt>
                <c:pt idx="602">
                  <c:v>43998</c:v>
                </c:pt>
                <c:pt idx="603">
                  <c:v>43999</c:v>
                </c:pt>
                <c:pt idx="604">
                  <c:v>44000</c:v>
                </c:pt>
                <c:pt idx="605">
                  <c:v>44001</c:v>
                </c:pt>
                <c:pt idx="606">
                  <c:v>44002</c:v>
                </c:pt>
                <c:pt idx="607">
                  <c:v>44003</c:v>
                </c:pt>
                <c:pt idx="608">
                  <c:v>44004</c:v>
                </c:pt>
                <c:pt idx="609">
                  <c:v>44005</c:v>
                </c:pt>
                <c:pt idx="610">
                  <c:v>44006</c:v>
                </c:pt>
                <c:pt idx="611">
                  <c:v>44007</c:v>
                </c:pt>
                <c:pt idx="612">
                  <c:v>44008</c:v>
                </c:pt>
                <c:pt idx="613">
                  <c:v>44009</c:v>
                </c:pt>
                <c:pt idx="614">
                  <c:v>44010</c:v>
                </c:pt>
                <c:pt idx="615">
                  <c:v>44011</c:v>
                </c:pt>
                <c:pt idx="616">
                  <c:v>44012</c:v>
                </c:pt>
                <c:pt idx="617">
                  <c:v>44013</c:v>
                </c:pt>
                <c:pt idx="618">
                  <c:v>44014</c:v>
                </c:pt>
                <c:pt idx="619">
                  <c:v>44015</c:v>
                </c:pt>
                <c:pt idx="620">
                  <c:v>44016</c:v>
                </c:pt>
                <c:pt idx="621">
                  <c:v>44017</c:v>
                </c:pt>
                <c:pt idx="622">
                  <c:v>44018</c:v>
                </c:pt>
                <c:pt idx="623">
                  <c:v>44019</c:v>
                </c:pt>
                <c:pt idx="624">
                  <c:v>44020</c:v>
                </c:pt>
                <c:pt idx="625">
                  <c:v>44021</c:v>
                </c:pt>
                <c:pt idx="626">
                  <c:v>44022</c:v>
                </c:pt>
                <c:pt idx="627">
                  <c:v>44023</c:v>
                </c:pt>
                <c:pt idx="628">
                  <c:v>44024</c:v>
                </c:pt>
                <c:pt idx="629">
                  <c:v>44025</c:v>
                </c:pt>
                <c:pt idx="630">
                  <c:v>44026</c:v>
                </c:pt>
                <c:pt idx="631">
                  <c:v>44027</c:v>
                </c:pt>
                <c:pt idx="632">
                  <c:v>44028</c:v>
                </c:pt>
                <c:pt idx="633">
                  <c:v>44029</c:v>
                </c:pt>
                <c:pt idx="634">
                  <c:v>44030</c:v>
                </c:pt>
                <c:pt idx="635">
                  <c:v>44031</c:v>
                </c:pt>
                <c:pt idx="636">
                  <c:v>44032</c:v>
                </c:pt>
                <c:pt idx="637">
                  <c:v>44033</c:v>
                </c:pt>
                <c:pt idx="638">
                  <c:v>44034</c:v>
                </c:pt>
                <c:pt idx="639">
                  <c:v>44035</c:v>
                </c:pt>
                <c:pt idx="640">
                  <c:v>44036</c:v>
                </c:pt>
                <c:pt idx="641">
                  <c:v>44037</c:v>
                </c:pt>
                <c:pt idx="642">
                  <c:v>44038</c:v>
                </c:pt>
                <c:pt idx="643">
                  <c:v>44039</c:v>
                </c:pt>
                <c:pt idx="644">
                  <c:v>44040</c:v>
                </c:pt>
                <c:pt idx="645">
                  <c:v>44041</c:v>
                </c:pt>
                <c:pt idx="646">
                  <c:v>44042</c:v>
                </c:pt>
                <c:pt idx="647">
                  <c:v>44043</c:v>
                </c:pt>
                <c:pt idx="648">
                  <c:v>44044</c:v>
                </c:pt>
                <c:pt idx="649">
                  <c:v>44045</c:v>
                </c:pt>
                <c:pt idx="650">
                  <c:v>44046</c:v>
                </c:pt>
                <c:pt idx="651">
                  <c:v>44047</c:v>
                </c:pt>
                <c:pt idx="652">
                  <c:v>44048</c:v>
                </c:pt>
                <c:pt idx="653">
                  <c:v>44049</c:v>
                </c:pt>
                <c:pt idx="654">
                  <c:v>44050</c:v>
                </c:pt>
                <c:pt idx="655">
                  <c:v>44051</c:v>
                </c:pt>
                <c:pt idx="656">
                  <c:v>44052</c:v>
                </c:pt>
                <c:pt idx="657">
                  <c:v>44053</c:v>
                </c:pt>
                <c:pt idx="658">
                  <c:v>44054</c:v>
                </c:pt>
                <c:pt idx="659">
                  <c:v>44055</c:v>
                </c:pt>
                <c:pt idx="660">
                  <c:v>44056</c:v>
                </c:pt>
                <c:pt idx="661">
                  <c:v>44057</c:v>
                </c:pt>
                <c:pt idx="662">
                  <c:v>44058</c:v>
                </c:pt>
                <c:pt idx="663">
                  <c:v>44059</c:v>
                </c:pt>
                <c:pt idx="664">
                  <c:v>44060</c:v>
                </c:pt>
                <c:pt idx="665">
                  <c:v>44061</c:v>
                </c:pt>
                <c:pt idx="666">
                  <c:v>44062</c:v>
                </c:pt>
                <c:pt idx="667">
                  <c:v>44063</c:v>
                </c:pt>
                <c:pt idx="668">
                  <c:v>44064</c:v>
                </c:pt>
                <c:pt idx="669">
                  <c:v>44065</c:v>
                </c:pt>
                <c:pt idx="670">
                  <c:v>44066</c:v>
                </c:pt>
                <c:pt idx="671">
                  <c:v>44067</c:v>
                </c:pt>
                <c:pt idx="672">
                  <c:v>44068</c:v>
                </c:pt>
                <c:pt idx="673">
                  <c:v>44069</c:v>
                </c:pt>
                <c:pt idx="674">
                  <c:v>44070</c:v>
                </c:pt>
                <c:pt idx="675">
                  <c:v>44071</c:v>
                </c:pt>
                <c:pt idx="676">
                  <c:v>44072</c:v>
                </c:pt>
                <c:pt idx="677">
                  <c:v>44073</c:v>
                </c:pt>
                <c:pt idx="678">
                  <c:v>44074</c:v>
                </c:pt>
                <c:pt idx="679">
                  <c:v>44075</c:v>
                </c:pt>
                <c:pt idx="680">
                  <c:v>44076</c:v>
                </c:pt>
                <c:pt idx="681">
                  <c:v>44077</c:v>
                </c:pt>
                <c:pt idx="682">
                  <c:v>44078</c:v>
                </c:pt>
                <c:pt idx="683">
                  <c:v>44079</c:v>
                </c:pt>
                <c:pt idx="684">
                  <c:v>44080</c:v>
                </c:pt>
                <c:pt idx="685">
                  <c:v>44081</c:v>
                </c:pt>
                <c:pt idx="686">
                  <c:v>44082</c:v>
                </c:pt>
                <c:pt idx="687">
                  <c:v>44083</c:v>
                </c:pt>
                <c:pt idx="688">
                  <c:v>44084</c:v>
                </c:pt>
                <c:pt idx="689">
                  <c:v>44085</c:v>
                </c:pt>
                <c:pt idx="690">
                  <c:v>44086</c:v>
                </c:pt>
                <c:pt idx="691">
                  <c:v>44087</c:v>
                </c:pt>
                <c:pt idx="692">
                  <c:v>44088</c:v>
                </c:pt>
                <c:pt idx="693">
                  <c:v>44089</c:v>
                </c:pt>
                <c:pt idx="694">
                  <c:v>44090</c:v>
                </c:pt>
                <c:pt idx="695">
                  <c:v>44091</c:v>
                </c:pt>
                <c:pt idx="696">
                  <c:v>44092</c:v>
                </c:pt>
                <c:pt idx="697">
                  <c:v>44093</c:v>
                </c:pt>
                <c:pt idx="698">
                  <c:v>44094</c:v>
                </c:pt>
                <c:pt idx="699">
                  <c:v>44095</c:v>
                </c:pt>
                <c:pt idx="700">
                  <c:v>44096</c:v>
                </c:pt>
                <c:pt idx="701">
                  <c:v>44097</c:v>
                </c:pt>
                <c:pt idx="702">
                  <c:v>44098</c:v>
                </c:pt>
                <c:pt idx="703">
                  <c:v>44099</c:v>
                </c:pt>
                <c:pt idx="704">
                  <c:v>44100</c:v>
                </c:pt>
                <c:pt idx="705">
                  <c:v>44101</c:v>
                </c:pt>
                <c:pt idx="706">
                  <c:v>44102</c:v>
                </c:pt>
                <c:pt idx="707">
                  <c:v>44103</c:v>
                </c:pt>
                <c:pt idx="708">
                  <c:v>44104</c:v>
                </c:pt>
                <c:pt idx="709">
                  <c:v>44105</c:v>
                </c:pt>
                <c:pt idx="710">
                  <c:v>44106</c:v>
                </c:pt>
                <c:pt idx="711">
                  <c:v>44107</c:v>
                </c:pt>
                <c:pt idx="712">
                  <c:v>44108</c:v>
                </c:pt>
                <c:pt idx="713">
                  <c:v>44109</c:v>
                </c:pt>
                <c:pt idx="714">
                  <c:v>44110</c:v>
                </c:pt>
                <c:pt idx="715">
                  <c:v>44111</c:v>
                </c:pt>
                <c:pt idx="716">
                  <c:v>44112</c:v>
                </c:pt>
                <c:pt idx="717">
                  <c:v>44113</c:v>
                </c:pt>
                <c:pt idx="718">
                  <c:v>44114</c:v>
                </c:pt>
                <c:pt idx="719">
                  <c:v>44115</c:v>
                </c:pt>
                <c:pt idx="720">
                  <c:v>44116</c:v>
                </c:pt>
                <c:pt idx="721">
                  <c:v>44117</c:v>
                </c:pt>
                <c:pt idx="722">
                  <c:v>44118</c:v>
                </c:pt>
                <c:pt idx="723">
                  <c:v>44119</c:v>
                </c:pt>
                <c:pt idx="724">
                  <c:v>44120</c:v>
                </c:pt>
                <c:pt idx="725">
                  <c:v>44121</c:v>
                </c:pt>
                <c:pt idx="726">
                  <c:v>44122</c:v>
                </c:pt>
                <c:pt idx="727">
                  <c:v>44123</c:v>
                </c:pt>
                <c:pt idx="728">
                  <c:v>44124</c:v>
                </c:pt>
                <c:pt idx="729">
                  <c:v>44125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'Figure 7 data'!$E$4:$E$5000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200</c:v>
                </c:pt>
                <c:pt idx="672">
                  <c:v>-100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A9-4943-A744-BD269906F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92512"/>
        <c:axId val="177794048"/>
      </c:lineChart>
      <c:lineChart>
        <c:grouping val="standard"/>
        <c:varyColors val="0"/>
        <c:ser>
          <c:idx val="1"/>
          <c:order val="0"/>
          <c:tx>
            <c:strRef>
              <c:f>'Figure 7 data'!$B$3</c:f>
              <c:strCache>
                <c:ptCount val="1"/>
                <c:pt idx="0">
                  <c:v>Germany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'Figure 7 data'!$A$4:$A$5000</c:f>
              <c:numCache>
                <c:formatCode>m/d/yyyy</c:formatCode>
                <c:ptCount val="4997"/>
                <c:pt idx="0">
                  <c:v>43396</c:v>
                </c:pt>
                <c:pt idx="1">
                  <c:v>43397</c:v>
                </c:pt>
                <c:pt idx="2">
                  <c:v>43398</c:v>
                </c:pt>
                <c:pt idx="3">
                  <c:v>43399</c:v>
                </c:pt>
                <c:pt idx="4">
                  <c:v>43400</c:v>
                </c:pt>
                <c:pt idx="5">
                  <c:v>43401</c:v>
                </c:pt>
                <c:pt idx="6">
                  <c:v>43402</c:v>
                </c:pt>
                <c:pt idx="7">
                  <c:v>43403</c:v>
                </c:pt>
                <c:pt idx="8">
                  <c:v>43404</c:v>
                </c:pt>
                <c:pt idx="9">
                  <c:v>43405</c:v>
                </c:pt>
                <c:pt idx="10">
                  <c:v>43406</c:v>
                </c:pt>
                <c:pt idx="11">
                  <c:v>43407</c:v>
                </c:pt>
                <c:pt idx="12">
                  <c:v>43408</c:v>
                </c:pt>
                <c:pt idx="13">
                  <c:v>43409</c:v>
                </c:pt>
                <c:pt idx="14">
                  <c:v>43410</c:v>
                </c:pt>
                <c:pt idx="15">
                  <c:v>43411</c:v>
                </c:pt>
                <c:pt idx="16">
                  <c:v>43412</c:v>
                </c:pt>
                <c:pt idx="17">
                  <c:v>43413</c:v>
                </c:pt>
                <c:pt idx="18">
                  <c:v>43414</c:v>
                </c:pt>
                <c:pt idx="19">
                  <c:v>43415</c:v>
                </c:pt>
                <c:pt idx="20">
                  <c:v>43416</c:v>
                </c:pt>
                <c:pt idx="21">
                  <c:v>43417</c:v>
                </c:pt>
                <c:pt idx="22">
                  <c:v>43418</c:v>
                </c:pt>
                <c:pt idx="23">
                  <c:v>43419</c:v>
                </c:pt>
                <c:pt idx="24">
                  <c:v>43420</c:v>
                </c:pt>
                <c:pt idx="25">
                  <c:v>43421</c:v>
                </c:pt>
                <c:pt idx="26">
                  <c:v>43422</c:v>
                </c:pt>
                <c:pt idx="27">
                  <c:v>43423</c:v>
                </c:pt>
                <c:pt idx="28">
                  <c:v>43424</c:v>
                </c:pt>
                <c:pt idx="29">
                  <c:v>43425</c:v>
                </c:pt>
                <c:pt idx="30">
                  <c:v>43426</c:v>
                </c:pt>
                <c:pt idx="31">
                  <c:v>43427</c:v>
                </c:pt>
                <c:pt idx="32">
                  <c:v>43428</c:v>
                </c:pt>
                <c:pt idx="33">
                  <c:v>43429</c:v>
                </c:pt>
                <c:pt idx="34">
                  <c:v>43430</c:v>
                </c:pt>
                <c:pt idx="35">
                  <c:v>43431</c:v>
                </c:pt>
                <c:pt idx="36">
                  <c:v>43432</c:v>
                </c:pt>
                <c:pt idx="37">
                  <c:v>43433</c:v>
                </c:pt>
                <c:pt idx="38">
                  <c:v>43434</c:v>
                </c:pt>
                <c:pt idx="39">
                  <c:v>43435</c:v>
                </c:pt>
                <c:pt idx="40">
                  <c:v>43436</c:v>
                </c:pt>
                <c:pt idx="41">
                  <c:v>43437</c:v>
                </c:pt>
                <c:pt idx="42">
                  <c:v>43438</c:v>
                </c:pt>
                <c:pt idx="43">
                  <c:v>43439</c:v>
                </c:pt>
                <c:pt idx="44">
                  <c:v>43440</c:v>
                </c:pt>
                <c:pt idx="45">
                  <c:v>43441</c:v>
                </c:pt>
                <c:pt idx="46">
                  <c:v>43442</c:v>
                </c:pt>
                <c:pt idx="47">
                  <c:v>43443</c:v>
                </c:pt>
                <c:pt idx="48">
                  <c:v>43444</c:v>
                </c:pt>
                <c:pt idx="49">
                  <c:v>43445</c:v>
                </c:pt>
                <c:pt idx="50">
                  <c:v>43446</c:v>
                </c:pt>
                <c:pt idx="51">
                  <c:v>43447</c:v>
                </c:pt>
                <c:pt idx="52">
                  <c:v>43448</c:v>
                </c:pt>
                <c:pt idx="53">
                  <c:v>43449</c:v>
                </c:pt>
                <c:pt idx="54">
                  <c:v>43450</c:v>
                </c:pt>
                <c:pt idx="55">
                  <c:v>43451</c:v>
                </c:pt>
                <c:pt idx="56">
                  <c:v>43452</c:v>
                </c:pt>
                <c:pt idx="57">
                  <c:v>43453</c:v>
                </c:pt>
                <c:pt idx="58">
                  <c:v>43454</c:v>
                </c:pt>
                <c:pt idx="59">
                  <c:v>43455</c:v>
                </c:pt>
                <c:pt idx="60">
                  <c:v>43456</c:v>
                </c:pt>
                <c:pt idx="61">
                  <c:v>43457</c:v>
                </c:pt>
                <c:pt idx="62">
                  <c:v>43458</c:v>
                </c:pt>
                <c:pt idx="63">
                  <c:v>43459</c:v>
                </c:pt>
                <c:pt idx="64">
                  <c:v>43460</c:v>
                </c:pt>
                <c:pt idx="65">
                  <c:v>43461</c:v>
                </c:pt>
                <c:pt idx="66">
                  <c:v>43462</c:v>
                </c:pt>
                <c:pt idx="67">
                  <c:v>43463</c:v>
                </c:pt>
                <c:pt idx="68">
                  <c:v>43464</c:v>
                </c:pt>
                <c:pt idx="69">
                  <c:v>43465</c:v>
                </c:pt>
                <c:pt idx="70">
                  <c:v>43466</c:v>
                </c:pt>
                <c:pt idx="71">
                  <c:v>43467</c:v>
                </c:pt>
                <c:pt idx="72">
                  <c:v>43468</c:v>
                </c:pt>
                <c:pt idx="73">
                  <c:v>43469</c:v>
                </c:pt>
                <c:pt idx="74">
                  <c:v>43470</c:v>
                </c:pt>
                <c:pt idx="75">
                  <c:v>43471</c:v>
                </c:pt>
                <c:pt idx="76">
                  <c:v>43472</c:v>
                </c:pt>
                <c:pt idx="77">
                  <c:v>43473</c:v>
                </c:pt>
                <c:pt idx="78">
                  <c:v>43474</c:v>
                </c:pt>
                <c:pt idx="79">
                  <c:v>43475</c:v>
                </c:pt>
                <c:pt idx="80">
                  <c:v>43476</c:v>
                </c:pt>
                <c:pt idx="81">
                  <c:v>43477</c:v>
                </c:pt>
                <c:pt idx="82">
                  <c:v>43478</c:v>
                </c:pt>
                <c:pt idx="83">
                  <c:v>43479</c:v>
                </c:pt>
                <c:pt idx="84">
                  <c:v>43480</c:v>
                </c:pt>
                <c:pt idx="85">
                  <c:v>43481</c:v>
                </c:pt>
                <c:pt idx="86">
                  <c:v>43482</c:v>
                </c:pt>
                <c:pt idx="87">
                  <c:v>43483</c:v>
                </c:pt>
                <c:pt idx="88">
                  <c:v>43484</c:v>
                </c:pt>
                <c:pt idx="89">
                  <c:v>43485</c:v>
                </c:pt>
                <c:pt idx="90">
                  <c:v>43486</c:v>
                </c:pt>
                <c:pt idx="91">
                  <c:v>43487</c:v>
                </c:pt>
                <c:pt idx="92">
                  <c:v>43488</c:v>
                </c:pt>
                <c:pt idx="93">
                  <c:v>43489</c:v>
                </c:pt>
                <c:pt idx="94">
                  <c:v>43490</c:v>
                </c:pt>
                <c:pt idx="95">
                  <c:v>43491</c:v>
                </c:pt>
                <c:pt idx="96">
                  <c:v>43492</c:v>
                </c:pt>
                <c:pt idx="97">
                  <c:v>43493</c:v>
                </c:pt>
                <c:pt idx="98">
                  <c:v>43494</c:v>
                </c:pt>
                <c:pt idx="99">
                  <c:v>43495</c:v>
                </c:pt>
                <c:pt idx="100">
                  <c:v>43496</c:v>
                </c:pt>
                <c:pt idx="101">
                  <c:v>43497</c:v>
                </c:pt>
                <c:pt idx="102">
                  <c:v>43498</c:v>
                </c:pt>
                <c:pt idx="103">
                  <c:v>43499</c:v>
                </c:pt>
                <c:pt idx="104">
                  <c:v>43500</c:v>
                </c:pt>
                <c:pt idx="105">
                  <c:v>43501</c:v>
                </c:pt>
                <c:pt idx="106">
                  <c:v>43502</c:v>
                </c:pt>
                <c:pt idx="107">
                  <c:v>43503</c:v>
                </c:pt>
                <c:pt idx="108">
                  <c:v>43504</c:v>
                </c:pt>
                <c:pt idx="109">
                  <c:v>43505</c:v>
                </c:pt>
                <c:pt idx="110">
                  <c:v>43506</c:v>
                </c:pt>
                <c:pt idx="111">
                  <c:v>43507</c:v>
                </c:pt>
                <c:pt idx="112">
                  <c:v>43508</c:v>
                </c:pt>
                <c:pt idx="113">
                  <c:v>43509</c:v>
                </c:pt>
                <c:pt idx="114">
                  <c:v>43510</c:v>
                </c:pt>
                <c:pt idx="115">
                  <c:v>43511</c:v>
                </c:pt>
                <c:pt idx="116">
                  <c:v>43512</c:v>
                </c:pt>
                <c:pt idx="117">
                  <c:v>43513</c:v>
                </c:pt>
                <c:pt idx="118">
                  <c:v>43514</c:v>
                </c:pt>
                <c:pt idx="119">
                  <c:v>43515</c:v>
                </c:pt>
                <c:pt idx="120">
                  <c:v>43516</c:v>
                </c:pt>
                <c:pt idx="121">
                  <c:v>43517</c:v>
                </c:pt>
                <c:pt idx="122">
                  <c:v>43518</c:v>
                </c:pt>
                <c:pt idx="123">
                  <c:v>43519</c:v>
                </c:pt>
                <c:pt idx="124">
                  <c:v>43520</c:v>
                </c:pt>
                <c:pt idx="125">
                  <c:v>43521</c:v>
                </c:pt>
                <c:pt idx="126">
                  <c:v>43522</c:v>
                </c:pt>
                <c:pt idx="127">
                  <c:v>43523</c:v>
                </c:pt>
                <c:pt idx="128">
                  <c:v>43524</c:v>
                </c:pt>
                <c:pt idx="129">
                  <c:v>43525</c:v>
                </c:pt>
                <c:pt idx="130">
                  <c:v>43526</c:v>
                </c:pt>
                <c:pt idx="131">
                  <c:v>43527</c:v>
                </c:pt>
                <c:pt idx="132">
                  <c:v>43528</c:v>
                </c:pt>
                <c:pt idx="133">
                  <c:v>43529</c:v>
                </c:pt>
                <c:pt idx="134">
                  <c:v>43530</c:v>
                </c:pt>
                <c:pt idx="135">
                  <c:v>43531</c:v>
                </c:pt>
                <c:pt idx="136">
                  <c:v>43532</c:v>
                </c:pt>
                <c:pt idx="137">
                  <c:v>43533</c:v>
                </c:pt>
                <c:pt idx="138">
                  <c:v>43534</c:v>
                </c:pt>
                <c:pt idx="139">
                  <c:v>43535</c:v>
                </c:pt>
                <c:pt idx="140">
                  <c:v>43536</c:v>
                </c:pt>
                <c:pt idx="141">
                  <c:v>43537</c:v>
                </c:pt>
                <c:pt idx="142">
                  <c:v>43538</c:v>
                </c:pt>
                <c:pt idx="143">
                  <c:v>43539</c:v>
                </c:pt>
                <c:pt idx="144">
                  <c:v>43540</c:v>
                </c:pt>
                <c:pt idx="145">
                  <c:v>43541</c:v>
                </c:pt>
                <c:pt idx="146">
                  <c:v>43542</c:v>
                </c:pt>
                <c:pt idx="147">
                  <c:v>43543</c:v>
                </c:pt>
                <c:pt idx="148">
                  <c:v>43544</c:v>
                </c:pt>
                <c:pt idx="149">
                  <c:v>43545</c:v>
                </c:pt>
                <c:pt idx="150">
                  <c:v>43546</c:v>
                </c:pt>
                <c:pt idx="151">
                  <c:v>43547</c:v>
                </c:pt>
                <c:pt idx="152">
                  <c:v>43548</c:v>
                </c:pt>
                <c:pt idx="153">
                  <c:v>43549</c:v>
                </c:pt>
                <c:pt idx="154">
                  <c:v>43550</c:v>
                </c:pt>
                <c:pt idx="155">
                  <c:v>43551</c:v>
                </c:pt>
                <c:pt idx="156">
                  <c:v>43552</c:v>
                </c:pt>
                <c:pt idx="157">
                  <c:v>43553</c:v>
                </c:pt>
                <c:pt idx="158">
                  <c:v>43554</c:v>
                </c:pt>
                <c:pt idx="159">
                  <c:v>43555</c:v>
                </c:pt>
                <c:pt idx="160">
                  <c:v>43556</c:v>
                </c:pt>
                <c:pt idx="161">
                  <c:v>43557</c:v>
                </c:pt>
                <c:pt idx="162">
                  <c:v>43558</c:v>
                </c:pt>
                <c:pt idx="163">
                  <c:v>43559</c:v>
                </c:pt>
                <c:pt idx="164">
                  <c:v>43560</c:v>
                </c:pt>
                <c:pt idx="165">
                  <c:v>43561</c:v>
                </c:pt>
                <c:pt idx="166">
                  <c:v>43562</c:v>
                </c:pt>
                <c:pt idx="167">
                  <c:v>43563</c:v>
                </c:pt>
                <c:pt idx="168">
                  <c:v>43564</c:v>
                </c:pt>
                <c:pt idx="169">
                  <c:v>43565</c:v>
                </c:pt>
                <c:pt idx="170">
                  <c:v>43566</c:v>
                </c:pt>
                <c:pt idx="171">
                  <c:v>43567</c:v>
                </c:pt>
                <c:pt idx="172">
                  <c:v>43568</c:v>
                </c:pt>
                <c:pt idx="173">
                  <c:v>43569</c:v>
                </c:pt>
                <c:pt idx="174">
                  <c:v>43570</c:v>
                </c:pt>
                <c:pt idx="175">
                  <c:v>43571</c:v>
                </c:pt>
                <c:pt idx="176">
                  <c:v>43572</c:v>
                </c:pt>
                <c:pt idx="177">
                  <c:v>43573</c:v>
                </c:pt>
                <c:pt idx="178">
                  <c:v>43574</c:v>
                </c:pt>
                <c:pt idx="179">
                  <c:v>43575</c:v>
                </c:pt>
                <c:pt idx="180">
                  <c:v>43576</c:v>
                </c:pt>
                <c:pt idx="181">
                  <c:v>43577</c:v>
                </c:pt>
                <c:pt idx="182">
                  <c:v>43578</c:v>
                </c:pt>
                <c:pt idx="183">
                  <c:v>43579</c:v>
                </c:pt>
                <c:pt idx="184">
                  <c:v>43580</c:v>
                </c:pt>
                <c:pt idx="185">
                  <c:v>43581</c:v>
                </c:pt>
                <c:pt idx="186">
                  <c:v>43582</c:v>
                </c:pt>
                <c:pt idx="187">
                  <c:v>43583</c:v>
                </c:pt>
                <c:pt idx="188">
                  <c:v>43584</c:v>
                </c:pt>
                <c:pt idx="189">
                  <c:v>43585</c:v>
                </c:pt>
                <c:pt idx="190">
                  <c:v>43586</c:v>
                </c:pt>
                <c:pt idx="191">
                  <c:v>43587</c:v>
                </c:pt>
                <c:pt idx="192">
                  <c:v>43588</c:v>
                </c:pt>
                <c:pt idx="193">
                  <c:v>43589</c:v>
                </c:pt>
                <c:pt idx="194">
                  <c:v>43590</c:v>
                </c:pt>
                <c:pt idx="195">
                  <c:v>43591</c:v>
                </c:pt>
                <c:pt idx="196">
                  <c:v>43592</c:v>
                </c:pt>
                <c:pt idx="197">
                  <c:v>43593</c:v>
                </c:pt>
                <c:pt idx="198">
                  <c:v>43594</c:v>
                </c:pt>
                <c:pt idx="199">
                  <c:v>43595</c:v>
                </c:pt>
                <c:pt idx="200">
                  <c:v>43596</c:v>
                </c:pt>
                <c:pt idx="201">
                  <c:v>43597</c:v>
                </c:pt>
                <c:pt idx="202">
                  <c:v>43598</c:v>
                </c:pt>
                <c:pt idx="203">
                  <c:v>43599</c:v>
                </c:pt>
                <c:pt idx="204">
                  <c:v>43600</c:v>
                </c:pt>
                <c:pt idx="205">
                  <c:v>43601</c:v>
                </c:pt>
                <c:pt idx="206">
                  <c:v>43602</c:v>
                </c:pt>
                <c:pt idx="207">
                  <c:v>43603</c:v>
                </c:pt>
                <c:pt idx="208">
                  <c:v>43604</c:v>
                </c:pt>
                <c:pt idx="209">
                  <c:v>43605</c:v>
                </c:pt>
                <c:pt idx="210">
                  <c:v>43606</c:v>
                </c:pt>
                <c:pt idx="211">
                  <c:v>43607</c:v>
                </c:pt>
                <c:pt idx="212">
                  <c:v>43608</c:v>
                </c:pt>
                <c:pt idx="213">
                  <c:v>43609</c:v>
                </c:pt>
                <c:pt idx="214">
                  <c:v>43610</c:v>
                </c:pt>
                <c:pt idx="215">
                  <c:v>43611</c:v>
                </c:pt>
                <c:pt idx="216">
                  <c:v>43612</c:v>
                </c:pt>
                <c:pt idx="217">
                  <c:v>43613</c:v>
                </c:pt>
                <c:pt idx="218">
                  <c:v>43614</c:v>
                </c:pt>
                <c:pt idx="219">
                  <c:v>43615</c:v>
                </c:pt>
                <c:pt idx="220">
                  <c:v>43616</c:v>
                </c:pt>
                <c:pt idx="221">
                  <c:v>43617</c:v>
                </c:pt>
                <c:pt idx="222">
                  <c:v>43618</c:v>
                </c:pt>
                <c:pt idx="223">
                  <c:v>43619</c:v>
                </c:pt>
                <c:pt idx="224">
                  <c:v>43620</c:v>
                </c:pt>
                <c:pt idx="225">
                  <c:v>43621</c:v>
                </c:pt>
                <c:pt idx="226">
                  <c:v>43622</c:v>
                </c:pt>
                <c:pt idx="227">
                  <c:v>43623</c:v>
                </c:pt>
                <c:pt idx="228">
                  <c:v>43624</c:v>
                </c:pt>
                <c:pt idx="229">
                  <c:v>43625</c:v>
                </c:pt>
                <c:pt idx="230">
                  <c:v>43626</c:v>
                </c:pt>
                <c:pt idx="231">
                  <c:v>43627</c:v>
                </c:pt>
                <c:pt idx="232">
                  <c:v>43628</c:v>
                </c:pt>
                <c:pt idx="233">
                  <c:v>43629</c:v>
                </c:pt>
                <c:pt idx="234">
                  <c:v>43630</c:v>
                </c:pt>
                <c:pt idx="235">
                  <c:v>43631</c:v>
                </c:pt>
                <c:pt idx="236">
                  <c:v>43632</c:v>
                </c:pt>
                <c:pt idx="237">
                  <c:v>43633</c:v>
                </c:pt>
                <c:pt idx="238">
                  <c:v>43634</c:v>
                </c:pt>
                <c:pt idx="239">
                  <c:v>43635</c:v>
                </c:pt>
                <c:pt idx="240">
                  <c:v>43636</c:v>
                </c:pt>
                <c:pt idx="241">
                  <c:v>43637</c:v>
                </c:pt>
                <c:pt idx="242">
                  <c:v>43638</c:v>
                </c:pt>
                <c:pt idx="243">
                  <c:v>43639</c:v>
                </c:pt>
                <c:pt idx="244">
                  <c:v>43640</c:v>
                </c:pt>
                <c:pt idx="245">
                  <c:v>43641</c:v>
                </c:pt>
                <c:pt idx="246">
                  <c:v>43642</c:v>
                </c:pt>
                <c:pt idx="247">
                  <c:v>43643</c:v>
                </c:pt>
                <c:pt idx="248">
                  <c:v>43644</c:v>
                </c:pt>
                <c:pt idx="249">
                  <c:v>43645</c:v>
                </c:pt>
                <c:pt idx="250">
                  <c:v>43646</c:v>
                </c:pt>
                <c:pt idx="251">
                  <c:v>43647</c:v>
                </c:pt>
                <c:pt idx="252">
                  <c:v>43648</c:v>
                </c:pt>
                <c:pt idx="253">
                  <c:v>43649</c:v>
                </c:pt>
                <c:pt idx="254">
                  <c:v>43650</c:v>
                </c:pt>
                <c:pt idx="255">
                  <c:v>43651</c:v>
                </c:pt>
                <c:pt idx="256">
                  <c:v>43652</c:v>
                </c:pt>
                <c:pt idx="257">
                  <c:v>43653</c:v>
                </c:pt>
                <c:pt idx="258">
                  <c:v>43654</c:v>
                </c:pt>
                <c:pt idx="259">
                  <c:v>43655</c:v>
                </c:pt>
                <c:pt idx="260">
                  <c:v>43656</c:v>
                </c:pt>
                <c:pt idx="261">
                  <c:v>43657</c:v>
                </c:pt>
                <c:pt idx="262">
                  <c:v>43658</c:v>
                </c:pt>
                <c:pt idx="263">
                  <c:v>43659</c:v>
                </c:pt>
                <c:pt idx="264">
                  <c:v>43660</c:v>
                </c:pt>
                <c:pt idx="265">
                  <c:v>43661</c:v>
                </c:pt>
                <c:pt idx="266">
                  <c:v>43662</c:v>
                </c:pt>
                <c:pt idx="267">
                  <c:v>43663</c:v>
                </c:pt>
                <c:pt idx="268">
                  <c:v>43664</c:v>
                </c:pt>
                <c:pt idx="269">
                  <c:v>43665</c:v>
                </c:pt>
                <c:pt idx="270">
                  <c:v>43666</c:v>
                </c:pt>
                <c:pt idx="271">
                  <c:v>43667</c:v>
                </c:pt>
                <c:pt idx="272">
                  <c:v>43668</c:v>
                </c:pt>
                <c:pt idx="273">
                  <c:v>43669</c:v>
                </c:pt>
                <c:pt idx="274">
                  <c:v>43670</c:v>
                </c:pt>
                <c:pt idx="275">
                  <c:v>43671</c:v>
                </c:pt>
                <c:pt idx="276">
                  <c:v>43672</c:v>
                </c:pt>
                <c:pt idx="277">
                  <c:v>43673</c:v>
                </c:pt>
                <c:pt idx="278">
                  <c:v>43674</c:v>
                </c:pt>
                <c:pt idx="279">
                  <c:v>43675</c:v>
                </c:pt>
                <c:pt idx="280">
                  <c:v>43676</c:v>
                </c:pt>
                <c:pt idx="281">
                  <c:v>43677</c:v>
                </c:pt>
                <c:pt idx="282">
                  <c:v>43678</c:v>
                </c:pt>
                <c:pt idx="283">
                  <c:v>43679</c:v>
                </c:pt>
                <c:pt idx="284">
                  <c:v>43680</c:v>
                </c:pt>
                <c:pt idx="285">
                  <c:v>43681</c:v>
                </c:pt>
                <c:pt idx="286">
                  <c:v>43682</c:v>
                </c:pt>
                <c:pt idx="287">
                  <c:v>43683</c:v>
                </c:pt>
                <c:pt idx="288">
                  <c:v>43684</c:v>
                </c:pt>
                <c:pt idx="289">
                  <c:v>43685</c:v>
                </c:pt>
                <c:pt idx="290">
                  <c:v>43686</c:v>
                </c:pt>
                <c:pt idx="291">
                  <c:v>43687</c:v>
                </c:pt>
                <c:pt idx="292">
                  <c:v>43688</c:v>
                </c:pt>
                <c:pt idx="293">
                  <c:v>43689</c:v>
                </c:pt>
                <c:pt idx="294">
                  <c:v>43690</c:v>
                </c:pt>
                <c:pt idx="295">
                  <c:v>43691</c:v>
                </c:pt>
                <c:pt idx="296">
                  <c:v>43692</c:v>
                </c:pt>
                <c:pt idx="297">
                  <c:v>43693</c:v>
                </c:pt>
                <c:pt idx="298">
                  <c:v>43694</c:v>
                </c:pt>
                <c:pt idx="299">
                  <c:v>43695</c:v>
                </c:pt>
                <c:pt idx="300">
                  <c:v>43696</c:v>
                </c:pt>
                <c:pt idx="301">
                  <c:v>43697</c:v>
                </c:pt>
                <c:pt idx="302">
                  <c:v>43698</c:v>
                </c:pt>
                <c:pt idx="303">
                  <c:v>43699</c:v>
                </c:pt>
                <c:pt idx="304">
                  <c:v>43700</c:v>
                </c:pt>
                <c:pt idx="305">
                  <c:v>43701</c:v>
                </c:pt>
                <c:pt idx="306">
                  <c:v>43702</c:v>
                </c:pt>
                <c:pt idx="307">
                  <c:v>43703</c:v>
                </c:pt>
                <c:pt idx="308">
                  <c:v>43704</c:v>
                </c:pt>
                <c:pt idx="309">
                  <c:v>43705</c:v>
                </c:pt>
                <c:pt idx="310">
                  <c:v>43706</c:v>
                </c:pt>
                <c:pt idx="311">
                  <c:v>43707</c:v>
                </c:pt>
                <c:pt idx="312">
                  <c:v>43708</c:v>
                </c:pt>
                <c:pt idx="313">
                  <c:v>43709</c:v>
                </c:pt>
                <c:pt idx="314">
                  <c:v>43710</c:v>
                </c:pt>
                <c:pt idx="315">
                  <c:v>43711</c:v>
                </c:pt>
                <c:pt idx="316">
                  <c:v>43712</c:v>
                </c:pt>
                <c:pt idx="317">
                  <c:v>43713</c:v>
                </c:pt>
                <c:pt idx="318">
                  <c:v>43714</c:v>
                </c:pt>
                <c:pt idx="319">
                  <c:v>43715</c:v>
                </c:pt>
                <c:pt idx="320">
                  <c:v>43716</c:v>
                </c:pt>
                <c:pt idx="321">
                  <c:v>43717</c:v>
                </c:pt>
                <c:pt idx="322">
                  <c:v>43718</c:v>
                </c:pt>
                <c:pt idx="323">
                  <c:v>43719</c:v>
                </c:pt>
                <c:pt idx="324">
                  <c:v>43720</c:v>
                </c:pt>
                <c:pt idx="325">
                  <c:v>43721</c:v>
                </c:pt>
                <c:pt idx="326">
                  <c:v>43722</c:v>
                </c:pt>
                <c:pt idx="327">
                  <c:v>43723</c:v>
                </c:pt>
                <c:pt idx="328">
                  <c:v>43724</c:v>
                </c:pt>
                <c:pt idx="329">
                  <c:v>43725</c:v>
                </c:pt>
                <c:pt idx="330">
                  <c:v>43726</c:v>
                </c:pt>
                <c:pt idx="331">
                  <c:v>43727</c:v>
                </c:pt>
                <c:pt idx="332">
                  <c:v>43728</c:v>
                </c:pt>
                <c:pt idx="333">
                  <c:v>43729</c:v>
                </c:pt>
                <c:pt idx="334">
                  <c:v>43730</c:v>
                </c:pt>
                <c:pt idx="335">
                  <c:v>43731</c:v>
                </c:pt>
                <c:pt idx="336">
                  <c:v>43732</c:v>
                </c:pt>
                <c:pt idx="337">
                  <c:v>43733</c:v>
                </c:pt>
                <c:pt idx="338">
                  <c:v>43734</c:v>
                </c:pt>
                <c:pt idx="339">
                  <c:v>43735</c:v>
                </c:pt>
                <c:pt idx="340">
                  <c:v>43736</c:v>
                </c:pt>
                <c:pt idx="341">
                  <c:v>43737</c:v>
                </c:pt>
                <c:pt idx="342">
                  <c:v>43738</c:v>
                </c:pt>
                <c:pt idx="343">
                  <c:v>43739</c:v>
                </c:pt>
                <c:pt idx="344">
                  <c:v>43740</c:v>
                </c:pt>
                <c:pt idx="345">
                  <c:v>43741</c:v>
                </c:pt>
                <c:pt idx="346">
                  <c:v>43742</c:v>
                </c:pt>
                <c:pt idx="347">
                  <c:v>43743</c:v>
                </c:pt>
                <c:pt idx="348">
                  <c:v>43744</c:v>
                </c:pt>
                <c:pt idx="349">
                  <c:v>43745</c:v>
                </c:pt>
                <c:pt idx="350">
                  <c:v>43746</c:v>
                </c:pt>
                <c:pt idx="351">
                  <c:v>43747</c:v>
                </c:pt>
                <c:pt idx="352">
                  <c:v>43748</c:v>
                </c:pt>
                <c:pt idx="353">
                  <c:v>43749</c:v>
                </c:pt>
                <c:pt idx="354">
                  <c:v>43750</c:v>
                </c:pt>
                <c:pt idx="355">
                  <c:v>43751</c:v>
                </c:pt>
                <c:pt idx="356">
                  <c:v>43752</c:v>
                </c:pt>
                <c:pt idx="357">
                  <c:v>43753</c:v>
                </c:pt>
                <c:pt idx="358">
                  <c:v>43754</c:v>
                </c:pt>
                <c:pt idx="359">
                  <c:v>43755</c:v>
                </c:pt>
                <c:pt idx="360">
                  <c:v>43756</c:v>
                </c:pt>
                <c:pt idx="361">
                  <c:v>43757</c:v>
                </c:pt>
                <c:pt idx="362">
                  <c:v>43758</c:v>
                </c:pt>
                <c:pt idx="363">
                  <c:v>43759</c:v>
                </c:pt>
                <c:pt idx="364">
                  <c:v>43760</c:v>
                </c:pt>
                <c:pt idx="365">
                  <c:v>43761</c:v>
                </c:pt>
                <c:pt idx="366">
                  <c:v>43762</c:v>
                </c:pt>
                <c:pt idx="367">
                  <c:v>43763</c:v>
                </c:pt>
                <c:pt idx="368">
                  <c:v>43764</c:v>
                </c:pt>
                <c:pt idx="369">
                  <c:v>43765</c:v>
                </c:pt>
                <c:pt idx="370">
                  <c:v>43766</c:v>
                </c:pt>
                <c:pt idx="371">
                  <c:v>43767</c:v>
                </c:pt>
                <c:pt idx="372">
                  <c:v>43768</c:v>
                </c:pt>
                <c:pt idx="373">
                  <c:v>43769</c:v>
                </c:pt>
                <c:pt idx="374">
                  <c:v>43770</c:v>
                </c:pt>
                <c:pt idx="375">
                  <c:v>43771</c:v>
                </c:pt>
                <c:pt idx="376">
                  <c:v>43772</c:v>
                </c:pt>
                <c:pt idx="377">
                  <c:v>43773</c:v>
                </c:pt>
                <c:pt idx="378">
                  <c:v>43774</c:v>
                </c:pt>
                <c:pt idx="379">
                  <c:v>43775</c:v>
                </c:pt>
                <c:pt idx="380">
                  <c:v>43776</c:v>
                </c:pt>
                <c:pt idx="381">
                  <c:v>43777</c:v>
                </c:pt>
                <c:pt idx="382">
                  <c:v>43778</c:v>
                </c:pt>
                <c:pt idx="383">
                  <c:v>43779</c:v>
                </c:pt>
                <c:pt idx="384">
                  <c:v>43780</c:v>
                </c:pt>
                <c:pt idx="385">
                  <c:v>43781</c:v>
                </c:pt>
                <c:pt idx="386">
                  <c:v>43782</c:v>
                </c:pt>
                <c:pt idx="387">
                  <c:v>43783</c:v>
                </c:pt>
                <c:pt idx="388">
                  <c:v>43784</c:v>
                </c:pt>
                <c:pt idx="389">
                  <c:v>43785</c:v>
                </c:pt>
                <c:pt idx="390">
                  <c:v>43786</c:v>
                </c:pt>
                <c:pt idx="391">
                  <c:v>43787</c:v>
                </c:pt>
                <c:pt idx="392">
                  <c:v>43788</c:v>
                </c:pt>
                <c:pt idx="393">
                  <c:v>43789</c:v>
                </c:pt>
                <c:pt idx="394">
                  <c:v>43790</c:v>
                </c:pt>
                <c:pt idx="395">
                  <c:v>43791</c:v>
                </c:pt>
                <c:pt idx="396">
                  <c:v>43792</c:v>
                </c:pt>
                <c:pt idx="397">
                  <c:v>43793</c:v>
                </c:pt>
                <c:pt idx="398">
                  <c:v>43794</c:v>
                </c:pt>
                <c:pt idx="399">
                  <c:v>43795</c:v>
                </c:pt>
                <c:pt idx="400">
                  <c:v>43796</c:v>
                </c:pt>
                <c:pt idx="401">
                  <c:v>43797</c:v>
                </c:pt>
                <c:pt idx="402">
                  <c:v>43798</c:v>
                </c:pt>
                <c:pt idx="403">
                  <c:v>43799</c:v>
                </c:pt>
                <c:pt idx="404">
                  <c:v>43800</c:v>
                </c:pt>
                <c:pt idx="405">
                  <c:v>43801</c:v>
                </c:pt>
                <c:pt idx="406">
                  <c:v>43802</c:v>
                </c:pt>
                <c:pt idx="407">
                  <c:v>43803</c:v>
                </c:pt>
                <c:pt idx="408">
                  <c:v>43804</c:v>
                </c:pt>
                <c:pt idx="409">
                  <c:v>43805</c:v>
                </c:pt>
                <c:pt idx="410">
                  <c:v>43806</c:v>
                </c:pt>
                <c:pt idx="411">
                  <c:v>43807</c:v>
                </c:pt>
                <c:pt idx="412">
                  <c:v>43808</c:v>
                </c:pt>
                <c:pt idx="413">
                  <c:v>43809</c:v>
                </c:pt>
                <c:pt idx="414">
                  <c:v>43810</c:v>
                </c:pt>
                <c:pt idx="415">
                  <c:v>43811</c:v>
                </c:pt>
                <c:pt idx="416">
                  <c:v>43812</c:v>
                </c:pt>
                <c:pt idx="417">
                  <c:v>43813</c:v>
                </c:pt>
                <c:pt idx="418">
                  <c:v>43814</c:v>
                </c:pt>
                <c:pt idx="419">
                  <c:v>43815</c:v>
                </c:pt>
                <c:pt idx="420">
                  <c:v>43816</c:v>
                </c:pt>
                <c:pt idx="421">
                  <c:v>43817</c:v>
                </c:pt>
                <c:pt idx="422">
                  <c:v>43818</c:v>
                </c:pt>
                <c:pt idx="423">
                  <c:v>43819</c:v>
                </c:pt>
                <c:pt idx="424">
                  <c:v>43820</c:v>
                </c:pt>
                <c:pt idx="425">
                  <c:v>43821</c:v>
                </c:pt>
                <c:pt idx="426">
                  <c:v>43822</c:v>
                </c:pt>
                <c:pt idx="427">
                  <c:v>43823</c:v>
                </c:pt>
                <c:pt idx="428">
                  <c:v>43824</c:v>
                </c:pt>
                <c:pt idx="429">
                  <c:v>43825</c:v>
                </c:pt>
                <c:pt idx="430">
                  <c:v>43826</c:v>
                </c:pt>
                <c:pt idx="431">
                  <c:v>43827</c:v>
                </c:pt>
                <c:pt idx="432">
                  <c:v>43828</c:v>
                </c:pt>
                <c:pt idx="433">
                  <c:v>43829</c:v>
                </c:pt>
                <c:pt idx="434">
                  <c:v>43830</c:v>
                </c:pt>
                <c:pt idx="435">
                  <c:v>43831</c:v>
                </c:pt>
                <c:pt idx="436">
                  <c:v>43832</c:v>
                </c:pt>
                <c:pt idx="437">
                  <c:v>43833</c:v>
                </c:pt>
                <c:pt idx="438">
                  <c:v>43834</c:v>
                </c:pt>
                <c:pt idx="439">
                  <c:v>43835</c:v>
                </c:pt>
                <c:pt idx="440">
                  <c:v>43836</c:v>
                </c:pt>
                <c:pt idx="441">
                  <c:v>43837</c:v>
                </c:pt>
                <c:pt idx="442">
                  <c:v>43838</c:v>
                </c:pt>
                <c:pt idx="443">
                  <c:v>43839</c:v>
                </c:pt>
                <c:pt idx="444">
                  <c:v>43840</c:v>
                </c:pt>
                <c:pt idx="445">
                  <c:v>43841</c:v>
                </c:pt>
                <c:pt idx="446">
                  <c:v>43842</c:v>
                </c:pt>
                <c:pt idx="447">
                  <c:v>43843</c:v>
                </c:pt>
                <c:pt idx="448">
                  <c:v>43844</c:v>
                </c:pt>
                <c:pt idx="449">
                  <c:v>43845</c:v>
                </c:pt>
                <c:pt idx="450">
                  <c:v>43846</c:v>
                </c:pt>
                <c:pt idx="451">
                  <c:v>43847</c:v>
                </c:pt>
                <c:pt idx="452">
                  <c:v>43848</c:v>
                </c:pt>
                <c:pt idx="453">
                  <c:v>43849</c:v>
                </c:pt>
                <c:pt idx="454">
                  <c:v>43850</c:v>
                </c:pt>
                <c:pt idx="455">
                  <c:v>43851</c:v>
                </c:pt>
                <c:pt idx="456">
                  <c:v>43852</c:v>
                </c:pt>
                <c:pt idx="457">
                  <c:v>43853</c:v>
                </c:pt>
                <c:pt idx="458">
                  <c:v>43854</c:v>
                </c:pt>
                <c:pt idx="459">
                  <c:v>43855</c:v>
                </c:pt>
                <c:pt idx="460">
                  <c:v>43856</c:v>
                </c:pt>
                <c:pt idx="461">
                  <c:v>43857</c:v>
                </c:pt>
                <c:pt idx="462">
                  <c:v>43858</c:v>
                </c:pt>
                <c:pt idx="463">
                  <c:v>43859</c:v>
                </c:pt>
                <c:pt idx="464">
                  <c:v>43860</c:v>
                </c:pt>
                <c:pt idx="465">
                  <c:v>43861</c:v>
                </c:pt>
                <c:pt idx="466">
                  <c:v>43862</c:v>
                </c:pt>
                <c:pt idx="467">
                  <c:v>43863</c:v>
                </c:pt>
                <c:pt idx="468">
                  <c:v>43864</c:v>
                </c:pt>
                <c:pt idx="469">
                  <c:v>43865</c:v>
                </c:pt>
                <c:pt idx="470">
                  <c:v>43866</c:v>
                </c:pt>
                <c:pt idx="471">
                  <c:v>43867</c:v>
                </c:pt>
                <c:pt idx="472">
                  <c:v>43868</c:v>
                </c:pt>
                <c:pt idx="473">
                  <c:v>43869</c:v>
                </c:pt>
                <c:pt idx="474">
                  <c:v>43870</c:v>
                </c:pt>
                <c:pt idx="475">
                  <c:v>43871</c:v>
                </c:pt>
                <c:pt idx="476">
                  <c:v>43872</c:v>
                </c:pt>
                <c:pt idx="477">
                  <c:v>43873</c:v>
                </c:pt>
                <c:pt idx="478">
                  <c:v>43874</c:v>
                </c:pt>
                <c:pt idx="479">
                  <c:v>43875</c:v>
                </c:pt>
                <c:pt idx="480">
                  <c:v>43876</c:v>
                </c:pt>
                <c:pt idx="481">
                  <c:v>43877</c:v>
                </c:pt>
                <c:pt idx="482">
                  <c:v>43878</c:v>
                </c:pt>
                <c:pt idx="483">
                  <c:v>43879</c:v>
                </c:pt>
                <c:pt idx="484">
                  <c:v>43880</c:v>
                </c:pt>
                <c:pt idx="485">
                  <c:v>43881</c:v>
                </c:pt>
                <c:pt idx="486">
                  <c:v>43882</c:v>
                </c:pt>
                <c:pt idx="487">
                  <c:v>43883</c:v>
                </c:pt>
                <c:pt idx="488">
                  <c:v>43884</c:v>
                </c:pt>
                <c:pt idx="489">
                  <c:v>43885</c:v>
                </c:pt>
                <c:pt idx="490">
                  <c:v>43886</c:v>
                </c:pt>
                <c:pt idx="491">
                  <c:v>43887</c:v>
                </c:pt>
                <c:pt idx="492">
                  <c:v>43888</c:v>
                </c:pt>
                <c:pt idx="493">
                  <c:v>43889</c:v>
                </c:pt>
                <c:pt idx="494">
                  <c:v>43890</c:v>
                </c:pt>
                <c:pt idx="495">
                  <c:v>43891</c:v>
                </c:pt>
                <c:pt idx="496">
                  <c:v>43892</c:v>
                </c:pt>
                <c:pt idx="497">
                  <c:v>43893</c:v>
                </c:pt>
                <c:pt idx="498">
                  <c:v>43894</c:v>
                </c:pt>
                <c:pt idx="499">
                  <c:v>43895</c:v>
                </c:pt>
                <c:pt idx="500">
                  <c:v>43896</c:v>
                </c:pt>
                <c:pt idx="501">
                  <c:v>43897</c:v>
                </c:pt>
                <c:pt idx="502">
                  <c:v>43898</c:v>
                </c:pt>
                <c:pt idx="503">
                  <c:v>43899</c:v>
                </c:pt>
                <c:pt idx="504">
                  <c:v>43900</c:v>
                </c:pt>
                <c:pt idx="505">
                  <c:v>43901</c:v>
                </c:pt>
                <c:pt idx="506">
                  <c:v>43902</c:v>
                </c:pt>
                <c:pt idx="507">
                  <c:v>43903</c:v>
                </c:pt>
                <c:pt idx="508">
                  <c:v>43904</c:v>
                </c:pt>
                <c:pt idx="509">
                  <c:v>43905</c:v>
                </c:pt>
                <c:pt idx="510">
                  <c:v>43906</c:v>
                </c:pt>
                <c:pt idx="511">
                  <c:v>43907</c:v>
                </c:pt>
                <c:pt idx="512">
                  <c:v>43908</c:v>
                </c:pt>
                <c:pt idx="513">
                  <c:v>43909</c:v>
                </c:pt>
                <c:pt idx="514">
                  <c:v>43910</c:v>
                </c:pt>
                <c:pt idx="515">
                  <c:v>43911</c:v>
                </c:pt>
                <c:pt idx="516">
                  <c:v>43912</c:v>
                </c:pt>
                <c:pt idx="517">
                  <c:v>43913</c:v>
                </c:pt>
                <c:pt idx="518">
                  <c:v>43914</c:v>
                </c:pt>
                <c:pt idx="519">
                  <c:v>43915</c:v>
                </c:pt>
                <c:pt idx="520">
                  <c:v>43916</c:v>
                </c:pt>
                <c:pt idx="521">
                  <c:v>43917</c:v>
                </c:pt>
                <c:pt idx="522">
                  <c:v>43918</c:v>
                </c:pt>
                <c:pt idx="523">
                  <c:v>43919</c:v>
                </c:pt>
                <c:pt idx="524">
                  <c:v>43920</c:v>
                </c:pt>
                <c:pt idx="525">
                  <c:v>43921</c:v>
                </c:pt>
                <c:pt idx="526">
                  <c:v>43922</c:v>
                </c:pt>
                <c:pt idx="527">
                  <c:v>43923</c:v>
                </c:pt>
                <c:pt idx="528">
                  <c:v>43924</c:v>
                </c:pt>
                <c:pt idx="529">
                  <c:v>43925</c:v>
                </c:pt>
                <c:pt idx="530">
                  <c:v>43926</c:v>
                </c:pt>
                <c:pt idx="531">
                  <c:v>43927</c:v>
                </c:pt>
                <c:pt idx="532">
                  <c:v>43928</c:v>
                </c:pt>
                <c:pt idx="533">
                  <c:v>43929</c:v>
                </c:pt>
                <c:pt idx="534">
                  <c:v>43930</c:v>
                </c:pt>
                <c:pt idx="535">
                  <c:v>43931</c:v>
                </c:pt>
                <c:pt idx="536">
                  <c:v>43932</c:v>
                </c:pt>
                <c:pt idx="537">
                  <c:v>43933</c:v>
                </c:pt>
                <c:pt idx="538">
                  <c:v>43934</c:v>
                </c:pt>
                <c:pt idx="539">
                  <c:v>43935</c:v>
                </c:pt>
                <c:pt idx="540">
                  <c:v>43936</c:v>
                </c:pt>
                <c:pt idx="541">
                  <c:v>43937</c:v>
                </c:pt>
                <c:pt idx="542">
                  <c:v>43938</c:v>
                </c:pt>
                <c:pt idx="543">
                  <c:v>43939</c:v>
                </c:pt>
                <c:pt idx="544">
                  <c:v>43940</c:v>
                </c:pt>
                <c:pt idx="545">
                  <c:v>43941</c:v>
                </c:pt>
                <c:pt idx="546">
                  <c:v>43942</c:v>
                </c:pt>
                <c:pt idx="547">
                  <c:v>43943</c:v>
                </c:pt>
                <c:pt idx="548">
                  <c:v>43944</c:v>
                </c:pt>
                <c:pt idx="549">
                  <c:v>43945</c:v>
                </c:pt>
                <c:pt idx="550">
                  <c:v>43946</c:v>
                </c:pt>
                <c:pt idx="551">
                  <c:v>43947</c:v>
                </c:pt>
                <c:pt idx="552">
                  <c:v>43948</c:v>
                </c:pt>
                <c:pt idx="553">
                  <c:v>43949</c:v>
                </c:pt>
                <c:pt idx="554">
                  <c:v>43950</c:v>
                </c:pt>
                <c:pt idx="555">
                  <c:v>43951</c:v>
                </c:pt>
                <c:pt idx="556">
                  <c:v>43952</c:v>
                </c:pt>
                <c:pt idx="557">
                  <c:v>43953</c:v>
                </c:pt>
                <c:pt idx="558">
                  <c:v>43954</c:v>
                </c:pt>
                <c:pt idx="559">
                  <c:v>43955</c:v>
                </c:pt>
                <c:pt idx="560">
                  <c:v>43956</c:v>
                </c:pt>
                <c:pt idx="561">
                  <c:v>43957</c:v>
                </c:pt>
                <c:pt idx="562">
                  <c:v>43958</c:v>
                </c:pt>
                <c:pt idx="563">
                  <c:v>43959</c:v>
                </c:pt>
                <c:pt idx="564">
                  <c:v>43960</c:v>
                </c:pt>
                <c:pt idx="565">
                  <c:v>43961</c:v>
                </c:pt>
                <c:pt idx="566">
                  <c:v>43962</c:v>
                </c:pt>
                <c:pt idx="567">
                  <c:v>43963</c:v>
                </c:pt>
                <c:pt idx="568">
                  <c:v>43964</c:v>
                </c:pt>
                <c:pt idx="569">
                  <c:v>43965</c:v>
                </c:pt>
                <c:pt idx="570">
                  <c:v>43966</c:v>
                </c:pt>
                <c:pt idx="571">
                  <c:v>43967</c:v>
                </c:pt>
                <c:pt idx="572">
                  <c:v>43968</c:v>
                </c:pt>
                <c:pt idx="573">
                  <c:v>43969</c:v>
                </c:pt>
                <c:pt idx="574">
                  <c:v>43970</c:v>
                </c:pt>
                <c:pt idx="575">
                  <c:v>43971</c:v>
                </c:pt>
                <c:pt idx="576">
                  <c:v>43972</c:v>
                </c:pt>
                <c:pt idx="577">
                  <c:v>43973</c:v>
                </c:pt>
                <c:pt idx="578">
                  <c:v>43974</c:v>
                </c:pt>
                <c:pt idx="579">
                  <c:v>43975</c:v>
                </c:pt>
                <c:pt idx="580">
                  <c:v>43976</c:v>
                </c:pt>
                <c:pt idx="581">
                  <c:v>43977</c:v>
                </c:pt>
                <c:pt idx="582">
                  <c:v>43978</c:v>
                </c:pt>
                <c:pt idx="583">
                  <c:v>43979</c:v>
                </c:pt>
                <c:pt idx="584">
                  <c:v>43980</c:v>
                </c:pt>
                <c:pt idx="585">
                  <c:v>43981</c:v>
                </c:pt>
                <c:pt idx="586">
                  <c:v>43982</c:v>
                </c:pt>
                <c:pt idx="587">
                  <c:v>43983</c:v>
                </c:pt>
                <c:pt idx="588">
                  <c:v>43984</c:v>
                </c:pt>
                <c:pt idx="589">
                  <c:v>43985</c:v>
                </c:pt>
                <c:pt idx="590">
                  <c:v>43986</c:v>
                </c:pt>
                <c:pt idx="591">
                  <c:v>43987</c:v>
                </c:pt>
                <c:pt idx="592">
                  <c:v>43988</c:v>
                </c:pt>
                <c:pt idx="593">
                  <c:v>43989</c:v>
                </c:pt>
                <c:pt idx="594">
                  <c:v>43990</c:v>
                </c:pt>
                <c:pt idx="595">
                  <c:v>43991</c:v>
                </c:pt>
                <c:pt idx="596">
                  <c:v>43992</c:v>
                </c:pt>
                <c:pt idx="597">
                  <c:v>43993</c:v>
                </c:pt>
                <c:pt idx="598">
                  <c:v>43994</c:v>
                </c:pt>
                <c:pt idx="599">
                  <c:v>43995</c:v>
                </c:pt>
                <c:pt idx="600">
                  <c:v>43996</c:v>
                </c:pt>
                <c:pt idx="601">
                  <c:v>43997</c:v>
                </c:pt>
                <c:pt idx="602">
                  <c:v>43998</c:v>
                </c:pt>
                <c:pt idx="603">
                  <c:v>43999</c:v>
                </c:pt>
                <c:pt idx="604">
                  <c:v>44000</c:v>
                </c:pt>
                <c:pt idx="605">
                  <c:v>44001</c:v>
                </c:pt>
                <c:pt idx="606">
                  <c:v>44002</c:v>
                </c:pt>
                <c:pt idx="607">
                  <c:v>44003</c:v>
                </c:pt>
                <c:pt idx="608">
                  <c:v>44004</c:v>
                </c:pt>
                <c:pt idx="609">
                  <c:v>44005</c:v>
                </c:pt>
                <c:pt idx="610">
                  <c:v>44006</c:v>
                </c:pt>
                <c:pt idx="611">
                  <c:v>44007</c:v>
                </c:pt>
                <c:pt idx="612">
                  <c:v>44008</c:v>
                </c:pt>
                <c:pt idx="613">
                  <c:v>44009</c:v>
                </c:pt>
                <c:pt idx="614">
                  <c:v>44010</c:v>
                </c:pt>
                <c:pt idx="615">
                  <c:v>44011</c:v>
                </c:pt>
                <c:pt idx="616">
                  <c:v>44012</c:v>
                </c:pt>
                <c:pt idx="617">
                  <c:v>44013</c:v>
                </c:pt>
                <c:pt idx="618">
                  <c:v>44014</c:v>
                </c:pt>
                <c:pt idx="619">
                  <c:v>44015</c:v>
                </c:pt>
                <c:pt idx="620">
                  <c:v>44016</c:v>
                </c:pt>
                <c:pt idx="621">
                  <c:v>44017</c:v>
                </c:pt>
                <c:pt idx="622">
                  <c:v>44018</c:v>
                </c:pt>
                <c:pt idx="623">
                  <c:v>44019</c:v>
                </c:pt>
                <c:pt idx="624">
                  <c:v>44020</c:v>
                </c:pt>
                <c:pt idx="625">
                  <c:v>44021</c:v>
                </c:pt>
                <c:pt idx="626">
                  <c:v>44022</c:v>
                </c:pt>
                <c:pt idx="627">
                  <c:v>44023</c:v>
                </c:pt>
                <c:pt idx="628">
                  <c:v>44024</c:v>
                </c:pt>
                <c:pt idx="629">
                  <c:v>44025</c:v>
                </c:pt>
                <c:pt idx="630">
                  <c:v>44026</c:v>
                </c:pt>
                <c:pt idx="631">
                  <c:v>44027</c:v>
                </c:pt>
                <c:pt idx="632">
                  <c:v>44028</c:v>
                </c:pt>
                <c:pt idx="633">
                  <c:v>44029</c:v>
                </c:pt>
                <c:pt idx="634">
                  <c:v>44030</c:v>
                </c:pt>
                <c:pt idx="635">
                  <c:v>44031</c:v>
                </c:pt>
                <c:pt idx="636">
                  <c:v>44032</c:v>
                </c:pt>
                <c:pt idx="637">
                  <c:v>44033</c:v>
                </c:pt>
                <c:pt idx="638">
                  <c:v>44034</c:v>
                </c:pt>
                <c:pt idx="639">
                  <c:v>44035</c:v>
                </c:pt>
                <c:pt idx="640">
                  <c:v>44036</c:v>
                </c:pt>
                <c:pt idx="641">
                  <c:v>44037</c:v>
                </c:pt>
                <c:pt idx="642">
                  <c:v>44038</c:v>
                </c:pt>
                <c:pt idx="643">
                  <c:v>44039</c:v>
                </c:pt>
                <c:pt idx="644">
                  <c:v>44040</c:v>
                </c:pt>
                <c:pt idx="645">
                  <c:v>44041</c:v>
                </c:pt>
                <c:pt idx="646">
                  <c:v>44042</c:v>
                </c:pt>
                <c:pt idx="647">
                  <c:v>44043</c:v>
                </c:pt>
                <c:pt idx="648">
                  <c:v>44044</c:v>
                </c:pt>
                <c:pt idx="649">
                  <c:v>44045</c:v>
                </c:pt>
                <c:pt idx="650">
                  <c:v>44046</c:v>
                </c:pt>
                <c:pt idx="651">
                  <c:v>44047</c:v>
                </c:pt>
                <c:pt idx="652">
                  <c:v>44048</c:v>
                </c:pt>
                <c:pt idx="653">
                  <c:v>44049</c:v>
                </c:pt>
                <c:pt idx="654">
                  <c:v>44050</c:v>
                </c:pt>
                <c:pt idx="655">
                  <c:v>44051</c:v>
                </c:pt>
                <c:pt idx="656">
                  <c:v>44052</c:v>
                </c:pt>
                <c:pt idx="657">
                  <c:v>44053</c:v>
                </c:pt>
                <c:pt idx="658">
                  <c:v>44054</c:v>
                </c:pt>
                <c:pt idx="659">
                  <c:v>44055</c:v>
                </c:pt>
                <c:pt idx="660">
                  <c:v>44056</c:v>
                </c:pt>
                <c:pt idx="661">
                  <c:v>44057</c:v>
                </c:pt>
                <c:pt idx="662">
                  <c:v>44058</c:v>
                </c:pt>
                <c:pt idx="663">
                  <c:v>44059</c:v>
                </c:pt>
                <c:pt idx="664">
                  <c:v>44060</c:v>
                </c:pt>
                <c:pt idx="665">
                  <c:v>44061</c:v>
                </c:pt>
                <c:pt idx="666">
                  <c:v>44062</c:v>
                </c:pt>
                <c:pt idx="667">
                  <c:v>44063</c:v>
                </c:pt>
                <c:pt idx="668">
                  <c:v>44064</c:v>
                </c:pt>
                <c:pt idx="669">
                  <c:v>44065</c:v>
                </c:pt>
                <c:pt idx="670">
                  <c:v>44066</c:v>
                </c:pt>
                <c:pt idx="671">
                  <c:v>44067</c:v>
                </c:pt>
                <c:pt idx="672">
                  <c:v>44068</c:v>
                </c:pt>
                <c:pt idx="673">
                  <c:v>44069</c:v>
                </c:pt>
                <c:pt idx="674">
                  <c:v>44070</c:v>
                </c:pt>
                <c:pt idx="675">
                  <c:v>44071</c:v>
                </c:pt>
                <c:pt idx="676">
                  <c:v>44072</c:v>
                </c:pt>
                <c:pt idx="677">
                  <c:v>44073</c:v>
                </c:pt>
                <c:pt idx="678">
                  <c:v>44074</c:v>
                </c:pt>
                <c:pt idx="679">
                  <c:v>44075</c:v>
                </c:pt>
                <c:pt idx="680">
                  <c:v>44076</c:v>
                </c:pt>
                <c:pt idx="681">
                  <c:v>44077</c:v>
                </c:pt>
                <c:pt idx="682">
                  <c:v>44078</c:v>
                </c:pt>
                <c:pt idx="683">
                  <c:v>44079</c:v>
                </c:pt>
                <c:pt idx="684">
                  <c:v>44080</c:v>
                </c:pt>
                <c:pt idx="685">
                  <c:v>44081</c:v>
                </c:pt>
                <c:pt idx="686">
                  <c:v>44082</c:v>
                </c:pt>
                <c:pt idx="687">
                  <c:v>44083</c:v>
                </c:pt>
                <c:pt idx="688">
                  <c:v>44084</c:v>
                </c:pt>
                <c:pt idx="689">
                  <c:v>44085</c:v>
                </c:pt>
                <c:pt idx="690">
                  <c:v>44086</c:v>
                </c:pt>
                <c:pt idx="691">
                  <c:v>44087</c:v>
                </c:pt>
                <c:pt idx="692">
                  <c:v>44088</c:v>
                </c:pt>
                <c:pt idx="693">
                  <c:v>44089</c:v>
                </c:pt>
                <c:pt idx="694">
                  <c:v>44090</c:v>
                </c:pt>
                <c:pt idx="695">
                  <c:v>44091</c:v>
                </c:pt>
                <c:pt idx="696">
                  <c:v>44092</c:v>
                </c:pt>
                <c:pt idx="697">
                  <c:v>44093</c:v>
                </c:pt>
                <c:pt idx="698">
                  <c:v>44094</c:v>
                </c:pt>
                <c:pt idx="699">
                  <c:v>44095</c:v>
                </c:pt>
                <c:pt idx="700">
                  <c:v>44096</c:v>
                </c:pt>
                <c:pt idx="701">
                  <c:v>44097</c:v>
                </c:pt>
                <c:pt idx="702">
                  <c:v>44098</c:v>
                </c:pt>
                <c:pt idx="703">
                  <c:v>44099</c:v>
                </c:pt>
                <c:pt idx="704">
                  <c:v>44100</c:v>
                </c:pt>
                <c:pt idx="705">
                  <c:v>44101</c:v>
                </c:pt>
                <c:pt idx="706">
                  <c:v>44102</c:v>
                </c:pt>
                <c:pt idx="707">
                  <c:v>44103</c:v>
                </c:pt>
                <c:pt idx="708">
                  <c:v>44104</c:v>
                </c:pt>
                <c:pt idx="709">
                  <c:v>44105</c:v>
                </c:pt>
                <c:pt idx="710">
                  <c:v>44106</c:v>
                </c:pt>
                <c:pt idx="711">
                  <c:v>44107</c:v>
                </c:pt>
                <c:pt idx="712">
                  <c:v>44108</c:v>
                </c:pt>
                <c:pt idx="713">
                  <c:v>44109</c:v>
                </c:pt>
                <c:pt idx="714">
                  <c:v>44110</c:v>
                </c:pt>
                <c:pt idx="715">
                  <c:v>44111</c:v>
                </c:pt>
                <c:pt idx="716">
                  <c:v>44112</c:v>
                </c:pt>
                <c:pt idx="717">
                  <c:v>44113</c:v>
                </c:pt>
                <c:pt idx="718">
                  <c:v>44114</c:v>
                </c:pt>
                <c:pt idx="719">
                  <c:v>44115</c:v>
                </c:pt>
                <c:pt idx="720">
                  <c:v>44116</c:v>
                </c:pt>
                <c:pt idx="721">
                  <c:v>44117</c:v>
                </c:pt>
                <c:pt idx="722">
                  <c:v>44118</c:v>
                </c:pt>
                <c:pt idx="723">
                  <c:v>44119</c:v>
                </c:pt>
                <c:pt idx="724">
                  <c:v>44120</c:v>
                </c:pt>
                <c:pt idx="725">
                  <c:v>44121</c:v>
                </c:pt>
                <c:pt idx="726">
                  <c:v>44122</c:v>
                </c:pt>
                <c:pt idx="727">
                  <c:v>44123</c:v>
                </c:pt>
                <c:pt idx="728">
                  <c:v>44124</c:v>
                </c:pt>
                <c:pt idx="729">
                  <c:v>44125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'Figure 7 data'!$B$4:$B$5000</c:f>
              <c:numCache>
                <c:formatCode>0.00</c:formatCode>
                <c:ptCount val="4997"/>
                <c:pt idx="0">
                  <c:v>0.40899999999999997</c:v>
                </c:pt>
                <c:pt idx="1">
                  <c:v>0.39600000000000002</c:v>
                </c:pt>
                <c:pt idx="2">
                  <c:v>0.39800000000000002</c:v>
                </c:pt>
                <c:pt idx="3">
                  <c:v>0.35199999999999998</c:v>
                </c:pt>
                <c:pt idx="4">
                  <c:v>0.35199999999999998</c:v>
                </c:pt>
                <c:pt idx="5">
                  <c:v>0.35199999999999998</c:v>
                </c:pt>
                <c:pt idx="6">
                  <c:v>0.377</c:v>
                </c:pt>
                <c:pt idx="7">
                  <c:v>0.36899999999999999</c:v>
                </c:pt>
                <c:pt idx="8">
                  <c:v>0.38500000000000001</c:v>
                </c:pt>
                <c:pt idx="9">
                  <c:v>0.39900000000000002</c:v>
                </c:pt>
                <c:pt idx="10">
                  <c:v>0.42799999999999999</c:v>
                </c:pt>
                <c:pt idx="11">
                  <c:v>0.42799999999999999</c:v>
                </c:pt>
                <c:pt idx="12">
                  <c:v>0.42799999999999999</c:v>
                </c:pt>
                <c:pt idx="13">
                  <c:v>0.42599999999999999</c:v>
                </c:pt>
                <c:pt idx="14">
                  <c:v>0.434</c:v>
                </c:pt>
                <c:pt idx="15">
                  <c:v>0.44700000000000001</c:v>
                </c:pt>
                <c:pt idx="16">
                  <c:v>0.45700000000000002</c:v>
                </c:pt>
                <c:pt idx="17">
                  <c:v>0.40699999999999997</c:v>
                </c:pt>
                <c:pt idx="18">
                  <c:v>0.40699999999999997</c:v>
                </c:pt>
                <c:pt idx="19">
                  <c:v>0.40699999999999997</c:v>
                </c:pt>
                <c:pt idx="20">
                  <c:v>0.39800000000000002</c:v>
                </c:pt>
                <c:pt idx="21">
                  <c:v>0.40899999999999997</c:v>
                </c:pt>
                <c:pt idx="22">
                  <c:v>0.39800000000000002</c:v>
                </c:pt>
                <c:pt idx="23">
                  <c:v>0.36</c:v>
                </c:pt>
                <c:pt idx="24">
                  <c:v>0.36699999999999999</c:v>
                </c:pt>
                <c:pt idx="25">
                  <c:v>0.36699999999999999</c:v>
                </c:pt>
                <c:pt idx="26">
                  <c:v>0.36699999999999999</c:v>
                </c:pt>
                <c:pt idx="27">
                  <c:v>0.373</c:v>
                </c:pt>
                <c:pt idx="28">
                  <c:v>0.35</c:v>
                </c:pt>
                <c:pt idx="29">
                  <c:v>0.376</c:v>
                </c:pt>
                <c:pt idx="30">
                  <c:v>0.37</c:v>
                </c:pt>
                <c:pt idx="31">
                  <c:v>0.34</c:v>
                </c:pt>
                <c:pt idx="32">
                  <c:v>0.34</c:v>
                </c:pt>
                <c:pt idx="33">
                  <c:v>0.34</c:v>
                </c:pt>
                <c:pt idx="34">
                  <c:v>0.36099999999999999</c:v>
                </c:pt>
                <c:pt idx="35">
                  <c:v>0.35</c:v>
                </c:pt>
                <c:pt idx="36">
                  <c:v>0.34899999999999998</c:v>
                </c:pt>
                <c:pt idx="37">
                  <c:v>0.32100000000000001</c:v>
                </c:pt>
                <c:pt idx="38">
                  <c:v>0.313</c:v>
                </c:pt>
                <c:pt idx="39">
                  <c:v>0.313</c:v>
                </c:pt>
                <c:pt idx="40">
                  <c:v>0.313</c:v>
                </c:pt>
                <c:pt idx="41">
                  <c:v>0.30599999999999999</c:v>
                </c:pt>
                <c:pt idx="42">
                  <c:v>0.26300000000000001</c:v>
                </c:pt>
                <c:pt idx="43">
                  <c:v>0.27700000000000002</c:v>
                </c:pt>
                <c:pt idx="44">
                  <c:v>0.23599999999999999</c:v>
                </c:pt>
                <c:pt idx="45">
                  <c:v>0.249</c:v>
                </c:pt>
                <c:pt idx="46">
                  <c:v>0.249</c:v>
                </c:pt>
                <c:pt idx="47">
                  <c:v>0.249</c:v>
                </c:pt>
                <c:pt idx="48">
                  <c:v>0.246</c:v>
                </c:pt>
                <c:pt idx="49">
                  <c:v>0.23200000000000001</c:v>
                </c:pt>
                <c:pt idx="50">
                  <c:v>0.27900000000000003</c:v>
                </c:pt>
                <c:pt idx="51">
                  <c:v>0.28499999999999998</c:v>
                </c:pt>
                <c:pt idx="52">
                  <c:v>0.252</c:v>
                </c:pt>
                <c:pt idx="53">
                  <c:v>0.252</c:v>
                </c:pt>
                <c:pt idx="54">
                  <c:v>0.252</c:v>
                </c:pt>
                <c:pt idx="55">
                  <c:v>0.25600000000000001</c:v>
                </c:pt>
                <c:pt idx="56">
                  <c:v>0.24399999999999999</c:v>
                </c:pt>
                <c:pt idx="57">
                  <c:v>0.23899999999999999</c:v>
                </c:pt>
                <c:pt idx="58">
                  <c:v>0.22800000000000001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0.23100000000000001</c:v>
                </c:pt>
                <c:pt idx="66">
                  <c:v>0.24199999999999999</c:v>
                </c:pt>
                <c:pt idx="67">
                  <c:v>0.24199999999999999</c:v>
                </c:pt>
                <c:pt idx="68">
                  <c:v>0.24199999999999999</c:v>
                </c:pt>
                <c:pt idx="69">
                  <c:v>0.24199999999999999</c:v>
                </c:pt>
                <c:pt idx="70">
                  <c:v>0.24199999999999999</c:v>
                </c:pt>
                <c:pt idx="71">
                  <c:v>0.16500000000000001</c:v>
                </c:pt>
                <c:pt idx="72">
                  <c:v>0.153</c:v>
                </c:pt>
                <c:pt idx="73">
                  <c:v>0.20799999999999999</c:v>
                </c:pt>
                <c:pt idx="74">
                  <c:v>0.20799999999999999</c:v>
                </c:pt>
                <c:pt idx="75">
                  <c:v>0.20799999999999999</c:v>
                </c:pt>
                <c:pt idx="76">
                  <c:v>0.221</c:v>
                </c:pt>
                <c:pt idx="77">
                  <c:v>0.22600000000000001</c:v>
                </c:pt>
                <c:pt idx="78">
                  <c:v>0.27900000000000003</c:v>
                </c:pt>
                <c:pt idx="79">
                  <c:v>0.255</c:v>
                </c:pt>
                <c:pt idx="80">
                  <c:v>0.23899999999999999</c:v>
                </c:pt>
                <c:pt idx="81">
                  <c:v>0.23899999999999999</c:v>
                </c:pt>
                <c:pt idx="82">
                  <c:v>0.23899999999999999</c:v>
                </c:pt>
                <c:pt idx="83">
                  <c:v>0.23100000000000001</c:v>
                </c:pt>
                <c:pt idx="84">
                  <c:v>0.20599999999999999</c:v>
                </c:pt>
                <c:pt idx="85">
                  <c:v>0.224</c:v>
                </c:pt>
                <c:pt idx="86">
                  <c:v>0.24299999999999999</c:v>
                </c:pt>
                <c:pt idx="87">
                  <c:v>0.26200000000000001</c:v>
                </c:pt>
                <c:pt idx="88">
                  <c:v>0.26200000000000001</c:v>
                </c:pt>
                <c:pt idx="89">
                  <c:v>0.26200000000000001</c:v>
                </c:pt>
                <c:pt idx="90">
                  <c:v>0.255</c:v>
                </c:pt>
                <c:pt idx="91">
                  <c:v>0.23599999999999999</c:v>
                </c:pt>
                <c:pt idx="92">
                  <c:v>0.22500000000000001</c:v>
                </c:pt>
                <c:pt idx="93">
                  <c:v>0.18</c:v>
                </c:pt>
                <c:pt idx="94">
                  <c:v>0.193</c:v>
                </c:pt>
                <c:pt idx="95">
                  <c:v>0.193</c:v>
                </c:pt>
                <c:pt idx="96">
                  <c:v>0.193</c:v>
                </c:pt>
                <c:pt idx="97">
                  <c:v>0.20499999999999999</c:v>
                </c:pt>
                <c:pt idx="98">
                  <c:v>0.2</c:v>
                </c:pt>
                <c:pt idx="99">
                  <c:v>0.188</c:v>
                </c:pt>
                <c:pt idx="100">
                  <c:v>0.14899999999999999</c:v>
                </c:pt>
                <c:pt idx="101">
                  <c:v>0.16600000000000001</c:v>
                </c:pt>
                <c:pt idx="102">
                  <c:v>0.16600000000000001</c:v>
                </c:pt>
                <c:pt idx="103">
                  <c:v>0.16600000000000001</c:v>
                </c:pt>
                <c:pt idx="104">
                  <c:v>0.17699999999999999</c:v>
                </c:pt>
                <c:pt idx="105">
                  <c:v>0.17</c:v>
                </c:pt>
                <c:pt idx="106">
                  <c:v>0.16200000000000001</c:v>
                </c:pt>
                <c:pt idx="107">
                  <c:v>0.115</c:v>
                </c:pt>
                <c:pt idx="108">
                  <c:v>8.6999999999999994E-2</c:v>
                </c:pt>
                <c:pt idx="109">
                  <c:v>8.6999999999999994E-2</c:v>
                </c:pt>
                <c:pt idx="110">
                  <c:v>8.6999999999999994E-2</c:v>
                </c:pt>
                <c:pt idx="111">
                  <c:v>0.12</c:v>
                </c:pt>
                <c:pt idx="112">
                  <c:v>0.13200000000000001</c:v>
                </c:pt>
                <c:pt idx="113">
                  <c:v>0.123</c:v>
                </c:pt>
                <c:pt idx="114">
                  <c:v>0.10299999999999999</c:v>
                </c:pt>
                <c:pt idx="115">
                  <c:v>0.10100000000000001</c:v>
                </c:pt>
                <c:pt idx="116">
                  <c:v>0.10100000000000001</c:v>
                </c:pt>
                <c:pt idx="117">
                  <c:v>0.10100000000000001</c:v>
                </c:pt>
                <c:pt idx="118">
                  <c:v>0.11</c:v>
                </c:pt>
                <c:pt idx="119">
                  <c:v>0.105</c:v>
                </c:pt>
                <c:pt idx="120">
                  <c:v>0.1</c:v>
                </c:pt>
                <c:pt idx="121">
                  <c:v>0.127</c:v>
                </c:pt>
                <c:pt idx="122">
                  <c:v>9.6000000000000002E-2</c:v>
                </c:pt>
                <c:pt idx="123">
                  <c:v>9.6000000000000002E-2</c:v>
                </c:pt>
                <c:pt idx="124">
                  <c:v>9.6000000000000002E-2</c:v>
                </c:pt>
                <c:pt idx="125">
                  <c:v>0.108</c:v>
                </c:pt>
                <c:pt idx="126">
                  <c:v>0.11799999999999999</c:v>
                </c:pt>
                <c:pt idx="127">
                  <c:v>0.14799999999999999</c:v>
                </c:pt>
                <c:pt idx="128">
                  <c:v>0.183</c:v>
                </c:pt>
                <c:pt idx="129">
                  <c:v>0.183</c:v>
                </c:pt>
                <c:pt idx="130">
                  <c:v>0.183</c:v>
                </c:pt>
                <c:pt idx="131">
                  <c:v>0.183</c:v>
                </c:pt>
                <c:pt idx="132">
                  <c:v>0.158</c:v>
                </c:pt>
                <c:pt idx="133">
                  <c:v>0.16800000000000001</c:v>
                </c:pt>
                <c:pt idx="134">
                  <c:v>0.128</c:v>
                </c:pt>
                <c:pt idx="135">
                  <c:v>6.7000000000000004E-2</c:v>
                </c:pt>
                <c:pt idx="136">
                  <c:v>6.9000000000000006E-2</c:v>
                </c:pt>
                <c:pt idx="137">
                  <c:v>6.9000000000000006E-2</c:v>
                </c:pt>
                <c:pt idx="138">
                  <c:v>6.9000000000000006E-2</c:v>
                </c:pt>
                <c:pt idx="139">
                  <c:v>6.9000000000000006E-2</c:v>
                </c:pt>
                <c:pt idx="140">
                  <c:v>5.5E-2</c:v>
                </c:pt>
                <c:pt idx="141">
                  <c:v>6.5000000000000002E-2</c:v>
                </c:pt>
                <c:pt idx="142">
                  <c:v>8.5999999999999993E-2</c:v>
                </c:pt>
                <c:pt idx="143">
                  <c:v>8.4000000000000005E-2</c:v>
                </c:pt>
                <c:pt idx="144">
                  <c:v>8.4000000000000005E-2</c:v>
                </c:pt>
                <c:pt idx="145">
                  <c:v>8.4000000000000005E-2</c:v>
                </c:pt>
                <c:pt idx="146">
                  <c:v>8.3000000000000004E-2</c:v>
                </c:pt>
                <c:pt idx="147">
                  <c:v>9.7000000000000003E-2</c:v>
                </c:pt>
                <c:pt idx="148">
                  <c:v>8.4000000000000005E-2</c:v>
                </c:pt>
                <c:pt idx="149">
                  <c:v>4.1000000000000002E-2</c:v>
                </c:pt>
                <c:pt idx="150">
                  <c:v>-1.4999999999999999E-2</c:v>
                </c:pt>
                <c:pt idx="151">
                  <c:v>-1.4999999999999999E-2</c:v>
                </c:pt>
                <c:pt idx="152">
                  <c:v>-1.4999999999999999E-2</c:v>
                </c:pt>
                <c:pt idx="153">
                  <c:v>-2.8000000000000001E-2</c:v>
                </c:pt>
                <c:pt idx="154">
                  <c:v>-1.4999999999999999E-2</c:v>
                </c:pt>
                <c:pt idx="155">
                  <c:v>-8.1000000000000003E-2</c:v>
                </c:pt>
                <c:pt idx="156">
                  <c:v>-6.9000000000000006E-2</c:v>
                </c:pt>
                <c:pt idx="157">
                  <c:v>-7.0000000000000007E-2</c:v>
                </c:pt>
                <c:pt idx="158">
                  <c:v>-7.0000000000000007E-2</c:v>
                </c:pt>
                <c:pt idx="159">
                  <c:v>-7.0000000000000007E-2</c:v>
                </c:pt>
                <c:pt idx="160">
                  <c:v>-2.5999999999999999E-2</c:v>
                </c:pt>
                <c:pt idx="161">
                  <c:v>-4.9000000000000002E-2</c:v>
                </c:pt>
                <c:pt idx="162">
                  <c:v>8.0000000000000002E-3</c:v>
                </c:pt>
                <c:pt idx="163">
                  <c:v>-6.0000000000000001E-3</c:v>
                </c:pt>
                <c:pt idx="164">
                  <c:v>7.0000000000000001E-3</c:v>
                </c:pt>
                <c:pt idx="165">
                  <c:v>7.0000000000000001E-3</c:v>
                </c:pt>
                <c:pt idx="166">
                  <c:v>7.0000000000000001E-3</c:v>
                </c:pt>
                <c:pt idx="167">
                  <c:v>7.0000000000000001E-3</c:v>
                </c:pt>
                <c:pt idx="168">
                  <c:v>-0.01</c:v>
                </c:pt>
                <c:pt idx="169">
                  <c:v>-2.5999999999999999E-2</c:v>
                </c:pt>
                <c:pt idx="170">
                  <c:v>-8.9999999999999993E-3</c:v>
                </c:pt>
                <c:pt idx="171">
                  <c:v>5.5E-2</c:v>
                </c:pt>
                <c:pt idx="172">
                  <c:v>5.5E-2</c:v>
                </c:pt>
                <c:pt idx="173">
                  <c:v>5.5E-2</c:v>
                </c:pt>
                <c:pt idx="174">
                  <c:v>5.6000000000000001E-2</c:v>
                </c:pt>
                <c:pt idx="175">
                  <c:v>6.6000000000000003E-2</c:v>
                </c:pt>
                <c:pt idx="176">
                  <c:v>0.08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4.1000000000000002E-2</c:v>
                </c:pt>
                <c:pt idx="183">
                  <c:v>-1.2E-2</c:v>
                </c:pt>
                <c:pt idx="184">
                  <c:v>-8.9999999999999993E-3</c:v>
                </c:pt>
                <c:pt idx="185">
                  <c:v>-2.1999999999999999E-2</c:v>
                </c:pt>
                <c:pt idx="186">
                  <c:v>-2.1999999999999999E-2</c:v>
                </c:pt>
                <c:pt idx="187">
                  <c:v>-2.1999999999999999E-2</c:v>
                </c:pt>
                <c:pt idx="188">
                  <c:v>3.0000000000000001E-3</c:v>
                </c:pt>
                <c:pt idx="189">
                  <c:v>1.2999999999999999E-2</c:v>
                </c:pt>
                <c:pt idx="190">
                  <c:v>1.2999999999999999E-2</c:v>
                </c:pt>
                <c:pt idx="191">
                  <c:v>0.03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6.0000000000000001E-3</c:v>
                </c:pt>
                <c:pt idx="196">
                  <c:v>-3.7999999999999999E-2</c:v>
                </c:pt>
                <c:pt idx="197">
                  <c:v>-4.3999999999999997E-2</c:v>
                </c:pt>
                <c:pt idx="198">
                  <c:v>-4.7E-2</c:v>
                </c:pt>
                <c:pt idx="199">
                  <c:v>-4.4999999999999998E-2</c:v>
                </c:pt>
                <c:pt idx="200">
                  <c:v>-4.4999999999999998E-2</c:v>
                </c:pt>
                <c:pt idx="201">
                  <c:v>-4.4999999999999998E-2</c:v>
                </c:pt>
                <c:pt idx="202">
                  <c:v>-7.0000000000000007E-2</c:v>
                </c:pt>
                <c:pt idx="203">
                  <c:v>-7.0000000000000007E-2</c:v>
                </c:pt>
                <c:pt idx="204">
                  <c:v>-9.8000000000000004E-2</c:v>
                </c:pt>
                <c:pt idx="205">
                  <c:v>-9.5000000000000001E-2</c:v>
                </c:pt>
                <c:pt idx="206">
                  <c:v>-0.104</c:v>
                </c:pt>
                <c:pt idx="207">
                  <c:v>-0.104</c:v>
                </c:pt>
                <c:pt idx="208">
                  <c:v>-0.104</c:v>
                </c:pt>
                <c:pt idx="209">
                  <c:v>-8.6999999999999994E-2</c:v>
                </c:pt>
                <c:pt idx="210">
                  <c:v>-6.3E-2</c:v>
                </c:pt>
                <c:pt idx="211">
                  <c:v>-8.5999999999999993E-2</c:v>
                </c:pt>
                <c:pt idx="212">
                  <c:v>-0.12</c:v>
                </c:pt>
                <c:pt idx="213">
                  <c:v>-0.11700000000000001</c:v>
                </c:pt>
                <c:pt idx="214">
                  <c:v>-0.11700000000000001</c:v>
                </c:pt>
                <c:pt idx="215">
                  <c:v>-0.11700000000000001</c:v>
                </c:pt>
                <c:pt idx="216">
                  <c:v>-0.14399999999999999</c:v>
                </c:pt>
                <c:pt idx="217">
                  <c:v>-0.161</c:v>
                </c:pt>
                <c:pt idx="218">
                  <c:v>-0.17899999999999999</c:v>
                </c:pt>
                <c:pt idx="219">
                  <c:v>-0.17499999999999999</c:v>
                </c:pt>
                <c:pt idx="220">
                  <c:v>-0.20200000000000001</c:v>
                </c:pt>
                <c:pt idx="221">
                  <c:v>-0.20200000000000001</c:v>
                </c:pt>
                <c:pt idx="222">
                  <c:v>-0.20200000000000001</c:v>
                </c:pt>
                <c:pt idx="223">
                  <c:v>-0.20100000000000001</c:v>
                </c:pt>
                <c:pt idx="224">
                  <c:v>-0.20599999999999999</c:v>
                </c:pt>
                <c:pt idx="225">
                  <c:v>-0.22600000000000001</c:v>
                </c:pt>
                <c:pt idx="226">
                  <c:v>-0.23899999999999999</c:v>
                </c:pt>
                <c:pt idx="227">
                  <c:v>-0.25700000000000001</c:v>
                </c:pt>
                <c:pt idx="228">
                  <c:v>-0.25700000000000001</c:v>
                </c:pt>
                <c:pt idx="229">
                  <c:v>-0.25700000000000001</c:v>
                </c:pt>
                <c:pt idx="230">
                  <c:v>-0.219</c:v>
                </c:pt>
                <c:pt idx="231">
                  <c:v>-0.23200000000000001</c:v>
                </c:pt>
                <c:pt idx="232">
                  <c:v>-0.23599999999999999</c:v>
                </c:pt>
                <c:pt idx="233">
                  <c:v>-0.24099999999999999</c:v>
                </c:pt>
                <c:pt idx="234">
                  <c:v>-0.255</c:v>
                </c:pt>
                <c:pt idx="235">
                  <c:v>-0.255</c:v>
                </c:pt>
                <c:pt idx="236">
                  <c:v>-0.255</c:v>
                </c:pt>
                <c:pt idx="237">
                  <c:v>-0.24399999999999999</c:v>
                </c:pt>
                <c:pt idx="238">
                  <c:v>-0.32</c:v>
                </c:pt>
                <c:pt idx="239">
                  <c:v>-0.28799999999999998</c:v>
                </c:pt>
                <c:pt idx="240">
                  <c:v>-0.318</c:v>
                </c:pt>
                <c:pt idx="241">
                  <c:v>-0.28499999999999998</c:v>
                </c:pt>
                <c:pt idx="242">
                  <c:v>-0.28499999999999998</c:v>
                </c:pt>
                <c:pt idx="243">
                  <c:v>-0.28499999999999998</c:v>
                </c:pt>
                <c:pt idx="244">
                  <c:v>-0.307</c:v>
                </c:pt>
                <c:pt idx="245">
                  <c:v>-0.33100000000000002</c:v>
                </c:pt>
                <c:pt idx="246">
                  <c:v>-0.30299999999999999</c:v>
                </c:pt>
                <c:pt idx="247">
                  <c:v>-0.32</c:v>
                </c:pt>
                <c:pt idx="248">
                  <c:v>-0.32700000000000001</c:v>
                </c:pt>
                <c:pt idx="249">
                  <c:v>-0.32700000000000001</c:v>
                </c:pt>
                <c:pt idx="250">
                  <c:v>-0.32700000000000001</c:v>
                </c:pt>
                <c:pt idx="251">
                  <c:v>-0.35699999999999998</c:v>
                </c:pt>
                <c:pt idx="252">
                  <c:v>-0.36699999999999999</c:v>
                </c:pt>
                <c:pt idx="253">
                  <c:v>-0.38500000000000001</c:v>
                </c:pt>
                <c:pt idx="254">
                  <c:v>-0.39900000000000002</c:v>
                </c:pt>
                <c:pt idx="255">
                  <c:v>-0.36299999999999999</c:v>
                </c:pt>
                <c:pt idx="256">
                  <c:v>-0.36299999999999999</c:v>
                </c:pt>
                <c:pt idx="257">
                  <c:v>-0.36299999999999999</c:v>
                </c:pt>
                <c:pt idx="258">
                  <c:v>-0.36599999999999999</c:v>
                </c:pt>
                <c:pt idx="259">
                  <c:v>-0.35399999999999998</c:v>
                </c:pt>
                <c:pt idx="260">
                  <c:v>-0.307</c:v>
                </c:pt>
                <c:pt idx="261">
                  <c:v>-0.22500000000000001</c:v>
                </c:pt>
                <c:pt idx="262">
                  <c:v>-0.21</c:v>
                </c:pt>
                <c:pt idx="263">
                  <c:v>-0.21</c:v>
                </c:pt>
                <c:pt idx="264">
                  <c:v>-0.21</c:v>
                </c:pt>
                <c:pt idx="265">
                  <c:v>-0.251</c:v>
                </c:pt>
                <c:pt idx="266">
                  <c:v>-0.24399999999999999</c:v>
                </c:pt>
                <c:pt idx="267">
                  <c:v>-0.28999999999999998</c:v>
                </c:pt>
                <c:pt idx="268">
                  <c:v>-0.31</c:v>
                </c:pt>
                <c:pt idx="269">
                  <c:v>-0.32400000000000001</c:v>
                </c:pt>
                <c:pt idx="270">
                  <c:v>-0.32400000000000001</c:v>
                </c:pt>
                <c:pt idx="271">
                  <c:v>-0.32400000000000001</c:v>
                </c:pt>
                <c:pt idx="272">
                  <c:v>-0.34599999999999997</c:v>
                </c:pt>
                <c:pt idx="273">
                  <c:v>-0.35499999999999998</c:v>
                </c:pt>
                <c:pt idx="274">
                  <c:v>-0.378</c:v>
                </c:pt>
                <c:pt idx="275">
                  <c:v>-0.36299999999999999</c:v>
                </c:pt>
                <c:pt idx="276">
                  <c:v>-0.376</c:v>
                </c:pt>
                <c:pt idx="277">
                  <c:v>-0.376</c:v>
                </c:pt>
                <c:pt idx="278">
                  <c:v>-0.376</c:v>
                </c:pt>
                <c:pt idx="279">
                  <c:v>-0.39100000000000001</c:v>
                </c:pt>
                <c:pt idx="280">
                  <c:v>-0.39900000000000002</c:v>
                </c:pt>
                <c:pt idx="281">
                  <c:v>-0.44</c:v>
                </c:pt>
                <c:pt idx="282">
                  <c:v>-0.45</c:v>
                </c:pt>
                <c:pt idx="283">
                  <c:v>-0.495</c:v>
                </c:pt>
                <c:pt idx="284">
                  <c:v>-0.495</c:v>
                </c:pt>
                <c:pt idx="285">
                  <c:v>-0.495</c:v>
                </c:pt>
                <c:pt idx="286">
                  <c:v>-0.51600000000000001</c:v>
                </c:pt>
                <c:pt idx="287">
                  <c:v>-0.53600000000000003</c:v>
                </c:pt>
                <c:pt idx="288">
                  <c:v>-0.58099999999999996</c:v>
                </c:pt>
                <c:pt idx="289">
                  <c:v>-0.56000000000000005</c:v>
                </c:pt>
                <c:pt idx="290">
                  <c:v>-0.57599999999999996</c:v>
                </c:pt>
                <c:pt idx="291">
                  <c:v>-0.57599999999999996</c:v>
                </c:pt>
                <c:pt idx="292">
                  <c:v>-0.57599999999999996</c:v>
                </c:pt>
                <c:pt idx="293">
                  <c:v>-0.59199999999999997</c:v>
                </c:pt>
                <c:pt idx="294">
                  <c:v>-0.60899999999999999</c:v>
                </c:pt>
                <c:pt idx="295">
                  <c:v>-0.65</c:v>
                </c:pt>
                <c:pt idx="296">
                  <c:v>-0.71299999999999997</c:v>
                </c:pt>
                <c:pt idx="297">
                  <c:v>-0.68500000000000005</c:v>
                </c:pt>
                <c:pt idx="298">
                  <c:v>-0.68500000000000005</c:v>
                </c:pt>
                <c:pt idx="299">
                  <c:v>-0.68500000000000005</c:v>
                </c:pt>
                <c:pt idx="300">
                  <c:v>-0.64800000000000002</c:v>
                </c:pt>
                <c:pt idx="301">
                  <c:v>-0.69</c:v>
                </c:pt>
                <c:pt idx="302">
                  <c:v>-0.67</c:v>
                </c:pt>
                <c:pt idx="303">
                  <c:v>-0.64400000000000002</c:v>
                </c:pt>
                <c:pt idx="304">
                  <c:v>-0.67500000000000004</c:v>
                </c:pt>
                <c:pt idx="305">
                  <c:v>-0.67500000000000004</c:v>
                </c:pt>
                <c:pt idx="306">
                  <c:v>-0.67500000000000004</c:v>
                </c:pt>
                <c:pt idx="307">
                  <c:v>-0.66600000000000004</c:v>
                </c:pt>
                <c:pt idx="308">
                  <c:v>-0.69299999999999995</c:v>
                </c:pt>
                <c:pt idx="309">
                  <c:v>-0.71399999999999997</c:v>
                </c:pt>
                <c:pt idx="310">
                  <c:v>-0.69199999999999995</c:v>
                </c:pt>
                <c:pt idx="311">
                  <c:v>-0.7</c:v>
                </c:pt>
                <c:pt idx="312">
                  <c:v>-0.7</c:v>
                </c:pt>
                <c:pt idx="313">
                  <c:v>-0.7</c:v>
                </c:pt>
                <c:pt idx="314">
                  <c:v>-0.70199999999999996</c:v>
                </c:pt>
                <c:pt idx="315">
                  <c:v>-0.70599999999999996</c:v>
                </c:pt>
                <c:pt idx="316">
                  <c:v>-0.67400000000000004</c:v>
                </c:pt>
                <c:pt idx="317">
                  <c:v>-0.59399999999999997</c:v>
                </c:pt>
                <c:pt idx="318">
                  <c:v>-0.63800000000000001</c:v>
                </c:pt>
                <c:pt idx="319">
                  <c:v>-0.63800000000000001</c:v>
                </c:pt>
                <c:pt idx="320">
                  <c:v>-0.63800000000000001</c:v>
                </c:pt>
                <c:pt idx="321">
                  <c:v>-0.58499999999999996</c:v>
                </c:pt>
                <c:pt idx="322">
                  <c:v>-0.54700000000000004</c:v>
                </c:pt>
                <c:pt idx="323">
                  <c:v>-0.56399999999999995</c:v>
                </c:pt>
                <c:pt idx="324">
                  <c:v>-0.51600000000000001</c:v>
                </c:pt>
                <c:pt idx="325">
                  <c:v>-0.44900000000000001</c:v>
                </c:pt>
                <c:pt idx="326">
                  <c:v>-0.44900000000000001</c:v>
                </c:pt>
                <c:pt idx="327">
                  <c:v>-0.44900000000000001</c:v>
                </c:pt>
                <c:pt idx="328">
                  <c:v>-0.48</c:v>
                </c:pt>
                <c:pt idx="329">
                  <c:v>-0.47399999999999998</c:v>
                </c:pt>
                <c:pt idx="330">
                  <c:v>-0.51</c:v>
                </c:pt>
                <c:pt idx="331">
                  <c:v>-0.50700000000000001</c:v>
                </c:pt>
                <c:pt idx="332">
                  <c:v>-0.52100000000000002</c:v>
                </c:pt>
                <c:pt idx="333">
                  <c:v>-0.52100000000000002</c:v>
                </c:pt>
                <c:pt idx="334">
                  <c:v>-0.52100000000000002</c:v>
                </c:pt>
                <c:pt idx="335">
                  <c:v>-0.58099999999999996</c:v>
                </c:pt>
                <c:pt idx="336">
                  <c:v>-0.6</c:v>
                </c:pt>
                <c:pt idx="337">
                  <c:v>-0.57499999999999996</c:v>
                </c:pt>
                <c:pt idx="338">
                  <c:v>-0.58199999999999996</c:v>
                </c:pt>
                <c:pt idx="339">
                  <c:v>-0.57299999999999995</c:v>
                </c:pt>
                <c:pt idx="340">
                  <c:v>-0.57299999999999995</c:v>
                </c:pt>
                <c:pt idx="341">
                  <c:v>-0.57299999999999995</c:v>
                </c:pt>
                <c:pt idx="342">
                  <c:v>-0.57099999999999995</c:v>
                </c:pt>
                <c:pt idx="343">
                  <c:v>-0.56399999999999995</c:v>
                </c:pt>
                <c:pt idx="344">
                  <c:v>-0.54600000000000004</c:v>
                </c:pt>
                <c:pt idx="345">
                  <c:v>-0.59</c:v>
                </c:pt>
                <c:pt idx="346">
                  <c:v>-0.58599999999999997</c:v>
                </c:pt>
                <c:pt idx="347">
                  <c:v>-0.58599999999999997</c:v>
                </c:pt>
                <c:pt idx="348">
                  <c:v>-0.58599999999999997</c:v>
                </c:pt>
                <c:pt idx="349">
                  <c:v>-0.57499999999999996</c:v>
                </c:pt>
                <c:pt idx="350">
                  <c:v>-0.59399999999999997</c:v>
                </c:pt>
                <c:pt idx="351">
                  <c:v>-0.54800000000000004</c:v>
                </c:pt>
                <c:pt idx="352">
                  <c:v>-0.46899999999999997</c:v>
                </c:pt>
                <c:pt idx="353">
                  <c:v>-0.442</c:v>
                </c:pt>
                <c:pt idx="354">
                  <c:v>-0.442</c:v>
                </c:pt>
                <c:pt idx="355">
                  <c:v>-0.442</c:v>
                </c:pt>
                <c:pt idx="356">
                  <c:v>-0.45700000000000002</c:v>
                </c:pt>
                <c:pt idx="357">
                  <c:v>-0.41699999999999998</c:v>
                </c:pt>
                <c:pt idx="358">
                  <c:v>-0.38700000000000001</c:v>
                </c:pt>
                <c:pt idx="359">
                  <c:v>-0.40799999999999997</c:v>
                </c:pt>
                <c:pt idx="360">
                  <c:v>-0.38200000000000001</c:v>
                </c:pt>
                <c:pt idx="361">
                  <c:v>-0.38200000000000001</c:v>
                </c:pt>
                <c:pt idx="362">
                  <c:v>-0.38200000000000001</c:v>
                </c:pt>
                <c:pt idx="363">
                  <c:v>-0.34399999999999997</c:v>
                </c:pt>
                <c:pt idx="364">
                  <c:v>-0.36799999999999999</c:v>
                </c:pt>
                <c:pt idx="365">
                  <c:v>-0.39400000000000002</c:v>
                </c:pt>
                <c:pt idx="366">
                  <c:v>-0.40400000000000003</c:v>
                </c:pt>
                <c:pt idx="367">
                  <c:v>-0.36199999999999999</c:v>
                </c:pt>
                <c:pt idx="368">
                  <c:v>-0.36199999999999999</c:v>
                </c:pt>
                <c:pt idx="369">
                  <c:v>-0.36199999999999999</c:v>
                </c:pt>
                <c:pt idx="370">
                  <c:v>-0.33200000000000002</c:v>
                </c:pt>
                <c:pt idx="371">
                  <c:v>-0.35099999999999998</c:v>
                </c:pt>
                <c:pt idx="372">
                  <c:v>-0.35399999999999998</c:v>
                </c:pt>
                <c:pt idx="373">
                  <c:v>-0.40699999999999997</c:v>
                </c:pt>
                <c:pt idx="374">
                  <c:v>-0.38200000000000001</c:v>
                </c:pt>
                <c:pt idx="375">
                  <c:v>-0.38200000000000001</c:v>
                </c:pt>
                <c:pt idx="376">
                  <c:v>-0.38200000000000001</c:v>
                </c:pt>
                <c:pt idx="377">
                  <c:v>-0.35099999999999998</c:v>
                </c:pt>
                <c:pt idx="378">
                  <c:v>-0.309</c:v>
                </c:pt>
                <c:pt idx="379">
                  <c:v>-0.33300000000000002</c:v>
                </c:pt>
                <c:pt idx="380">
                  <c:v>-0.23300000000000001</c:v>
                </c:pt>
                <c:pt idx="381">
                  <c:v>-0.26300000000000001</c:v>
                </c:pt>
                <c:pt idx="382">
                  <c:v>-0.26300000000000001</c:v>
                </c:pt>
                <c:pt idx="383">
                  <c:v>-0.26300000000000001</c:v>
                </c:pt>
                <c:pt idx="384">
                  <c:v>-0.245</c:v>
                </c:pt>
                <c:pt idx="385">
                  <c:v>-0.252</c:v>
                </c:pt>
                <c:pt idx="386">
                  <c:v>-0.3</c:v>
                </c:pt>
                <c:pt idx="387">
                  <c:v>-0.35099999999999998</c:v>
                </c:pt>
                <c:pt idx="388">
                  <c:v>-0.33400000000000002</c:v>
                </c:pt>
                <c:pt idx="389">
                  <c:v>-0.33400000000000002</c:v>
                </c:pt>
                <c:pt idx="390">
                  <c:v>-0.33400000000000002</c:v>
                </c:pt>
                <c:pt idx="391">
                  <c:v>-0.33600000000000002</c:v>
                </c:pt>
                <c:pt idx="392">
                  <c:v>-0.33900000000000002</c:v>
                </c:pt>
                <c:pt idx="393">
                  <c:v>-0.34699999999999998</c:v>
                </c:pt>
                <c:pt idx="394">
                  <c:v>-0.32500000000000001</c:v>
                </c:pt>
                <c:pt idx="395">
                  <c:v>-0.35899999999999999</c:v>
                </c:pt>
                <c:pt idx="396">
                  <c:v>-0.35899999999999999</c:v>
                </c:pt>
                <c:pt idx="397">
                  <c:v>-0.35899999999999999</c:v>
                </c:pt>
                <c:pt idx="398">
                  <c:v>-0.34899999999999998</c:v>
                </c:pt>
                <c:pt idx="399">
                  <c:v>-0.372</c:v>
                </c:pt>
                <c:pt idx="400">
                  <c:v>-0.372</c:v>
                </c:pt>
                <c:pt idx="401">
                  <c:v>-0.36099999999999999</c:v>
                </c:pt>
                <c:pt idx="402">
                  <c:v>-0.36</c:v>
                </c:pt>
                <c:pt idx="403">
                  <c:v>-0.36</c:v>
                </c:pt>
                <c:pt idx="404">
                  <c:v>-0.36</c:v>
                </c:pt>
                <c:pt idx="405">
                  <c:v>-0.28100000000000003</c:v>
                </c:pt>
                <c:pt idx="406">
                  <c:v>-0.34799999999999998</c:v>
                </c:pt>
                <c:pt idx="407">
                  <c:v>-0.315</c:v>
                </c:pt>
                <c:pt idx="408">
                  <c:v>-0.29399999999999998</c:v>
                </c:pt>
                <c:pt idx="409">
                  <c:v>-0.28599999999999998</c:v>
                </c:pt>
                <c:pt idx="410">
                  <c:v>-0.28599999999999998</c:v>
                </c:pt>
                <c:pt idx="411">
                  <c:v>-0.28599999999999998</c:v>
                </c:pt>
                <c:pt idx="412">
                  <c:v>-0.307</c:v>
                </c:pt>
                <c:pt idx="413">
                  <c:v>-0.29499999999999998</c:v>
                </c:pt>
                <c:pt idx="414">
                  <c:v>-0.32100000000000001</c:v>
                </c:pt>
                <c:pt idx="415">
                  <c:v>-0.26900000000000002</c:v>
                </c:pt>
                <c:pt idx="416">
                  <c:v>-0.28899999999999998</c:v>
                </c:pt>
                <c:pt idx="417">
                  <c:v>-0.28899999999999998</c:v>
                </c:pt>
                <c:pt idx="418">
                  <c:v>-0.28899999999999998</c:v>
                </c:pt>
                <c:pt idx="419">
                  <c:v>-0.27700000000000002</c:v>
                </c:pt>
                <c:pt idx="420">
                  <c:v>-0.29499999999999998</c:v>
                </c:pt>
                <c:pt idx="421">
                  <c:v>-0.249</c:v>
                </c:pt>
                <c:pt idx="422">
                  <c:v>-0.23499999999999999</c:v>
                </c:pt>
                <c:pt idx="423">
                  <c:v>-0.252</c:v>
                </c:pt>
                <c:pt idx="424">
                  <c:v>-0.252</c:v>
                </c:pt>
                <c:pt idx="425">
                  <c:v>-0.252</c:v>
                </c:pt>
                <c:pt idx="426">
                  <c:v>-0.24199999999999999</c:v>
                </c:pt>
                <c:pt idx="427">
                  <c:v>-0.24199999999999999</c:v>
                </c:pt>
                <c:pt idx="428">
                  <c:v>-0.24199999999999999</c:v>
                </c:pt>
                <c:pt idx="429">
                  <c:v>-0.24199999999999999</c:v>
                </c:pt>
                <c:pt idx="430">
                  <c:v>-0.25600000000000001</c:v>
                </c:pt>
                <c:pt idx="431">
                  <c:v>-0.25600000000000001</c:v>
                </c:pt>
                <c:pt idx="432">
                  <c:v>-0.25600000000000001</c:v>
                </c:pt>
                <c:pt idx="433">
                  <c:v>-0.185</c:v>
                </c:pt>
                <c:pt idx="434">
                  <c:v>-0.185</c:v>
                </c:pt>
                <c:pt idx="435">
                  <c:v>-0.186</c:v>
                </c:pt>
                <c:pt idx="436">
                  <c:v>-0.223</c:v>
                </c:pt>
                <c:pt idx="437">
                  <c:v>-0.27800000000000002</c:v>
                </c:pt>
                <c:pt idx="438">
                  <c:v>-0.27800000000000002</c:v>
                </c:pt>
                <c:pt idx="439">
                  <c:v>-0.27800000000000002</c:v>
                </c:pt>
                <c:pt idx="440">
                  <c:v>-0.28699999999999998</c:v>
                </c:pt>
                <c:pt idx="441">
                  <c:v>-0.28499999999999998</c:v>
                </c:pt>
                <c:pt idx="442">
                  <c:v>-0.20699999999999999</c:v>
                </c:pt>
                <c:pt idx="443">
                  <c:v>-0.17899999999999999</c:v>
                </c:pt>
                <c:pt idx="444">
                  <c:v>-0.19900000000000001</c:v>
                </c:pt>
                <c:pt idx="445">
                  <c:v>-0.19900000000000001</c:v>
                </c:pt>
                <c:pt idx="446">
                  <c:v>-0.19900000000000001</c:v>
                </c:pt>
                <c:pt idx="447">
                  <c:v>-0.159</c:v>
                </c:pt>
                <c:pt idx="448">
                  <c:v>-0.17100000000000001</c:v>
                </c:pt>
                <c:pt idx="449">
                  <c:v>-0.2</c:v>
                </c:pt>
                <c:pt idx="450">
                  <c:v>-0.219</c:v>
                </c:pt>
                <c:pt idx="451">
                  <c:v>-0.215</c:v>
                </c:pt>
                <c:pt idx="452">
                  <c:v>-0.215</c:v>
                </c:pt>
                <c:pt idx="453">
                  <c:v>-0.215</c:v>
                </c:pt>
                <c:pt idx="454">
                  <c:v>-0.218</c:v>
                </c:pt>
                <c:pt idx="455">
                  <c:v>-0.248</c:v>
                </c:pt>
                <c:pt idx="456">
                  <c:v>-0.26</c:v>
                </c:pt>
                <c:pt idx="457">
                  <c:v>-0.308</c:v>
                </c:pt>
                <c:pt idx="458">
                  <c:v>-0.33500000000000002</c:v>
                </c:pt>
                <c:pt idx="459">
                  <c:v>-0.33500000000000002</c:v>
                </c:pt>
                <c:pt idx="460">
                  <c:v>-0.33500000000000002</c:v>
                </c:pt>
                <c:pt idx="461">
                  <c:v>-0.38500000000000001</c:v>
                </c:pt>
                <c:pt idx="462">
                  <c:v>-0.34100000000000003</c:v>
                </c:pt>
                <c:pt idx="463">
                  <c:v>-0.377</c:v>
                </c:pt>
                <c:pt idx="464">
                  <c:v>-0.40600000000000003</c:v>
                </c:pt>
                <c:pt idx="465">
                  <c:v>-0.434</c:v>
                </c:pt>
                <c:pt idx="466">
                  <c:v>-0.434</c:v>
                </c:pt>
                <c:pt idx="467">
                  <c:v>-0.434</c:v>
                </c:pt>
                <c:pt idx="468">
                  <c:v>-0.442</c:v>
                </c:pt>
                <c:pt idx="469">
                  <c:v>-0.39900000000000002</c:v>
                </c:pt>
                <c:pt idx="470">
                  <c:v>-0.35899999999999999</c:v>
                </c:pt>
                <c:pt idx="471">
                  <c:v>-0.37</c:v>
                </c:pt>
                <c:pt idx="472">
                  <c:v>-0.38600000000000001</c:v>
                </c:pt>
                <c:pt idx="473">
                  <c:v>-0.38600000000000001</c:v>
                </c:pt>
                <c:pt idx="474">
                  <c:v>-0.38600000000000001</c:v>
                </c:pt>
                <c:pt idx="475">
                  <c:v>-0.41099999999999998</c:v>
                </c:pt>
                <c:pt idx="476">
                  <c:v>-0.39100000000000001</c:v>
                </c:pt>
                <c:pt idx="477">
                  <c:v>-0.378</c:v>
                </c:pt>
                <c:pt idx="478">
                  <c:v>-0.38600000000000001</c:v>
                </c:pt>
                <c:pt idx="479">
                  <c:v>-0.40100000000000002</c:v>
                </c:pt>
                <c:pt idx="480">
                  <c:v>-0.40100000000000002</c:v>
                </c:pt>
                <c:pt idx="481">
                  <c:v>-0.40100000000000002</c:v>
                </c:pt>
                <c:pt idx="482">
                  <c:v>-0.40100000000000002</c:v>
                </c:pt>
                <c:pt idx="483">
                  <c:v>-0.40699999999999997</c:v>
                </c:pt>
                <c:pt idx="484">
                  <c:v>-0.41799999999999998</c:v>
                </c:pt>
                <c:pt idx="485">
                  <c:v>-0.44400000000000001</c:v>
                </c:pt>
                <c:pt idx="486">
                  <c:v>-0.43099999999999999</c:v>
                </c:pt>
                <c:pt idx="487">
                  <c:v>-0.43099999999999999</c:v>
                </c:pt>
                <c:pt idx="488">
                  <c:v>-0.43099999999999999</c:v>
                </c:pt>
                <c:pt idx="489">
                  <c:v>-0.48099999999999998</c:v>
                </c:pt>
                <c:pt idx="490">
                  <c:v>-0.51200000000000001</c:v>
                </c:pt>
                <c:pt idx="491">
                  <c:v>-0.505</c:v>
                </c:pt>
                <c:pt idx="492">
                  <c:v>-0.54300000000000004</c:v>
                </c:pt>
                <c:pt idx="493">
                  <c:v>-0.60699999999999998</c:v>
                </c:pt>
                <c:pt idx="494">
                  <c:v>-0.60699999999999998</c:v>
                </c:pt>
                <c:pt idx="495">
                  <c:v>-0.60699999999999998</c:v>
                </c:pt>
                <c:pt idx="496">
                  <c:v>-0.624</c:v>
                </c:pt>
                <c:pt idx="497">
                  <c:v>-0.625</c:v>
                </c:pt>
                <c:pt idx="498">
                  <c:v>-0.63800000000000001</c:v>
                </c:pt>
                <c:pt idx="499">
                  <c:v>-0.68600000000000005</c:v>
                </c:pt>
                <c:pt idx="500">
                  <c:v>-0.71</c:v>
                </c:pt>
                <c:pt idx="501">
                  <c:v>-0.71</c:v>
                </c:pt>
                <c:pt idx="502">
                  <c:v>-0.71</c:v>
                </c:pt>
                <c:pt idx="503">
                  <c:v>-0.85599999999999998</c:v>
                </c:pt>
                <c:pt idx="504">
                  <c:v>-0.79</c:v>
                </c:pt>
                <c:pt idx="505">
                  <c:v>-0.74199999999999999</c:v>
                </c:pt>
                <c:pt idx="506">
                  <c:v>-0.74099999999999999</c:v>
                </c:pt>
                <c:pt idx="507">
                  <c:v>-0.54400000000000004</c:v>
                </c:pt>
                <c:pt idx="508">
                  <c:v>-0.54400000000000004</c:v>
                </c:pt>
                <c:pt idx="509">
                  <c:v>-0.54400000000000004</c:v>
                </c:pt>
                <c:pt idx="510">
                  <c:v>-0.46100000000000002</c:v>
                </c:pt>
                <c:pt idx="511">
                  <c:v>-0.434</c:v>
                </c:pt>
                <c:pt idx="512">
                  <c:v>-0.23499999999999999</c:v>
                </c:pt>
                <c:pt idx="513">
                  <c:v>-0.193</c:v>
                </c:pt>
                <c:pt idx="514">
                  <c:v>-0.32100000000000001</c:v>
                </c:pt>
                <c:pt idx="515">
                  <c:v>-0.32100000000000001</c:v>
                </c:pt>
                <c:pt idx="516">
                  <c:v>-0.32100000000000001</c:v>
                </c:pt>
                <c:pt idx="517">
                  <c:v>-0.375</c:v>
                </c:pt>
                <c:pt idx="518">
                  <c:v>-0.32200000000000001</c:v>
                </c:pt>
                <c:pt idx="519">
                  <c:v>-0.26200000000000001</c:v>
                </c:pt>
                <c:pt idx="520">
                  <c:v>-0.36099999999999999</c:v>
                </c:pt>
                <c:pt idx="521">
                  <c:v>-0.47399999999999998</c:v>
                </c:pt>
                <c:pt idx="522">
                  <c:v>-0.47399999999999998</c:v>
                </c:pt>
                <c:pt idx="523">
                  <c:v>-0.47399999999999998</c:v>
                </c:pt>
                <c:pt idx="524">
                  <c:v>-0.49</c:v>
                </c:pt>
                <c:pt idx="525">
                  <c:v>-0.47099999999999997</c:v>
                </c:pt>
                <c:pt idx="526">
                  <c:v>-0.45800000000000002</c:v>
                </c:pt>
                <c:pt idx="527">
                  <c:v>-0.433</c:v>
                </c:pt>
                <c:pt idx="528">
                  <c:v>-0.441</c:v>
                </c:pt>
                <c:pt idx="529">
                  <c:v>-0.441</c:v>
                </c:pt>
                <c:pt idx="530">
                  <c:v>-0.441</c:v>
                </c:pt>
                <c:pt idx="531">
                  <c:v>-0.42499999999999999</c:v>
                </c:pt>
                <c:pt idx="532">
                  <c:v>-0.309</c:v>
                </c:pt>
                <c:pt idx="533">
                  <c:v>-0.30599999999999999</c:v>
                </c:pt>
                <c:pt idx="534">
                  <c:v>-0.34699999999999998</c:v>
                </c:pt>
                <c:pt idx="535">
                  <c:v>-0.34699999999999998</c:v>
                </c:pt>
                <c:pt idx="536">
                  <c:v>-0.34699999999999998</c:v>
                </c:pt>
                <c:pt idx="537">
                  <c:v>-0.34699999999999998</c:v>
                </c:pt>
                <c:pt idx="538">
                  <c:v>-0.34699999999999998</c:v>
                </c:pt>
                <c:pt idx="539">
                  <c:v>-0.377</c:v>
                </c:pt>
                <c:pt idx="540">
                  <c:v>-0.46500000000000002</c:v>
                </c:pt>
                <c:pt idx="541">
                  <c:v>-0.47399999999999998</c:v>
                </c:pt>
                <c:pt idx="542">
                  <c:v>-0.47199999999999998</c:v>
                </c:pt>
                <c:pt idx="543">
                  <c:v>-0.47199999999999998</c:v>
                </c:pt>
                <c:pt idx="544">
                  <c:v>-0.47199999999999998</c:v>
                </c:pt>
                <c:pt idx="545">
                  <c:v>-0.44800000000000001</c:v>
                </c:pt>
                <c:pt idx="546">
                  <c:v>-0.47699999999999998</c:v>
                </c:pt>
                <c:pt idx="547">
                  <c:v>-0.40699999999999997</c:v>
                </c:pt>
                <c:pt idx="548">
                  <c:v>-0.42399999999999999</c:v>
                </c:pt>
                <c:pt idx="549">
                  <c:v>-0.47299999999999998</c:v>
                </c:pt>
                <c:pt idx="550">
                  <c:v>-0.47299999999999998</c:v>
                </c:pt>
                <c:pt idx="551">
                  <c:v>-0.47299999999999998</c:v>
                </c:pt>
                <c:pt idx="552">
                  <c:v>-0.45300000000000001</c:v>
                </c:pt>
                <c:pt idx="553">
                  <c:v>-0.46899999999999997</c:v>
                </c:pt>
                <c:pt idx="554">
                  <c:v>-0.495</c:v>
                </c:pt>
                <c:pt idx="555">
                  <c:v>-0.58599999999999997</c:v>
                </c:pt>
                <c:pt idx="556">
                  <c:v>-0.58599999999999997</c:v>
                </c:pt>
                <c:pt idx="557">
                  <c:v>-0.58599999999999997</c:v>
                </c:pt>
                <c:pt idx="558">
                  <c:v>-0.58599999999999997</c:v>
                </c:pt>
                <c:pt idx="559">
                  <c:v>-0.56299999999999994</c:v>
                </c:pt>
                <c:pt idx="560">
                  <c:v>-0.57799999999999996</c:v>
                </c:pt>
                <c:pt idx="561">
                  <c:v>-0.50700000000000001</c:v>
                </c:pt>
                <c:pt idx="562">
                  <c:v>-0.54500000000000004</c:v>
                </c:pt>
                <c:pt idx="563">
                  <c:v>-0.53700000000000003</c:v>
                </c:pt>
                <c:pt idx="564">
                  <c:v>-0.53700000000000003</c:v>
                </c:pt>
                <c:pt idx="565">
                  <c:v>-0.53700000000000003</c:v>
                </c:pt>
                <c:pt idx="566">
                  <c:v>-0.51200000000000001</c:v>
                </c:pt>
                <c:pt idx="567">
                  <c:v>-0.505</c:v>
                </c:pt>
                <c:pt idx="568">
                  <c:v>-0.53</c:v>
                </c:pt>
                <c:pt idx="569">
                  <c:v>-0.54300000000000004</c:v>
                </c:pt>
                <c:pt idx="570">
                  <c:v>-0.53100000000000003</c:v>
                </c:pt>
                <c:pt idx="571">
                  <c:v>-0.53100000000000003</c:v>
                </c:pt>
                <c:pt idx="572">
                  <c:v>-0.53100000000000003</c:v>
                </c:pt>
                <c:pt idx="573">
                  <c:v>-0.46700000000000003</c:v>
                </c:pt>
                <c:pt idx="574">
                  <c:v>-0.46400000000000002</c:v>
                </c:pt>
                <c:pt idx="575">
                  <c:v>-0.46800000000000003</c:v>
                </c:pt>
                <c:pt idx="576">
                  <c:v>-0.495</c:v>
                </c:pt>
                <c:pt idx="577">
                  <c:v>-0.48699999999999999</c:v>
                </c:pt>
                <c:pt idx="578">
                  <c:v>-0.48699999999999999</c:v>
                </c:pt>
                <c:pt idx="579">
                  <c:v>-0.48699999999999999</c:v>
                </c:pt>
                <c:pt idx="580">
                  <c:v>-0.49399999999999999</c:v>
                </c:pt>
                <c:pt idx="581">
                  <c:v>-0.42899999999999999</c:v>
                </c:pt>
                <c:pt idx="582">
                  <c:v>-0.41399999999999998</c:v>
                </c:pt>
                <c:pt idx="583">
                  <c:v>-0.41899999999999998</c:v>
                </c:pt>
                <c:pt idx="584">
                  <c:v>-0.44700000000000001</c:v>
                </c:pt>
                <c:pt idx="585">
                  <c:v>-0.44700000000000001</c:v>
                </c:pt>
                <c:pt idx="586">
                  <c:v>-0.44700000000000001</c:v>
                </c:pt>
                <c:pt idx="587">
                  <c:v>-0.40200000000000002</c:v>
                </c:pt>
                <c:pt idx="588">
                  <c:v>-0.41499999999999998</c:v>
                </c:pt>
                <c:pt idx="589">
                  <c:v>-0.35399999999999998</c:v>
                </c:pt>
                <c:pt idx="590">
                  <c:v>-0.32</c:v>
                </c:pt>
                <c:pt idx="591">
                  <c:v>-0.27700000000000002</c:v>
                </c:pt>
                <c:pt idx="592">
                  <c:v>-0.27700000000000002</c:v>
                </c:pt>
                <c:pt idx="593">
                  <c:v>-0.27700000000000002</c:v>
                </c:pt>
                <c:pt idx="594">
                  <c:v>-0.31900000000000001</c:v>
                </c:pt>
                <c:pt idx="595">
                  <c:v>-0.309</c:v>
                </c:pt>
                <c:pt idx="596">
                  <c:v>-0.33100000000000002</c:v>
                </c:pt>
                <c:pt idx="597">
                  <c:v>-0.41399999999999998</c:v>
                </c:pt>
                <c:pt idx="598">
                  <c:v>-0.439</c:v>
                </c:pt>
                <c:pt idx="599">
                  <c:v>-0.439</c:v>
                </c:pt>
                <c:pt idx="600">
                  <c:v>-0.439</c:v>
                </c:pt>
                <c:pt idx="601">
                  <c:v>-0.44600000000000001</c:v>
                </c:pt>
                <c:pt idx="602">
                  <c:v>-0.42699999999999999</c:v>
                </c:pt>
                <c:pt idx="603">
                  <c:v>-0.39200000000000002</c:v>
                </c:pt>
                <c:pt idx="604">
                  <c:v>-0.40699999999999997</c:v>
                </c:pt>
                <c:pt idx="605">
                  <c:v>-0.41499999999999998</c:v>
                </c:pt>
                <c:pt idx="606">
                  <c:v>-0.41499999999999998</c:v>
                </c:pt>
                <c:pt idx="607">
                  <c:v>-0.41499999999999998</c:v>
                </c:pt>
                <c:pt idx="608">
                  <c:v>-0.439</c:v>
                </c:pt>
                <c:pt idx="609">
                  <c:v>-0.40799999999999997</c:v>
                </c:pt>
                <c:pt idx="610">
                  <c:v>-0.44</c:v>
                </c:pt>
                <c:pt idx="611">
                  <c:v>-0.46800000000000003</c:v>
                </c:pt>
                <c:pt idx="612">
                  <c:v>-0.48199999999999998</c:v>
                </c:pt>
                <c:pt idx="613">
                  <c:v>-0.48199999999999998</c:v>
                </c:pt>
                <c:pt idx="614">
                  <c:v>-0.48199999999999998</c:v>
                </c:pt>
                <c:pt idx="615">
                  <c:v>-0.47</c:v>
                </c:pt>
                <c:pt idx="616">
                  <c:v>-0.45400000000000001</c:v>
                </c:pt>
                <c:pt idx="617">
                  <c:v>-0.39500000000000002</c:v>
                </c:pt>
                <c:pt idx="618">
                  <c:v>-0.42799999999999999</c:v>
                </c:pt>
                <c:pt idx="619">
                  <c:v>-0.432</c:v>
                </c:pt>
                <c:pt idx="620">
                  <c:v>-0.432</c:v>
                </c:pt>
                <c:pt idx="621">
                  <c:v>-0.432</c:v>
                </c:pt>
                <c:pt idx="622">
                  <c:v>-0.43099999999999999</c:v>
                </c:pt>
                <c:pt idx="623">
                  <c:v>-0.42899999999999999</c:v>
                </c:pt>
                <c:pt idx="624">
                  <c:v>-0.44</c:v>
                </c:pt>
                <c:pt idx="625">
                  <c:v>-0.46300000000000002</c:v>
                </c:pt>
                <c:pt idx="626">
                  <c:v>-0.46500000000000002</c:v>
                </c:pt>
                <c:pt idx="627">
                  <c:v>-0.46500000000000002</c:v>
                </c:pt>
                <c:pt idx="628">
                  <c:v>-0.46500000000000002</c:v>
                </c:pt>
                <c:pt idx="629">
                  <c:v>-0.41699999999999998</c:v>
                </c:pt>
                <c:pt idx="630">
                  <c:v>-0.44700000000000001</c:v>
                </c:pt>
                <c:pt idx="631">
                  <c:v>-0.44400000000000001</c:v>
                </c:pt>
                <c:pt idx="632">
                  <c:v>-0.46500000000000002</c:v>
                </c:pt>
                <c:pt idx="633">
                  <c:v>-0.44700000000000001</c:v>
                </c:pt>
                <c:pt idx="634">
                  <c:v>-0.44700000000000001</c:v>
                </c:pt>
                <c:pt idx="635">
                  <c:v>-0.44700000000000001</c:v>
                </c:pt>
                <c:pt idx="636">
                  <c:v>-0.46</c:v>
                </c:pt>
                <c:pt idx="637">
                  <c:v>-0.46</c:v>
                </c:pt>
                <c:pt idx="638">
                  <c:v>-0.49</c:v>
                </c:pt>
                <c:pt idx="639">
                  <c:v>-0.48099999999999998</c:v>
                </c:pt>
                <c:pt idx="640">
                  <c:v>-0.44800000000000001</c:v>
                </c:pt>
                <c:pt idx="641">
                  <c:v>-0.44800000000000001</c:v>
                </c:pt>
                <c:pt idx="642">
                  <c:v>-0.44800000000000001</c:v>
                </c:pt>
                <c:pt idx="643">
                  <c:v>-0.49099999999999999</c:v>
                </c:pt>
                <c:pt idx="644">
                  <c:v>-0.50800000000000001</c:v>
                </c:pt>
                <c:pt idx="645">
                  <c:v>-0.498</c:v>
                </c:pt>
                <c:pt idx="646">
                  <c:v>-0.54200000000000004</c:v>
                </c:pt>
                <c:pt idx="647">
                  <c:v>-0.52400000000000002</c:v>
                </c:pt>
                <c:pt idx="648">
                  <c:v>-0.52400000000000002</c:v>
                </c:pt>
                <c:pt idx="649">
                  <c:v>-0.52400000000000002</c:v>
                </c:pt>
                <c:pt idx="650">
                  <c:v>-0.52300000000000002</c:v>
                </c:pt>
                <c:pt idx="651">
                  <c:v>-0.55300000000000005</c:v>
                </c:pt>
                <c:pt idx="652">
                  <c:v>-0.50600000000000001</c:v>
                </c:pt>
                <c:pt idx="653">
                  <c:v>-0.53100000000000003</c:v>
                </c:pt>
                <c:pt idx="654">
                  <c:v>-0.50900000000000001</c:v>
                </c:pt>
                <c:pt idx="655">
                  <c:v>-0.50900000000000001</c:v>
                </c:pt>
                <c:pt idx="656">
                  <c:v>-0.50900000000000001</c:v>
                </c:pt>
                <c:pt idx="657">
                  <c:v>-0.52600000000000002</c:v>
                </c:pt>
                <c:pt idx="658">
                  <c:v>-0.47799999999999998</c:v>
                </c:pt>
                <c:pt idx="659">
                  <c:v>-0.44700000000000001</c:v>
                </c:pt>
                <c:pt idx="660">
                  <c:v>-0.41199999999999998</c:v>
                </c:pt>
                <c:pt idx="661">
                  <c:v>-0.42099999999999999</c:v>
                </c:pt>
                <c:pt idx="662">
                  <c:v>-0.42099999999999999</c:v>
                </c:pt>
                <c:pt idx="663">
                  <c:v>-0.42099999999999999</c:v>
                </c:pt>
                <c:pt idx="664">
                  <c:v>-0.45100000000000001</c:v>
                </c:pt>
                <c:pt idx="665">
                  <c:v>-0.46300000000000002</c:v>
                </c:pt>
                <c:pt idx="666">
                  <c:v>-0.47199999999999998</c:v>
                </c:pt>
                <c:pt idx="667">
                  <c:v>-0.496</c:v>
                </c:pt>
                <c:pt idx="668">
                  <c:v>-0.50700000000000001</c:v>
                </c:pt>
                <c:pt idx="669">
                  <c:v>-0.50700000000000001</c:v>
                </c:pt>
                <c:pt idx="670">
                  <c:v>-0.50700000000000001</c:v>
                </c:pt>
                <c:pt idx="671">
                  <c:v>-0.49099999999999999</c:v>
                </c:pt>
                <c:pt idx="672">
                  <c:v>-0.43099999999999999</c:v>
                </c:pt>
                <c:pt idx="673">
                  <c:v>-0.41499999999999998</c:v>
                </c:pt>
                <c:pt idx="674">
                  <c:v>-0.40699999999999997</c:v>
                </c:pt>
                <c:pt idx="675">
                  <c:v>-0.40899999999999997</c:v>
                </c:pt>
                <c:pt idx="676">
                  <c:v>-0.40899999999999997</c:v>
                </c:pt>
                <c:pt idx="677">
                  <c:v>-0.40899999999999997</c:v>
                </c:pt>
                <c:pt idx="678">
                  <c:v>-0.39700000000000002</c:v>
                </c:pt>
                <c:pt idx="679">
                  <c:v>-0.42</c:v>
                </c:pt>
                <c:pt idx="680">
                  <c:v>-0.47299999999999998</c:v>
                </c:pt>
                <c:pt idx="681">
                  <c:v>-0.48799999999999999</c:v>
                </c:pt>
                <c:pt idx="682">
                  <c:v>-0.47199999999999998</c:v>
                </c:pt>
                <c:pt idx="683">
                  <c:v>-0.47199999999999998</c:v>
                </c:pt>
                <c:pt idx="684">
                  <c:v>-0.47199999999999998</c:v>
                </c:pt>
                <c:pt idx="685">
                  <c:v>-0.46300000000000002</c:v>
                </c:pt>
                <c:pt idx="686">
                  <c:v>-0.495</c:v>
                </c:pt>
                <c:pt idx="687">
                  <c:v>-0.46200000000000002</c:v>
                </c:pt>
                <c:pt idx="688">
                  <c:v>-0.433</c:v>
                </c:pt>
                <c:pt idx="689">
                  <c:v>-0.48099999999999998</c:v>
                </c:pt>
                <c:pt idx="690">
                  <c:v>-0.48099999999999998</c:v>
                </c:pt>
                <c:pt idx="691">
                  <c:v>-0.48099999999999998</c:v>
                </c:pt>
                <c:pt idx="692">
                  <c:v>-0.48</c:v>
                </c:pt>
                <c:pt idx="693">
                  <c:v>-0.47899999999999998</c:v>
                </c:pt>
                <c:pt idx="694">
                  <c:v>-0.48399999999999999</c:v>
                </c:pt>
                <c:pt idx="695">
                  <c:v>-0.49099999999999999</c:v>
                </c:pt>
                <c:pt idx="696">
                  <c:v>-0.48499999999999999</c:v>
                </c:pt>
                <c:pt idx="697">
                  <c:v>-0.48499999999999999</c:v>
                </c:pt>
                <c:pt idx="698">
                  <c:v>-0.48499999999999999</c:v>
                </c:pt>
                <c:pt idx="699">
                  <c:v>-0.53</c:v>
                </c:pt>
                <c:pt idx="700">
                  <c:v>-0.505</c:v>
                </c:pt>
                <c:pt idx="701">
                  <c:v>-0.505</c:v>
                </c:pt>
                <c:pt idx="702">
                  <c:v>-0.501</c:v>
                </c:pt>
                <c:pt idx="703">
                  <c:v>-0.52900000000000003</c:v>
                </c:pt>
                <c:pt idx="704">
                  <c:v>-0.52900000000000003</c:v>
                </c:pt>
                <c:pt idx="705">
                  <c:v>-0.52900000000000003</c:v>
                </c:pt>
                <c:pt idx="706">
                  <c:v>-0.52800000000000002</c:v>
                </c:pt>
                <c:pt idx="707">
                  <c:v>-0.54500000000000004</c:v>
                </c:pt>
                <c:pt idx="708">
                  <c:v>-0.52200000000000002</c:v>
                </c:pt>
                <c:pt idx="709">
                  <c:v>-0.53600000000000003</c:v>
                </c:pt>
                <c:pt idx="710">
                  <c:v>-0.53600000000000003</c:v>
                </c:pt>
                <c:pt idx="711">
                  <c:v>-0.53600000000000003</c:v>
                </c:pt>
                <c:pt idx="712">
                  <c:v>-0.53600000000000003</c:v>
                </c:pt>
                <c:pt idx="713">
                  <c:v>-0.51</c:v>
                </c:pt>
                <c:pt idx="714">
                  <c:v>-0.50700000000000001</c:v>
                </c:pt>
                <c:pt idx="715">
                  <c:v>-0.49299999999999999</c:v>
                </c:pt>
                <c:pt idx="716">
                  <c:v>-0.52300000000000002</c:v>
                </c:pt>
                <c:pt idx="717">
                  <c:v>-0.52700000000000002</c:v>
                </c:pt>
                <c:pt idx="718">
                  <c:v>-0.52700000000000002</c:v>
                </c:pt>
                <c:pt idx="719">
                  <c:v>-0.52700000000000002</c:v>
                </c:pt>
                <c:pt idx="720">
                  <c:v>-0.54500000000000004</c:v>
                </c:pt>
                <c:pt idx="721">
                  <c:v>-0.55600000000000005</c:v>
                </c:pt>
                <c:pt idx="722">
                  <c:v>-0.58099999999999996</c:v>
                </c:pt>
                <c:pt idx="723">
                  <c:v>-0.61</c:v>
                </c:pt>
                <c:pt idx="724">
                  <c:v>-0.622</c:v>
                </c:pt>
                <c:pt idx="725">
                  <c:v>-0.622</c:v>
                </c:pt>
                <c:pt idx="726">
                  <c:v>-0.622</c:v>
                </c:pt>
                <c:pt idx="727">
                  <c:v>-0.628</c:v>
                </c:pt>
                <c:pt idx="728">
                  <c:v>-0.60599999999999998</c:v>
                </c:pt>
                <c:pt idx="729">
                  <c:v>-0.58799999999999997</c:v>
                </c:pt>
                <c:pt idx="730">
                  <c:v>-0.43099999999999999</c:v>
                </c:pt>
                <c:pt idx="731">
                  <c:v>-0.43099999999999999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A9-4943-A744-BD269906F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25856"/>
        <c:axId val="180427392"/>
      </c:lineChart>
      <c:dateAx>
        <c:axId val="177792512"/>
        <c:scaling>
          <c:orientation val="minMax"/>
          <c:max val="44125"/>
          <c:min val="43405"/>
        </c:scaling>
        <c:delete val="0"/>
        <c:axPos val="b"/>
        <c:numFmt formatCode="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177794048"/>
        <c:crosses val="autoZero"/>
        <c:auto val="0"/>
        <c:lblOffset val="100"/>
        <c:baseTimeUnit val="days"/>
      </c:dateAx>
      <c:valAx>
        <c:axId val="177794048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177792512"/>
        <c:crosses val="autoZero"/>
        <c:crossBetween val="between"/>
      </c:valAx>
      <c:dateAx>
        <c:axId val="1804258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0427392"/>
        <c:crosses val="autoZero"/>
        <c:auto val="1"/>
        <c:lblOffset val="100"/>
        <c:baseTimeUnit val="days"/>
      </c:dateAx>
      <c:valAx>
        <c:axId val="180427392"/>
        <c:scaling>
          <c:orientation val="minMax"/>
          <c:max val="30"/>
          <c:min val="-70"/>
        </c:scaling>
        <c:delete val="1"/>
        <c:axPos val="r"/>
        <c:numFmt formatCode="0" sourceLinked="0"/>
        <c:majorTickMark val="out"/>
        <c:minorTickMark val="none"/>
        <c:tickLblPos val="nextTo"/>
        <c:crossAx val="180425856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en-US" sz="1800" b="1" dirty="0">
                <a:effectLst/>
                <a:cs typeface="+mj-cs"/>
              </a:rPr>
              <a:t>Figure 16: The Real 5-Year, and 10-Year Interest Rates</a:t>
            </a:r>
          </a:p>
          <a:p>
            <a:pPr>
              <a:defRPr sz="18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en-US" sz="1800" dirty="0">
                <a:effectLst/>
                <a:cs typeface="+mj-cs"/>
              </a:rPr>
              <a:t> International Comparison, October 2020 </a:t>
            </a:r>
            <a:r>
              <a:rPr lang="en-US" sz="1800" b="0" dirty="0">
                <a:effectLst/>
                <a:cs typeface="+mj-cs"/>
              </a:rPr>
              <a:t>(percent)</a:t>
            </a:r>
            <a:endParaRPr lang="he-IL" dirty="0">
              <a:effectLst/>
              <a:cs typeface="+mj-cs"/>
            </a:endParaRPr>
          </a:p>
          <a:p>
            <a:pPr>
              <a:defRPr sz="180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6366843765830487E-2"/>
          <c:y val="0.16509341564811952"/>
          <c:w val="0.90597353541844872"/>
          <c:h val="0.7254631605886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16 נתונים'!$B$4</c:f>
              <c:strCache>
                <c:ptCount val="1"/>
                <c:pt idx="0">
                  <c:v>Israel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16 נתונים'!$D$3:$E$3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16 נתונים'!$D$4:$E$4</c:f>
              <c:numCache>
                <c:formatCode>0.0</c:formatCode>
                <c:ptCount val="2"/>
                <c:pt idx="0">
                  <c:v>-0.6</c:v>
                </c:pt>
                <c:pt idx="1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E-49CE-B7CB-83765AE7069D}"/>
            </c:ext>
          </c:extLst>
        </c:ser>
        <c:ser>
          <c:idx val="1"/>
          <c:order val="1"/>
          <c:tx>
            <c:strRef>
              <c:f>'איור 16 נתונים'!$B$5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16 נתונים'!$D$3:$E$3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16 נתונים'!$D$5:$E$5</c:f>
              <c:numCache>
                <c:formatCode>0.0</c:formatCode>
                <c:ptCount val="2"/>
                <c:pt idx="0">
                  <c:v>-1.2</c:v>
                </c:pt>
                <c:pt idx="1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BE-49CE-B7CB-83765AE7069D}"/>
            </c:ext>
          </c:extLst>
        </c:ser>
        <c:ser>
          <c:idx val="2"/>
          <c:order val="2"/>
          <c:tx>
            <c:strRef>
              <c:f>'איור 16 נתונים'!$B$6</c:f>
              <c:strCache>
                <c:ptCount val="1"/>
                <c:pt idx="0">
                  <c:v>Germany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16 נתונים'!$D$3:$E$3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16 נתונים'!$D$6:$E$6</c:f>
              <c:numCache>
                <c:formatCode>0.0</c:formatCode>
                <c:ptCount val="2"/>
                <c:pt idx="0">
                  <c:v>-1.3149999999999999</c:v>
                </c:pt>
                <c:pt idx="1">
                  <c:v>-1.4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BE-49CE-B7CB-83765AE7069D}"/>
            </c:ext>
          </c:extLst>
        </c:ser>
        <c:ser>
          <c:idx val="3"/>
          <c:order val="3"/>
          <c:tx>
            <c:strRef>
              <c:f>'איור 16 נתונים'!$B$7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rgbClr val="F097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16 נתונים'!$D$3:$E$3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16 נתונים'!$D$7:$E$7</c:f>
              <c:numCache>
                <c:formatCode>0.0</c:formatCode>
                <c:ptCount val="2"/>
                <c:pt idx="0">
                  <c:v>-1.393</c:v>
                </c:pt>
                <c:pt idx="1">
                  <c:v>-1.4810000000000001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BE-49CE-B7CB-83765AE7069D}"/>
            </c:ext>
          </c:extLst>
        </c:ser>
        <c:ser>
          <c:idx val="4"/>
          <c:order val="4"/>
          <c:tx>
            <c:strRef>
              <c:f>'איור 16 נתונים'!$B$8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'איור 16 נתונים'!$D$3:$E$3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16 נתונים'!$D$8:$E$8</c:f>
              <c:numCache>
                <c:formatCode>0.0</c:formatCode>
                <c:ptCount val="2"/>
                <c:pt idx="0">
                  <c:v>0.2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BE-49CE-B7CB-83765AE70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05928"/>
        <c:axId val="783409864"/>
      </c:barChart>
      <c:catAx>
        <c:axId val="78340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83409864"/>
        <c:crosses val="autoZero"/>
        <c:auto val="1"/>
        <c:lblAlgn val="ctr"/>
        <c:lblOffset val="100"/>
        <c:noMultiLvlLbl val="0"/>
      </c:catAx>
      <c:valAx>
        <c:axId val="783409864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8340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06929992276801"/>
          <c:y val="0.94871081266856705"/>
          <c:w val="0.7311559313740208"/>
          <c:h val="4.482760550567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13285134562344E-2"/>
          <c:y val="0.18151873684617642"/>
          <c:w val="0.89595875940056413"/>
          <c:h val="0.51308673469387756"/>
        </c:manualLayout>
      </c:layout>
      <c:lineChart>
        <c:grouping val="standard"/>
        <c:varyColors val="0"/>
        <c:ser>
          <c:idx val="3"/>
          <c:order val="0"/>
          <c:tx>
            <c:strRef>
              <c:f>'Figure 32 data'!$B$3</c:f>
              <c:strCache>
                <c:ptCount val="1"/>
                <c:pt idx="0">
                  <c:v>Total nonfinancial business sector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'Figure 32 data'!$A$4:$A$156</c:f>
              <c:numCache>
                <c:formatCode>m/d/yyyy</c:formatCode>
                <c:ptCount val="153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</c:numCache>
            </c:numRef>
          </c:cat>
          <c:val>
            <c:numRef>
              <c:f>'Figure 32 data'!$B$4:$B$156</c:f>
              <c:numCache>
                <c:formatCode>0.00</c:formatCode>
                <c:ptCount val="153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  <c:pt idx="107">
                  <c:v>2.9936561550692176</c:v>
                </c:pt>
                <c:pt idx="108">
                  <c:v>2.7749267616471491</c:v>
                </c:pt>
                <c:pt idx="109">
                  <c:v>2.8777665763681499</c:v>
                </c:pt>
                <c:pt idx="110">
                  <c:v>2.7438050233541498</c:v>
                </c:pt>
                <c:pt idx="111">
                  <c:v>2.7596007884780001</c:v>
                </c:pt>
                <c:pt idx="112">
                  <c:v>2.6070516172347995</c:v>
                </c:pt>
                <c:pt idx="113">
                  <c:v>2.417553581389956</c:v>
                </c:pt>
                <c:pt idx="114">
                  <c:v>2.3777744673845502</c:v>
                </c:pt>
                <c:pt idx="115">
                  <c:v>2.0991331248003688</c:v>
                </c:pt>
                <c:pt idx="116">
                  <c:v>2.0168416126256248</c:v>
                </c:pt>
                <c:pt idx="117">
                  <c:v>1.9478970102503503</c:v>
                </c:pt>
                <c:pt idx="118">
                  <c:v>1.9093878715613044</c:v>
                </c:pt>
                <c:pt idx="119">
                  <c:v>1.7879940411926365</c:v>
                </c:pt>
                <c:pt idx="120">
                  <c:v>1.8577235659396496</c:v>
                </c:pt>
                <c:pt idx="121">
                  <c:v>4.0399756322365716</c:v>
                </c:pt>
                <c:pt idx="122">
                  <c:v>3.5308490246568751</c:v>
                </c:pt>
                <c:pt idx="123">
                  <c:v>3.2309654135762997</c:v>
                </c:pt>
                <c:pt idx="124">
                  <c:v>3.609986340701429</c:v>
                </c:pt>
                <c:pt idx="125">
                  <c:v>3.4521620397788091</c:v>
                </c:pt>
                <c:pt idx="126">
                  <c:v>3.0669427808320004</c:v>
                </c:pt>
                <c:pt idx="127">
                  <c:v>2.9524146645058416</c:v>
                </c:pt>
                <c:pt idx="128">
                  <c:v>2.4811505911031535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F5-4FF3-B99B-42694C8F5E77}"/>
            </c:ext>
          </c:extLst>
        </c:ser>
        <c:ser>
          <c:idx val="4"/>
          <c:order val="1"/>
          <c:tx>
            <c:strRef>
              <c:f>'Figure 32 data'!$C$3</c:f>
              <c:strCache>
                <c:ptCount val="1"/>
                <c:pt idx="0">
                  <c:v>AA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'Figure 32 data'!$A$4:$A$156</c:f>
              <c:numCache>
                <c:formatCode>m/d/yyyy</c:formatCode>
                <c:ptCount val="153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</c:numCache>
            </c:numRef>
          </c:cat>
          <c:val>
            <c:numRef>
              <c:f>'Figure 32 data'!$C$4:$C$156</c:f>
              <c:numCache>
                <c:formatCode>0.00</c:formatCode>
                <c:ptCount val="153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  <c:pt idx="107">
                  <c:v>1.4586515254705654</c:v>
                </c:pt>
                <c:pt idx="108">
                  <c:v>1.3423291045415502</c:v>
                </c:pt>
                <c:pt idx="109">
                  <c:v>1.2132567334282998</c:v>
                </c:pt>
                <c:pt idx="110">
                  <c:v>1.19685484275925</c:v>
                </c:pt>
                <c:pt idx="111">
                  <c:v>1.2664505294165</c:v>
                </c:pt>
                <c:pt idx="112">
                  <c:v>1.1549013741021499</c:v>
                </c:pt>
                <c:pt idx="113">
                  <c:v>1.0383406088828264</c:v>
                </c:pt>
                <c:pt idx="114">
                  <c:v>1.1475750150428501</c:v>
                </c:pt>
                <c:pt idx="115">
                  <c:v>1.0741667120858949</c:v>
                </c:pt>
                <c:pt idx="116">
                  <c:v>1.0644811449356248</c:v>
                </c:pt>
                <c:pt idx="117">
                  <c:v>1.0242424445088498</c:v>
                </c:pt>
                <c:pt idx="118">
                  <c:v>1.0179445901435218</c:v>
                </c:pt>
                <c:pt idx="119">
                  <c:v>1.0362696710933637</c:v>
                </c:pt>
                <c:pt idx="120">
                  <c:v>1.1403521319149001</c:v>
                </c:pt>
                <c:pt idx="121">
                  <c:v>2.4316629918853336</c:v>
                </c:pt>
                <c:pt idx="122">
                  <c:v>1.8645423999763127</c:v>
                </c:pt>
                <c:pt idx="123">
                  <c:v>1.57672649878675</c:v>
                </c:pt>
                <c:pt idx="124">
                  <c:v>1.7998808607849519</c:v>
                </c:pt>
                <c:pt idx="125">
                  <c:v>1.7210587411778573</c:v>
                </c:pt>
                <c:pt idx="126">
                  <c:v>1.5202769591161818</c:v>
                </c:pt>
                <c:pt idx="127">
                  <c:v>1.5623097189274737</c:v>
                </c:pt>
                <c:pt idx="128">
                  <c:v>1.4469524017889226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F5-4FF3-B99B-42694C8F5E77}"/>
            </c:ext>
          </c:extLst>
        </c:ser>
        <c:ser>
          <c:idx val="5"/>
          <c:order val="2"/>
          <c:tx>
            <c:strRef>
              <c:f>'Figure 32 data'!$D$3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'Figure 32 data'!$A$4:$A$156</c:f>
              <c:numCache>
                <c:formatCode>m/d/yyyy</c:formatCode>
                <c:ptCount val="153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</c:numCache>
            </c:numRef>
          </c:cat>
          <c:val>
            <c:numRef>
              <c:f>'Figure 32 data'!$D$4:$D$156</c:f>
              <c:numCache>
                <c:formatCode>0.00</c:formatCode>
                <c:ptCount val="153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  <c:pt idx="107">
                  <c:v>2.497873126840565</c:v>
                </c:pt>
                <c:pt idx="108">
                  <c:v>2.2128221839591999</c:v>
                </c:pt>
                <c:pt idx="109">
                  <c:v>1.9789263971431996</c:v>
                </c:pt>
                <c:pt idx="110">
                  <c:v>1.9000827465482999</c:v>
                </c:pt>
                <c:pt idx="111">
                  <c:v>1.9547921243670499</c:v>
                </c:pt>
                <c:pt idx="112">
                  <c:v>1.9052708645175502</c:v>
                </c:pt>
                <c:pt idx="113">
                  <c:v>1.8215232963330432</c:v>
                </c:pt>
                <c:pt idx="114">
                  <c:v>2.2488402909056502</c:v>
                </c:pt>
                <c:pt idx="115">
                  <c:v>2.2017630034063682</c:v>
                </c:pt>
                <c:pt idx="116">
                  <c:v>2.0237665725768124</c:v>
                </c:pt>
                <c:pt idx="117">
                  <c:v>1.8792220885524498</c:v>
                </c:pt>
                <c:pt idx="118">
                  <c:v>1.9069390874508698</c:v>
                </c:pt>
                <c:pt idx="119">
                  <c:v>1.8849875259793636</c:v>
                </c:pt>
                <c:pt idx="120">
                  <c:v>2.0871743663209497</c:v>
                </c:pt>
                <c:pt idx="121">
                  <c:v>7.176808076307382</c:v>
                </c:pt>
                <c:pt idx="122">
                  <c:v>4.0304253202721876</c:v>
                </c:pt>
                <c:pt idx="123">
                  <c:v>3.5335070461963505</c:v>
                </c:pt>
                <c:pt idx="124">
                  <c:v>4.2584506771192379</c:v>
                </c:pt>
                <c:pt idx="125">
                  <c:v>3.9336767913586668</c:v>
                </c:pt>
                <c:pt idx="126">
                  <c:v>3.0563559160349545</c:v>
                </c:pt>
                <c:pt idx="127">
                  <c:v>2.904957295874842</c:v>
                </c:pt>
                <c:pt idx="128">
                  <c:v>2.6357206176798464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F5-4FF3-B99B-42694C8F5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488128"/>
        <c:axId val="187489664"/>
      </c:lineChart>
      <c:dateAx>
        <c:axId val="187488128"/>
        <c:scaling>
          <c:orientation val="minMax"/>
          <c:min val="42400"/>
        </c:scaling>
        <c:delete val="0"/>
        <c:axPos val="b"/>
        <c:numFmt formatCode="B1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187489664"/>
        <c:crosses val="autoZero"/>
        <c:auto val="0"/>
        <c:lblOffset val="100"/>
        <c:baseTimeUnit val="months"/>
      </c:dateAx>
      <c:valAx>
        <c:axId val="187489664"/>
        <c:scaling>
          <c:orientation val="minMax"/>
          <c:max val="8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187488128"/>
        <c:crosses val="autoZero"/>
        <c:crossBetween val="between"/>
        <c:maj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2.1511026577153802E-3"/>
          <c:y val="0.83127967154575899"/>
          <c:w val="0.97476500186709003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5994940076108316"/>
        </c:manualLayout>
      </c:layout>
      <c:lineChart>
        <c:grouping val="standard"/>
        <c:varyColors val="0"/>
        <c:ser>
          <c:idx val="1"/>
          <c:order val="1"/>
          <c:tx>
            <c:strRef>
              <c:f>'Figure 36 data'!$C$3</c:f>
              <c:strCache>
                <c:ptCount val="1"/>
                <c:pt idx="0">
                  <c:v>Net balance of the companies survey, quarterly, seasonally adjusted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36 data'!$A$4:$A$300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36 data'!$C$4:$C$300</c:f>
              <c:numCache>
                <c:formatCode>0.00</c:formatCode>
                <c:ptCount val="297"/>
                <c:pt idx="0">
                  <c:v>1.7389836311340332</c:v>
                </c:pt>
                <c:pt idx="1">
                  <c:v>1.7389836311340332</c:v>
                </c:pt>
                <c:pt idx="2">
                  <c:v>1.7389836311340332</c:v>
                </c:pt>
                <c:pt idx="3">
                  <c:v>11.2633056640625</c:v>
                </c:pt>
                <c:pt idx="4">
                  <c:v>11.2633056640625</c:v>
                </c:pt>
                <c:pt idx="5">
                  <c:v>11.2633056640625</c:v>
                </c:pt>
                <c:pt idx="6">
                  <c:v>6.5063395500183105</c:v>
                </c:pt>
                <c:pt idx="7">
                  <c:v>6.5063395500183105</c:v>
                </c:pt>
                <c:pt idx="8">
                  <c:v>6.5063395500183105</c:v>
                </c:pt>
                <c:pt idx="9">
                  <c:v>5.1171884536743164</c:v>
                </c:pt>
                <c:pt idx="10">
                  <c:v>5.1171884536743164</c:v>
                </c:pt>
                <c:pt idx="11">
                  <c:v>5.1171884536743164</c:v>
                </c:pt>
                <c:pt idx="12">
                  <c:v>6.7531113624572754</c:v>
                </c:pt>
                <c:pt idx="13">
                  <c:v>6.7531113624572754</c:v>
                </c:pt>
                <c:pt idx="14">
                  <c:v>6.7531113624572754</c:v>
                </c:pt>
                <c:pt idx="15">
                  <c:v>-5.3000335693359375</c:v>
                </c:pt>
                <c:pt idx="16">
                  <c:v>-5.3000335693359375</c:v>
                </c:pt>
                <c:pt idx="17">
                  <c:v>-5.3000335693359375</c:v>
                </c:pt>
                <c:pt idx="18">
                  <c:v>-14.267081260681152</c:v>
                </c:pt>
                <c:pt idx="19">
                  <c:v>-14.267081260681152</c:v>
                </c:pt>
                <c:pt idx="20">
                  <c:v>-14.267081260681152</c:v>
                </c:pt>
                <c:pt idx="21">
                  <c:v>2.7781329154968262</c:v>
                </c:pt>
                <c:pt idx="22">
                  <c:v>2.7781329154968262</c:v>
                </c:pt>
                <c:pt idx="23">
                  <c:v>2.7781329154968262</c:v>
                </c:pt>
                <c:pt idx="24">
                  <c:v>-1.8314604759216309</c:v>
                </c:pt>
                <c:pt idx="25">
                  <c:v>-1.8314604759216309</c:v>
                </c:pt>
                <c:pt idx="26">
                  <c:v>-1.8314604759216309</c:v>
                </c:pt>
                <c:pt idx="27">
                  <c:v>1.6691933870315552</c:v>
                </c:pt>
                <c:pt idx="28">
                  <c:v>1.6691933870315552</c:v>
                </c:pt>
                <c:pt idx="29">
                  <c:v>1.6691933870315552</c:v>
                </c:pt>
                <c:pt idx="30">
                  <c:v>-2.5217936038970947</c:v>
                </c:pt>
                <c:pt idx="31">
                  <c:v>-2.5217936038970947</c:v>
                </c:pt>
                <c:pt idx="32">
                  <c:v>-2.5217936038970947</c:v>
                </c:pt>
                <c:pt idx="33">
                  <c:v>4.6919608116149902</c:v>
                </c:pt>
                <c:pt idx="34">
                  <c:v>4.6919608116149902</c:v>
                </c:pt>
                <c:pt idx="35">
                  <c:v>4.6919608116149902</c:v>
                </c:pt>
                <c:pt idx="36">
                  <c:v>-4.3060383796691895</c:v>
                </c:pt>
                <c:pt idx="37">
                  <c:v>-4.3060383796691895</c:v>
                </c:pt>
                <c:pt idx="38">
                  <c:v>-4.3060383796691895</c:v>
                </c:pt>
                <c:pt idx="39">
                  <c:v>11.317276954650879</c:v>
                </c:pt>
                <c:pt idx="40">
                  <c:v>11.317276954650879</c:v>
                </c:pt>
                <c:pt idx="41">
                  <c:v>11.317276954650879</c:v>
                </c:pt>
                <c:pt idx="42">
                  <c:v>19.124937057495117</c:v>
                </c:pt>
                <c:pt idx="43">
                  <c:v>19.124937057495117</c:v>
                </c:pt>
                <c:pt idx="44">
                  <c:v>19.124937057495117</c:v>
                </c:pt>
                <c:pt idx="45">
                  <c:v>5.9024229049682617</c:v>
                </c:pt>
                <c:pt idx="46">
                  <c:v>5.9024229049682617</c:v>
                </c:pt>
                <c:pt idx="47">
                  <c:v>5.9024229049682617</c:v>
                </c:pt>
                <c:pt idx="48">
                  <c:v>19.716030120849609</c:v>
                </c:pt>
                <c:pt idx="49">
                  <c:v>19.716030120849609</c:v>
                </c:pt>
                <c:pt idx="50">
                  <c:v>19.716030120849609</c:v>
                </c:pt>
                <c:pt idx="51">
                  <c:v>12.078084945678711</c:v>
                </c:pt>
                <c:pt idx="52">
                  <c:v>12.078084945678711</c:v>
                </c:pt>
                <c:pt idx="53">
                  <c:v>12.078084945678711</c:v>
                </c:pt>
                <c:pt idx="54">
                  <c:v>12.842039108276367</c:v>
                </c:pt>
                <c:pt idx="55">
                  <c:v>12.842039108276367</c:v>
                </c:pt>
                <c:pt idx="56">
                  <c:v>12.842039108276367</c:v>
                </c:pt>
                <c:pt idx="57">
                  <c:v>6.4264497756958008</c:v>
                </c:pt>
                <c:pt idx="58">
                  <c:v>6.4264497756958008</c:v>
                </c:pt>
                <c:pt idx="59">
                  <c:v>6.4264497756958008</c:v>
                </c:pt>
                <c:pt idx="60">
                  <c:v>18.761846542358398</c:v>
                </c:pt>
                <c:pt idx="61">
                  <c:v>18.761846542358398</c:v>
                </c:pt>
                <c:pt idx="62">
                  <c:v>18.761846542358398</c:v>
                </c:pt>
                <c:pt idx="63">
                  <c:v>14.78577709197998</c:v>
                </c:pt>
                <c:pt idx="64">
                  <c:v>14.78577709197998</c:v>
                </c:pt>
                <c:pt idx="65">
                  <c:v>14.78577709197998</c:v>
                </c:pt>
                <c:pt idx="66">
                  <c:v>12.180266380310059</c:v>
                </c:pt>
                <c:pt idx="67">
                  <c:v>12.180266380310059</c:v>
                </c:pt>
                <c:pt idx="68">
                  <c:v>12.180266380310059</c:v>
                </c:pt>
                <c:pt idx="69">
                  <c:v>7.9217338562011719</c:v>
                </c:pt>
                <c:pt idx="70">
                  <c:v>7.9217338562011719</c:v>
                </c:pt>
                <c:pt idx="71">
                  <c:v>7.9217338562011719</c:v>
                </c:pt>
                <c:pt idx="72">
                  <c:v>2.4136354923248291</c:v>
                </c:pt>
                <c:pt idx="73">
                  <c:v>2.4136354923248291</c:v>
                </c:pt>
                <c:pt idx="74">
                  <c:v>2.4136354923248291</c:v>
                </c:pt>
                <c:pt idx="75">
                  <c:v>8.2300052642822266</c:v>
                </c:pt>
                <c:pt idx="76">
                  <c:v>8.2300052642822266</c:v>
                </c:pt>
                <c:pt idx="77">
                  <c:v>8.2300052642822266</c:v>
                </c:pt>
                <c:pt idx="78">
                  <c:v>5.2302918434143066</c:v>
                </c:pt>
                <c:pt idx="79">
                  <c:v>5.2302918434143066</c:v>
                </c:pt>
                <c:pt idx="80">
                  <c:v>5.2302918434143066</c:v>
                </c:pt>
                <c:pt idx="81">
                  <c:v>3.9561915397644043</c:v>
                </c:pt>
                <c:pt idx="82">
                  <c:v>3.9561915397644043</c:v>
                </c:pt>
                <c:pt idx="83">
                  <c:v>3.9561915397644043</c:v>
                </c:pt>
                <c:pt idx="84">
                  <c:v>-30.026798248291016</c:v>
                </c:pt>
                <c:pt idx="85">
                  <c:v>-30.026798248291016</c:v>
                </c:pt>
                <c:pt idx="86">
                  <c:v>-30.026798248291016</c:v>
                </c:pt>
                <c:pt idx="87">
                  <c:v>-46.926677703857422</c:v>
                </c:pt>
                <c:pt idx="88">
                  <c:v>-46.926677703857422</c:v>
                </c:pt>
                <c:pt idx="89">
                  <c:v>-46.926677703857422</c:v>
                </c:pt>
                <c:pt idx="90">
                  <c:v>-16.810335159301758</c:v>
                </c:pt>
                <c:pt idx="91">
                  <c:v>-16.810335159301758</c:v>
                </c:pt>
                <c:pt idx="92">
                  <c:v>-16.810335159301758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FC-4178-922E-7BEAD9BB0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13888"/>
        <c:axId val="232240256"/>
      </c:lineChart>
      <c:lineChart>
        <c:grouping val="standard"/>
        <c:varyColors val="0"/>
        <c:ser>
          <c:idx val="2"/>
          <c:order val="0"/>
          <c:tx>
            <c:strRef>
              <c:f>'Figure 36 data'!$B$3</c:f>
              <c:strCache>
                <c:ptCount val="1"/>
                <c:pt idx="0">
                  <c:v>Sentiment index from the Business Tendency Survey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'Figure 36 data'!$A$4:$A$300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36 data'!$B$4:$B$300</c:f>
              <c:numCache>
                <c:formatCode>0.00</c:formatCode>
                <c:ptCount val="297"/>
                <c:pt idx="0">
                  <c:v>4.3997933681000001</c:v>
                </c:pt>
                <c:pt idx="1">
                  <c:v>3.3110712188</c:v>
                </c:pt>
                <c:pt idx="2">
                  <c:v>3.2116943965</c:v>
                </c:pt>
                <c:pt idx="3">
                  <c:v>2.8777313111999998</c:v>
                </c:pt>
                <c:pt idx="4">
                  <c:v>2.4249017371999999</c:v>
                </c:pt>
                <c:pt idx="5">
                  <c:v>2.5345598884</c:v>
                </c:pt>
                <c:pt idx="6">
                  <c:v>2.3054989519000002</c:v>
                </c:pt>
                <c:pt idx="7">
                  <c:v>4.6311589213</c:v>
                </c:pt>
                <c:pt idx="8">
                  <c:v>4.4699639542999998</c:v>
                </c:pt>
                <c:pt idx="9">
                  <c:v>5.1296633787000001</c:v>
                </c:pt>
                <c:pt idx="10">
                  <c:v>5.1907562273999996</c:v>
                </c:pt>
                <c:pt idx="11">
                  <c:v>3.9254519912000001</c:v>
                </c:pt>
                <c:pt idx="12">
                  <c:v>4.8865594119000004</c:v>
                </c:pt>
                <c:pt idx="13">
                  <c:v>2.3117261711000001</c:v>
                </c:pt>
                <c:pt idx="14">
                  <c:v>1.5416728042000001</c:v>
                </c:pt>
                <c:pt idx="15">
                  <c:v>2.0036546872000001</c:v>
                </c:pt>
                <c:pt idx="16">
                  <c:v>2.0582226702000002</c:v>
                </c:pt>
                <c:pt idx="17">
                  <c:v>4.3315831460999998</c:v>
                </c:pt>
                <c:pt idx="18">
                  <c:v>1.8338997907000001</c:v>
                </c:pt>
                <c:pt idx="19">
                  <c:v>-4.1178168609999997</c:v>
                </c:pt>
                <c:pt idx="20">
                  <c:v>-1.0474490190000001</c:v>
                </c:pt>
                <c:pt idx="21">
                  <c:v>0.97733831810000005</c:v>
                </c:pt>
                <c:pt idx="22">
                  <c:v>0.46058680359999998</c:v>
                </c:pt>
                <c:pt idx="23">
                  <c:v>0.89716144259999997</c:v>
                </c:pt>
                <c:pt idx="24">
                  <c:v>0.83258152060000001</c:v>
                </c:pt>
                <c:pt idx="25">
                  <c:v>1.6552363675999999</c:v>
                </c:pt>
                <c:pt idx="26">
                  <c:v>0.66403849150000005</c:v>
                </c:pt>
                <c:pt idx="27">
                  <c:v>0.64485098699999999</c:v>
                </c:pt>
                <c:pt idx="28">
                  <c:v>1.8179915284999999</c:v>
                </c:pt>
                <c:pt idx="29">
                  <c:v>1.8793566611999999</c:v>
                </c:pt>
                <c:pt idx="30">
                  <c:v>3.4963330022000001</c:v>
                </c:pt>
                <c:pt idx="31">
                  <c:v>3.5277162891999998</c:v>
                </c:pt>
                <c:pt idx="32">
                  <c:v>4.5795645787000003</c:v>
                </c:pt>
                <c:pt idx="33">
                  <c:v>1.1877117219</c:v>
                </c:pt>
                <c:pt idx="34">
                  <c:v>2.1572066101999998</c:v>
                </c:pt>
                <c:pt idx="35">
                  <c:v>2.4875029828000002</c:v>
                </c:pt>
                <c:pt idx="36">
                  <c:v>2.3642720663999999</c:v>
                </c:pt>
                <c:pt idx="37">
                  <c:v>1.4653405601</c:v>
                </c:pt>
                <c:pt idx="38">
                  <c:v>2.8792874348000002</c:v>
                </c:pt>
                <c:pt idx="39">
                  <c:v>3.6747448091999999</c:v>
                </c:pt>
                <c:pt idx="40">
                  <c:v>2.837637065</c:v>
                </c:pt>
                <c:pt idx="41">
                  <c:v>2.8098375066000001</c:v>
                </c:pt>
                <c:pt idx="42">
                  <c:v>3.1821334885999999</c:v>
                </c:pt>
                <c:pt idx="43">
                  <c:v>2.2163224766999998</c:v>
                </c:pt>
                <c:pt idx="44">
                  <c:v>3.8441315457999998</c:v>
                </c:pt>
                <c:pt idx="45">
                  <c:v>2.4801039169000001</c:v>
                </c:pt>
                <c:pt idx="46">
                  <c:v>0.1232741177</c:v>
                </c:pt>
                <c:pt idx="47">
                  <c:v>3.6694839639999999</c:v>
                </c:pt>
                <c:pt idx="48">
                  <c:v>3.6411149942000001</c:v>
                </c:pt>
                <c:pt idx="49">
                  <c:v>3.8072751785999999</c:v>
                </c:pt>
                <c:pt idx="50">
                  <c:v>3.8302290053000001</c:v>
                </c:pt>
                <c:pt idx="51">
                  <c:v>4.2561611529999999</c:v>
                </c:pt>
                <c:pt idx="52">
                  <c:v>3.4265421859999998</c:v>
                </c:pt>
                <c:pt idx="53">
                  <c:v>4.6848908220999999</c:v>
                </c:pt>
                <c:pt idx="54">
                  <c:v>4.7952043105</c:v>
                </c:pt>
                <c:pt idx="55">
                  <c:v>4.3215484890999996</c:v>
                </c:pt>
                <c:pt idx="56">
                  <c:v>4.1874544809999996</c:v>
                </c:pt>
                <c:pt idx="57">
                  <c:v>5.2040850331000001</c:v>
                </c:pt>
                <c:pt idx="58">
                  <c:v>5.9019860932999997</c:v>
                </c:pt>
                <c:pt idx="59">
                  <c:v>4.6302617876000003</c:v>
                </c:pt>
                <c:pt idx="60">
                  <c:v>3.6535384189000002</c:v>
                </c:pt>
                <c:pt idx="61">
                  <c:v>3.9686772278000002</c:v>
                </c:pt>
                <c:pt idx="62">
                  <c:v>3.4334708564</c:v>
                </c:pt>
                <c:pt idx="63">
                  <c:v>3.6055054142</c:v>
                </c:pt>
                <c:pt idx="64">
                  <c:v>3.5620709383000002</c:v>
                </c:pt>
                <c:pt idx="65">
                  <c:v>4.1488518384999997</c:v>
                </c:pt>
                <c:pt idx="66">
                  <c:v>3.7885739721</c:v>
                </c:pt>
                <c:pt idx="67">
                  <c:v>4.2168083429000003</c:v>
                </c:pt>
                <c:pt idx="68">
                  <c:v>3.9759341952999998</c:v>
                </c:pt>
                <c:pt idx="69">
                  <c:v>4.1265175503</c:v>
                </c:pt>
                <c:pt idx="70">
                  <c:v>6.2576121622</c:v>
                </c:pt>
                <c:pt idx="71">
                  <c:v>4.4325153882999997</c:v>
                </c:pt>
                <c:pt idx="72">
                  <c:v>4.1122876032000004</c:v>
                </c:pt>
                <c:pt idx="73">
                  <c:v>4.1109247086999998</c:v>
                </c:pt>
                <c:pt idx="74">
                  <c:v>4.2653254067999997</c:v>
                </c:pt>
                <c:pt idx="75">
                  <c:v>4.1325889253000003</c:v>
                </c:pt>
                <c:pt idx="76">
                  <c:v>4.2429832878999996</c:v>
                </c:pt>
                <c:pt idx="77">
                  <c:v>3.6757740501999998</c:v>
                </c:pt>
                <c:pt idx="78">
                  <c:v>4.2851879880999997</c:v>
                </c:pt>
                <c:pt idx="79">
                  <c:v>5.2330243129999996</c:v>
                </c:pt>
                <c:pt idx="80">
                  <c:v>5.7348130661000001</c:v>
                </c:pt>
                <c:pt idx="81">
                  <c:v>4.0364681311000004</c:v>
                </c:pt>
                <c:pt idx="82">
                  <c:v>2.5518213642999998</c:v>
                </c:pt>
                <c:pt idx="83">
                  <c:v>3.5475186840999999</c:v>
                </c:pt>
                <c:pt idx="84">
                  <c:v>4.8718557642000002</c:v>
                </c:pt>
                <c:pt idx="85">
                  <c:v>3.4931130020999999</c:v>
                </c:pt>
                <c:pt idx="86">
                  <c:v>-6.928433418</c:v>
                </c:pt>
                <c:pt idx="87">
                  <c:v>-24.794899539999999</c:v>
                </c:pt>
                <c:pt idx="88">
                  <c:v>-27.176103430000001</c:v>
                </c:pt>
                <c:pt idx="89">
                  <c:v>-14.83054171</c:v>
                </c:pt>
                <c:pt idx="90">
                  <c:v>-8.6445622590000006</c:v>
                </c:pt>
                <c:pt idx="91">
                  <c:v>-6.1063770829999999</c:v>
                </c:pt>
                <c:pt idx="92">
                  <c:v>-7.0764209149999999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FC-4178-922E-7BEAD9BB0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940832"/>
        <c:axId val="779941160"/>
      </c:lineChart>
      <c:dateAx>
        <c:axId val="232213888"/>
        <c:scaling>
          <c:orientation val="minMax"/>
          <c:min val="41305"/>
        </c:scaling>
        <c:delete val="0"/>
        <c:axPos val="b"/>
        <c:numFmt formatCode="mm/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2213888"/>
        <c:crosses val="autoZero"/>
        <c:crossBetween val="between"/>
      </c:valAx>
      <c:valAx>
        <c:axId val="779941160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779940832"/>
        <c:crosses val="max"/>
        <c:crossBetween val="between"/>
      </c:valAx>
      <c:dateAx>
        <c:axId val="7799408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79941160"/>
        <c:crosses val="autoZero"/>
        <c:auto val="1"/>
        <c:lblOffset val="100"/>
        <c:baseTimeUnit val="month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58901031746031751"/>
        </c:manualLayout>
      </c:layout>
      <c:lineChart>
        <c:grouping val="standard"/>
        <c:varyColors val="0"/>
        <c:ser>
          <c:idx val="3"/>
          <c:order val="0"/>
          <c:tx>
            <c:strRef>
              <c:f>'Figure 37 data'!$B$3</c:f>
              <c:strCache>
                <c:ptCount val="1"/>
                <c:pt idx="0">
                  <c:v>Banks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'Figure 37 data'!$A$4:$A$301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</c:numCache>
            </c:numRef>
          </c:cat>
          <c:val>
            <c:numRef>
              <c:f>'Figure 37 data'!$B$4:$B$301</c:f>
              <c:numCache>
                <c:formatCode>0.00</c:formatCode>
                <c:ptCount val="298"/>
                <c:pt idx="0">
                  <c:v>0.5210951318</c:v>
                </c:pt>
                <c:pt idx="1">
                  <c:v>0.51678680499999996</c:v>
                </c:pt>
                <c:pt idx="2">
                  <c:v>0.54234478039999989</c:v>
                </c:pt>
                <c:pt idx="3">
                  <c:v>0.57004966379999988</c:v>
                </c:pt>
                <c:pt idx="4">
                  <c:v>0.66624034060000004</c:v>
                </c:pt>
                <c:pt idx="5">
                  <c:v>0.67019887940000011</c:v>
                </c:pt>
                <c:pt idx="6">
                  <c:v>0.63594629680000003</c:v>
                </c:pt>
                <c:pt idx="7">
                  <c:v>0.68519667449999999</c:v>
                </c:pt>
                <c:pt idx="8">
                  <c:v>0.65563322899999998</c:v>
                </c:pt>
                <c:pt idx="9">
                  <c:v>0.61863604900000002</c:v>
                </c:pt>
                <c:pt idx="10">
                  <c:v>0.59481468020000006</c:v>
                </c:pt>
                <c:pt idx="11">
                  <c:v>0.63211003080000006</c:v>
                </c:pt>
                <c:pt idx="12">
                  <c:v>0.60676525074999998</c:v>
                </c:pt>
                <c:pt idx="13">
                  <c:v>0.60067157979999997</c:v>
                </c:pt>
                <c:pt idx="14">
                  <c:v>0.58588689533333338</c:v>
                </c:pt>
                <c:pt idx="15">
                  <c:v>0.60211799379999997</c:v>
                </c:pt>
                <c:pt idx="16">
                  <c:v>0.60651742399999997</c:v>
                </c:pt>
                <c:pt idx="17">
                  <c:v>0.63726957360000003</c:v>
                </c:pt>
                <c:pt idx="18">
                  <c:v>0.66026865200000007</c:v>
                </c:pt>
                <c:pt idx="19">
                  <c:v>0.69831951349999999</c:v>
                </c:pt>
                <c:pt idx="20">
                  <c:v>0.67273343380000006</c:v>
                </c:pt>
                <c:pt idx="21">
                  <c:v>0.62777602599999993</c:v>
                </c:pt>
                <c:pt idx="22">
                  <c:v>0.6226050808000001</c:v>
                </c:pt>
                <c:pt idx="23">
                  <c:v>0.59740177839999997</c:v>
                </c:pt>
                <c:pt idx="24">
                  <c:v>0.61196916160000003</c:v>
                </c:pt>
                <c:pt idx="25">
                  <c:v>0.63018420899999994</c:v>
                </c:pt>
                <c:pt idx="26">
                  <c:v>0.67043343940000011</c:v>
                </c:pt>
                <c:pt idx="27">
                  <c:v>0.6545122966000001</c:v>
                </c:pt>
                <c:pt idx="28">
                  <c:v>0.66087037949999994</c:v>
                </c:pt>
                <c:pt idx="29">
                  <c:v>0.6353693936</c:v>
                </c:pt>
                <c:pt idx="30">
                  <c:v>0.62571966038299998</c:v>
                </c:pt>
                <c:pt idx="31">
                  <c:v>0.59831555712259998</c:v>
                </c:pt>
                <c:pt idx="32">
                  <c:v>0.58748621679080004</c:v>
                </c:pt>
                <c:pt idx="33">
                  <c:v>0.57050779835819998</c:v>
                </c:pt>
                <c:pt idx="34">
                  <c:v>0.58562275205879999</c:v>
                </c:pt>
                <c:pt idx="35">
                  <c:v>0.62265332466000001</c:v>
                </c:pt>
                <c:pt idx="36">
                  <c:v>0.57235845346500003</c:v>
                </c:pt>
                <c:pt idx="37">
                  <c:v>0.53757798175033333</c:v>
                </c:pt>
                <c:pt idx="38">
                  <c:v>0.53213629875333346</c:v>
                </c:pt>
                <c:pt idx="39">
                  <c:v>0.58958102664980006</c:v>
                </c:pt>
                <c:pt idx="40">
                  <c:v>0.5907986849986</c:v>
                </c:pt>
                <c:pt idx="41">
                  <c:v>0.60216087164700005</c:v>
                </c:pt>
                <c:pt idx="42">
                  <c:v>0.56910837031850003</c:v>
                </c:pt>
                <c:pt idx="43">
                  <c:v>0.54632576881599992</c:v>
                </c:pt>
                <c:pt idx="44">
                  <c:v>0.54564177288579996</c:v>
                </c:pt>
                <c:pt idx="45">
                  <c:v>0.51578349363959997</c:v>
                </c:pt>
                <c:pt idx="46">
                  <c:v>0.52275654642140013</c:v>
                </c:pt>
                <c:pt idx="47">
                  <c:v>0.55173125200059991</c:v>
                </c:pt>
                <c:pt idx="48">
                  <c:v>0.59847132290719995</c:v>
                </c:pt>
                <c:pt idx="49">
                  <c:v>0.65680241301300002</c:v>
                </c:pt>
                <c:pt idx="50">
                  <c:v>0.82702857408300012</c:v>
                </c:pt>
                <c:pt idx="51">
                  <c:v>0.68099026080640013</c:v>
                </c:pt>
                <c:pt idx="52">
                  <c:v>0.6274716984134</c:v>
                </c:pt>
                <c:pt idx="53">
                  <c:v>0.62323850361059996</c:v>
                </c:pt>
                <c:pt idx="54">
                  <c:v>0.60347399136500002</c:v>
                </c:pt>
                <c:pt idx="55">
                  <c:v>0.62749480724220008</c:v>
                </c:pt>
                <c:pt idx="56">
                  <c:v>0.57767446982259996</c:v>
                </c:pt>
                <c:pt idx="57">
                  <c:v>0.58834762252079997</c:v>
                </c:pt>
                <c:pt idx="58">
                  <c:v>0.56670157121039999</c:v>
                </c:pt>
                <c:pt idx="59">
                  <c:v>0.57352496543240006</c:v>
                </c:pt>
                <c:pt idx="60">
                  <c:v>0.53430132341479997</c:v>
                </c:pt>
                <c:pt idx="61">
                  <c:v>0.54805277209020009</c:v>
                </c:pt>
                <c:pt idx="62">
                  <c:v>0.53843451174400003</c:v>
                </c:pt>
                <c:pt idx="63">
                  <c:v>0.56115746033760006</c:v>
                </c:pt>
                <c:pt idx="64">
                  <c:v>0.52476041513259997</c:v>
                </c:pt>
                <c:pt idx="65">
                  <c:v>0.54715949430825006</c:v>
                </c:pt>
                <c:pt idx="66">
                  <c:v>0.522956383734</c:v>
                </c:pt>
                <c:pt idx="67">
                  <c:v>0.49771349030025003</c:v>
                </c:pt>
                <c:pt idx="68">
                  <c:v>0.48426777116600006</c:v>
                </c:pt>
                <c:pt idx="69">
                  <c:v>0.49934104990800005</c:v>
                </c:pt>
                <c:pt idx="70">
                  <c:v>0.56819372741740004</c:v>
                </c:pt>
                <c:pt idx="71">
                  <c:v>0.51574230616780004</c:v>
                </c:pt>
                <c:pt idx="72">
                  <c:v>0.49088635278080001</c:v>
                </c:pt>
                <c:pt idx="73">
                  <c:v>0.47979472888660002</c:v>
                </c:pt>
                <c:pt idx="74">
                  <c:v>0.428411480347</c:v>
                </c:pt>
                <c:pt idx="75">
                  <c:v>0.43705954269640002</c:v>
                </c:pt>
                <c:pt idx="76">
                  <c:v>0.45382096649879999</c:v>
                </c:pt>
                <c:pt idx="77">
                  <c:v>0.44371965665459995</c:v>
                </c:pt>
                <c:pt idx="78">
                  <c:v>0.41494425913499999</c:v>
                </c:pt>
                <c:pt idx="79">
                  <c:v>0.37354911821459996</c:v>
                </c:pt>
                <c:pt idx="80">
                  <c:v>0.38779709781920002</c:v>
                </c:pt>
                <c:pt idx="81">
                  <c:v>0.40457138556560002</c:v>
                </c:pt>
                <c:pt idx="82">
                  <c:v>0.40409094397580009</c:v>
                </c:pt>
                <c:pt idx="83">
                  <c:v>0.41909195326999998</c:v>
                </c:pt>
                <c:pt idx="84">
                  <c:v>0.39043339380680003</c:v>
                </c:pt>
                <c:pt idx="85">
                  <c:v>0.39261910580860004</c:v>
                </c:pt>
                <c:pt idx="86">
                  <c:v>0.38472754172560009</c:v>
                </c:pt>
                <c:pt idx="87">
                  <c:v>0.41040069582200001</c:v>
                </c:pt>
                <c:pt idx="88">
                  <c:v>0.41068363174225003</c:v>
                </c:pt>
                <c:pt idx="89">
                  <c:v>0.40595236709999999</c:v>
                </c:pt>
                <c:pt idx="90">
                  <c:v>0.42432451585100001</c:v>
                </c:pt>
                <c:pt idx="91">
                  <c:v>0.43693452211599998</c:v>
                </c:pt>
                <c:pt idx="92">
                  <c:v>0.40506086533466662</c:v>
                </c:pt>
                <c:pt idx="93">
                  <c:v>0.41157433864666665</c:v>
                </c:pt>
                <c:pt idx="94">
                  <c:v>0.42362981459259996</c:v>
                </c:pt>
                <c:pt idx="95">
                  <c:v>0.41378558483100003</c:v>
                </c:pt>
                <c:pt idx="96">
                  <c:v>0.42863083991059997</c:v>
                </c:pt>
                <c:pt idx="97">
                  <c:v>0.42874351719700005</c:v>
                </c:pt>
                <c:pt idx="98">
                  <c:v>0.42789536399579997</c:v>
                </c:pt>
                <c:pt idx="99">
                  <c:v>0.50397396362439995</c:v>
                </c:pt>
                <c:pt idx="100">
                  <c:v>0.52679910139359998</c:v>
                </c:pt>
                <c:pt idx="101">
                  <c:v>0.50990404853640003</c:v>
                </c:pt>
                <c:pt idx="102">
                  <c:v>0.509090386447</c:v>
                </c:pt>
                <c:pt idx="103">
                  <c:v>0.48602208576379996</c:v>
                </c:pt>
                <c:pt idx="104">
                  <c:v>0.48532557405240001</c:v>
                </c:pt>
                <c:pt idx="105">
                  <c:v>0.46677387938420001</c:v>
                </c:pt>
                <c:pt idx="106">
                  <c:v>0.45339216243019997</c:v>
                </c:pt>
                <c:pt idx="107">
                  <c:v>0.45652274385999991</c:v>
                </c:pt>
                <c:pt idx="108">
                  <c:v>0.50496300761339996</c:v>
                </c:pt>
                <c:pt idx="109">
                  <c:v>0.48040172604419995</c:v>
                </c:pt>
                <c:pt idx="110">
                  <c:v>0.44936054875259995</c:v>
                </c:pt>
                <c:pt idx="111">
                  <c:v>0.51704989719639993</c:v>
                </c:pt>
                <c:pt idx="112">
                  <c:v>0.63589029524399998</c:v>
                </c:pt>
                <c:pt idx="113">
                  <c:v>1.25969807708625</c:v>
                </c:pt>
                <c:pt idx="114">
                  <c:v>1.3288368601573999</c:v>
                </c:pt>
                <c:pt idx="115">
                  <c:v>1.0879862337602</c:v>
                </c:pt>
                <c:pt idx="116">
                  <c:v>1.0003950371134001</c:v>
                </c:pt>
                <c:pt idx="117">
                  <c:v>0.94585974094133329</c:v>
                </c:pt>
                <c:pt idx="118">
                  <c:v>0.72680996746399995</c:v>
                </c:pt>
                <c:pt idx="119">
                  <c:v>0.74743637535599994</c:v>
                </c:pt>
                <c:pt idx="120">
                  <c:v>0.68410587740333328</c:v>
                </c:pt>
                <c:pt idx="121">
                  <c:v>0.67014469280099997</c:v>
                </c:pt>
                <c:pt idx="122">
                  <c:v>0.61629805070600008</c:v>
                </c:pt>
                <c:pt idx="123">
                  <c:v>0.61412797609940006</c:v>
                </c:pt>
                <c:pt idx="124">
                  <c:v>0.63464223140550002</c:v>
                </c:pt>
                <c:pt idx="125">
                  <c:v>0.64803074286059992</c:v>
                </c:pt>
                <c:pt idx="126">
                  <c:v>0.59642859694600003</c:v>
                </c:pt>
                <c:pt idx="127">
                  <c:v>0.63216719647320008</c:v>
                </c:pt>
                <c:pt idx="128">
                  <c:v>0.62117068667279995</c:v>
                </c:pt>
                <c:pt idx="129">
                  <c:v>0.6406860165164</c:v>
                </c:pt>
                <c:pt idx="130">
                  <c:v>0.52174058770660003</c:v>
                </c:pt>
                <c:pt idx="131">
                  <c:v>0.50393910486760007</c:v>
                </c:pt>
                <c:pt idx="132">
                  <c:v>0.49383034391299996</c:v>
                </c:pt>
                <c:pt idx="133">
                  <c:v>0.46547671845475003</c:v>
                </c:pt>
                <c:pt idx="134">
                  <c:v>0.44783258240399998</c:v>
                </c:pt>
                <c:pt idx="135">
                  <c:v>0.45542177183800003</c:v>
                </c:pt>
                <c:pt idx="136">
                  <c:v>0.43613305765499993</c:v>
                </c:pt>
                <c:pt idx="137">
                  <c:v>0.45158376294399999</c:v>
                </c:pt>
                <c:pt idx="138">
                  <c:v>0.49390246924359998</c:v>
                </c:pt>
                <c:pt idx="139">
                  <c:v>0.54094656666759999</c:v>
                </c:pt>
                <c:pt idx="140">
                  <c:v>0.51048207941779999</c:v>
                </c:pt>
                <c:pt idx="141">
                  <c:v>0.47770914962224997</c:v>
                </c:pt>
                <c:pt idx="142">
                  <c:v>0.52359467748066668</c:v>
                </c:pt>
                <c:pt idx="143">
                  <c:v>0.48697918621460001</c:v>
                </c:pt>
                <c:pt idx="144">
                  <c:v>0.48322030070380001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0E-40FA-AFBF-22CF762F6AD4}"/>
            </c:ext>
          </c:extLst>
        </c:ser>
        <c:ser>
          <c:idx val="4"/>
          <c:order val="1"/>
          <c:tx>
            <c:strRef>
              <c:f>'Figure 37 data'!$C$3</c:f>
              <c:strCache>
                <c:ptCount val="1"/>
                <c:pt idx="0">
                  <c:v>Manufacturing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'Figure 37 data'!$A$4:$A$301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</c:numCache>
            </c:numRef>
          </c:cat>
          <c:val>
            <c:numRef>
              <c:f>'Figure 37 data'!$C$4:$C$301</c:f>
              <c:numCache>
                <c:formatCode>0.00</c:formatCode>
                <c:ptCount val="298"/>
                <c:pt idx="0">
                  <c:v>1.0835801688</c:v>
                </c:pt>
                <c:pt idx="1">
                  <c:v>1.0804658149999999</c:v>
                </c:pt>
                <c:pt idx="2">
                  <c:v>1.1159061198</c:v>
                </c:pt>
                <c:pt idx="3">
                  <c:v>1.1272114827999999</c:v>
                </c:pt>
                <c:pt idx="4">
                  <c:v>1.2842699376</c:v>
                </c:pt>
                <c:pt idx="5">
                  <c:v>1.3012996842</c:v>
                </c:pt>
                <c:pt idx="6">
                  <c:v>1.2830640500000001</c:v>
                </c:pt>
                <c:pt idx="7">
                  <c:v>1.3165838882500001</c:v>
                </c:pt>
                <c:pt idx="8">
                  <c:v>1.3055076744</c:v>
                </c:pt>
                <c:pt idx="9">
                  <c:v>1.2817547976000001</c:v>
                </c:pt>
                <c:pt idx="10">
                  <c:v>1.2719558151999999</c:v>
                </c:pt>
                <c:pt idx="11">
                  <c:v>1.3269802608000001</c:v>
                </c:pt>
                <c:pt idx="12">
                  <c:v>1.2751990282499999</c:v>
                </c:pt>
                <c:pt idx="13">
                  <c:v>1.2671531579999999</c:v>
                </c:pt>
                <c:pt idx="14">
                  <c:v>1.2502931759999998</c:v>
                </c:pt>
                <c:pt idx="15">
                  <c:v>1.2557994997999999</c:v>
                </c:pt>
                <c:pt idx="16">
                  <c:v>1.2953936302</c:v>
                </c:pt>
                <c:pt idx="17">
                  <c:v>1.3240165045999999</c:v>
                </c:pt>
                <c:pt idx="18">
                  <c:v>1.3794939964000001</c:v>
                </c:pt>
                <c:pt idx="19">
                  <c:v>1.38570793575</c:v>
                </c:pt>
                <c:pt idx="20">
                  <c:v>1.3918500208</c:v>
                </c:pt>
                <c:pt idx="21">
                  <c:v>1.3543210318000001</c:v>
                </c:pt>
                <c:pt idx="22">
                  <c:v>1.3010845174000001</c:v>
                </c:pt>
                <c:pt idx="23">
                  <c:v>1.2213655706</c:v>
                </c:pt>
                <c:pt idx="24">
                  <c:v>1.2776409998</c:v>
                </c:pt>
                <c:pt idx="25">
                  <c:v>1.3680048503999998</c:v>
                </c:pt>
                <c:pt idx="26">
                  <c:v>1.4340107094000003</c:v>
                </c:pt>
                <c:pt idx="27">
                  <c:v>1.4012726178000001</c:v>
                </c:pt>
                <c:pt idx="28">
                  <c:v>1.4212374562500001</c:v>
                </c:pt>
                <c:pt idx="29">
                  <c:v>1.4060587686000001</c:v>
                </c:pt>
                <c:pt idx="30">
                  <c:v>1.3868463024391999</c:v>
                </c:pt>
                <c:pt idx="31">
                  <c:v>1.3435191079347999</c:v>
                </c:pt>
                <c:pt idx="32">
                  <c:v>1.3013046698671999</c:v>
                </c:pt>
                <c:pt idx="33">
                  <c:v>1.2377504947147997</c:v>
                </c:pt>
                <c:pt idx="34">
                  <c:v>1.2366102814939999</c:v>
                </c:pt>
                <c:pt idx="35">
                  <c:v>1.3192894725870001</c:v>
                </c:pt>
                <c:pt idx="36">
                  <c:v>1.2456225590249999</c:v>
                </c:pt>
                <c:pt idx="37">
                  <c:v>1.2079419497076667</c:v>
                </c:pt>
                <c:pt idx="38">
                  <c:v>1.1600836801733332</c:v>
                </c:pt>
                <c:pt idx="39">
                  <c:v>1.2470603050920002</c:v>
                </c:pt>
                <c:pt idx="40">
                  <c:v>1.261865553796</c:v>
                </c:pt>
                <c:pt idx="41">
                  <c:v>1.318070174554</c:v>
                </c:pt>
                <c:pt idx="42">
                  <c:v>1.2969589971355</c:v>
                </c:pt>
                <c:pt idx="43">
                  <c:v>1.2184737597321997</c:v>
                </c:pt>
                <c:pt idx="44">
                  <c:v>1.2441829847879999</c:v>
                </c:pt>
                <c:pt idx="45">
                  <c:v>1.2400645645213999</c:v>
                </c:pt>
                <c:pt idx="46">
                  <c:v>1.2412537922637998</c:v>
                </c:pt>
                <c:pt idx="47">
                  <c:v>1.256795318322</c:v>
                </c:pt>
                <c:pt idx="48">
                  <c:v>1.3921420559422</c:v>
                </c:pt>
                <c:pt idx="49">
                  <c:v>1.4971883841233999</c:v>
                </c:pt>
                <c:pt idx="50">
                  <c:v>1.7220505408690001</c:v>
                </c:pt>
                <c:pt idx="51">
                  <c:v>1.472991025187</c:v>
                </c:pt>
                <c:pt idx="52">
                  <c:v>1.3750648669482</c:v>
                </c:pt>
                <c:pt idx="53">
                  <c:v>1.3612670389820001</c:v>
                </c:pt>
                <c:pt idx="54">
                  <c:v>1.3293850757970003</c:v>
                </c:pt>
                <c:pt idx="55">
                  <c:v>1.3100861630164</c:v>
                </c:pt>
                <c:pt idx="56">
                  <c:v>1.2460764757479998</c:v>
                </c:pt>
                <c:pt idx="57">
                  <c:v>1.2360442128133999</c:v>
                </c:pt>
                <c:pt idx="58">
                  <c:v>1.2629774027676</c:v>
                </c:pt>
                <c:pt idx="59">
                  <c:v>1.3060744733294001</c:v>
                </c:pt>
                <c:pt idx="60">
                  <c:v>1.2578730289378002</c:v>
                </c:pt>
                <c:pt idx="61">
                  <c:v>1.2151513136187999</c:v>
                </c:pt>
                <c:pt idx="62">
                  <c:v>1.1787714722157501</c:v>
                </c:pt>
                <c:pt idx="63">
                  <c:v>1.1955358177447999</c:v>
                </c:pt>
                <c:pt idx="64">
                  <c:v>1.1248585573595999</c:v>
                </c:pt>
                <c:pt idx="65">
                  <c:v>1.1702618803645</c:v>
                </c:pt>
                <c:pt idx="66">
                  <c:v>1.1537114671222</c:v>
                </c:pt>
                <c:pt idx="67">
                  <c:v>1.1184289355445001</c:v>
                </c:pt>
                <c:pt idx="68">
                  <c:v>1.1249186630951999</c:v>
                </c:pt>
                <c:pt idx="69">
                  <c:v>1.1716095316463333</c:v>
                </c:pt>
                <c:pt idx="70">
                  <c:v>1.2778033203226</c:v>
                </c:pt>
                <c:pt idx="71">
                  <c:v>1.2541643178663999</c:v>
                </c:pt>
                <c:pt idx="72">
                  <c:v>1.2142989612590001</c:v>
                </c:pt>
                <c:pt idx="73">
                  <c:v>1.1754963549704001</c:v>
                </c:pt>
                <c:pt idx="74">
                  <c:v>1.0774773224927499</c:v>
                </c:pt>
                <c:pt idx="75">
                  <c:v>1.0524828153864001</c:v>
                </c:pt>
                <c:pt idx="76">
                  <c:v>1.0514472923314</c:v>
                </c:pt>
                <c:pt idx="77">
                  <c:v>1.044066090479</c:v>
                </c:pt>
                <c:pt idx="78">
                  <c:v>1.0043056558885999</c:v>
                </c:pt>
                <c:pt idx="79">
                  <c:v>0.96862587300839986</c:v>
                </c:pt>
                <c:pt idx="80">
                  <c:v>0.99366931674359993</c:v>
                </c:pt>
                <c:pt idx="81">
                  <c:v>0.98036191063740008</c:v>
                </c:pt>
                <c:pt idx="82">
                  <c:v>0.98734880429960015</c:v>
                </c:pt>
                <c:pt idx="83">
                  <c:v>1.06989633782875</c:v>
                </c:pt>
                <c:pt idx="84">
                  <c:v>1.0658036083092</c:v>
                </c:pt>
                <c:pt idx="85">
                  <c:v>1.0342237009999999</c:v>
                </c:pt>
                <c:pt idx="86">
                  <c:v>1.0067180556223998</c:v>
                </c:pt>
                <c:pt idx="87">
                  <c:v>1.0069838915666001</c:v>
                </c:pt>
                <c:pt idx="88">
                  <c:v>1.027424610375</c:v>
                </c:pt>
                <c:pt idx="89">
                  <c:v>1.0492203180016</c:v>
                </c:pt>
                <c:pt idx="90">
                  <c:v>1.053906757549</c:v>
                </c:pt>
                <c:pt idx="91">
                  <c:v>1.0653133412776665</c:v>
                </c:pt>
                <c:pt idx="92">
                  <c:v>1.0552530962526667</c:v>
                </c:pt>
                <c:pt idx="93">
                  <c:v>0.99458765794233328</c:v>
                </c:pt>
                <c:pt idx="94">
                  <c:v>0.9714900795432001</c:v>
                </c:pt>
                <c:pt idx="95">
                  <c:v>0.97117844258179997</c:v>
                </c:pt>
                <c:pt idx="96">
                  <c:v>0.97537113765660011</c:v>
                </c:pt>
                <c:pt idx="97">
                  <c:v>0.9642407761306</c:v>
                </c:pt>
                <c:pt idx="98">
                  <c:v>0.97562820765659986</c:v>
                </c:pt>
                <c:pt idx="99">
                  <c:v>1.0243169473687999</c:v>
                </c:pt>
                <c:pt idx="100">
                  <c:v>1.0350100343238</c:v>
                </c:pt>
                <c:pt idx="101">
                  <c:v>1.0550340867685999</c:v>
                </c:pt>
                <c:pt idx="102">
                  <c:v>1.0757219128214</c:v>
                </c:pt>
                <c:pt idx="103">
                  <c:v>1.0185365320713999</c:v>
                </c:pt>
                <c:pt idx="104">
                  <c:v>1.044230459849</c:v>
                </c:pt>
                <c:pt idx="105">
                  <c:v>1.028433537887</c:v>
                </c:pt>
                <c:pt idx="106">
                  <c:v>1.0020017948464</c:v>
                </c:pt>
                <c:pt idx="107">
                  <c:v>1.0492675041092001</c:v>
                </c:pt>
                <c:pt idx="108">
                  <c:v>1.127585308684</c:v>
                </c:pt>
                <c:pt idx="109">
                  <c:v>1.1000049818219999</c:v>
                </c:pt>
                <c:pt idx="110">
                  <c:v>1.0695343892289999</c:v>
                </c:pt>
                <c:pt idx="111">
                  <c:v>1.2177832686594001</c:v>
                </c:pt>
                <c:pt idx="112">
                  <c:v>1.4676422735420001</c:v>
                </c:pt>
                <c:pt idx="113">
                  <c:v>3.0142005385980002</c:v>
                </c:pt>
                <c:pt idx="114">
                  <c:v>3.9738377277811998</c:v>
                </c:pt>
                <c:pt idx="115">
                  <c:v>3.2085059216970002</c:v>
                </c:pt>
                <c:pt idx="116">
                  <c:v>2.3689272173010001</c:v>
                </c:pt>
                <c:pt idx="117">
                  <c:v>2.1474914665619997</c:v>
                </c:pt>
                <c:pt idx="118">
                  <c:v>1.8262204246269997</c:v>
                </c:pt>
                <c:pt idx="119">
                  <c:v>1.7293570937080003</c:v>
                </c:pt>
                <c:pt idx="120">
                  <c:v>1.5876049769386666</c:v>
                </c:pt>
                <c:pt idx="121">
                  <c:v>1.5531795106697999</c:v>
                </c:pt>
                <c:pt idx="122">
                  <c:v>1.4748969566186001</c:v>
                </c:pt>
                <c:pt idx="123">
                  <c:v>1.4916862383848</c:v>
                </c:pt>
                <c:pt idx="124">
                  <c:v>1.47157858505725</c:v>
                </c:pt>
                <c:pt idx="125">
                  <c:v>1.5264468195916001</c:v>
                </c:pt>
                <c:pt idx="126">
                  <c:v>1.51356411727675</c:v>
                </c:pt>
                <c:pt idx="127">
                  <c:v>1.5746794124079999</c:v>
                </c:pt>
                <c:pt idx="128">
                  <c:v>1.5603370363863998</c:v>
                </c:pt>
                <c:pt idx="129">
                  <c:v>1.8975180062463999</c:v>
                </c:pt>
                <c:pt idx="130">
                  <c:v>1.4569604995306</c:v>
                </c:pt>
                <c:pt idx="131">
                  <c:v>1.4198349321946</c:v>
                </c:pt>
                <c:pt idx="132">
                  <c:v>1.3875147521008002</c:v>
                </c:pt>
                <c:pt idx="133">
                  <c:v>1.30621886501775</c:v>
                </c:pt>
                <c:pt idx="134">
                  <c:v>1.2750741129945999</c:v>
                </c:pt>
                <c:pt idx="135">
                  <c:v>1.2036040669851999</c:v>
                </c:pt>
                <c:pt idx="136">
                  <c:v>1.1784614284864001</c:v>
                </c:pt>
                <c:pt idx="137">
                  <c:v>1.1363388104809999</c:v>
                </c:pt>
                <c:pt idx="138">
                  <c:v>1.1502659660307999</c:v>
                </c:pt>
                <c:pt idx="139">
                  <c:v>1.1824702186831999</c:v>
                </c:pt>
                <c:pt idx="140">
                  <c:v>1.1738669483794</c:v>
                </c:pt>
                <c:pt idx="141">
                  <c:v>1.1681344036635</c:v>
                </c:pt>
                <c:pt idx="142">
                  <c:v>1.1888698460243332</c:v>
                </c:pt>
                <c:pt idx="143">
                  <c:v>1.117285703801</c:v>
                </c:pt>
                <c:pt idx="144">
                  <c:v>1.1003472888897998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0E-40FA-AFBF-22CF762F6AD4}"/>
            </c:ext>
          </c:extLst>
        </c:ser>
        <c:ser>
          <c:idx val="5"/>
          <c:order val="2"/>
          <c:tx>
            <c:strRef>
              <c:f>'Figure 37 data'!$D$3</c:f>
              <c:strCache>
                <c:ptCount val="1"/>
                <c:pt idx="0">
                  <c:v>Trade and services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'Figure 37 data'!$A$4:$A$301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</c:numCache>
            </c:numRef>
          </c:cat>
          <c:val>
            <c:numRef>
              <c:f>'Figure 37 data'!$D$4:$D$301</c:f>
              <c:numCache>
                <c:formatCode>0.00</c:formatCode>
                <c:ptCount val="298"/>
                <c:pt idx="0">
                  <c:v>1.3790049914000002</c:v>
                </c:pt>
                <c:pt idx="1">
                  <c:v>1.3828888769999998</c:v>
                </c:pt>
                <c:pt idx="2">
                  <c:v>1.4513802704000001</c:v>
                </c:pt>
                <c:pt idx="3">
                  <c:v>1.4568016830000001</c:v>
                </c:pt>
                <c:pt idx="4">
                  <c:v>1.6450315360000001</c:v>
                </c:pt>
                <c:pt idx="5">
                  <c:v>1.7130578927999998</c:v>
                </c:pt>
                <c:pt idx="6">
                  <c:v>1.6682826662000001</c:v>
                </c:pt>
                <c:pt idx="7">
                  <c:v>1.70864623975</c:v>
                </c:pt>
                <c:pt idx="8">
                  <c:v>1.7299866372000001</c:v>
                </c:pt>
                <c:pt idx="9">
                  <c:v>1.7566071298000001</c:v>
                </c:pt>
                <c:pt idx="10">
                  <c:v>1.7775375363999999</c:v>
                </c:pt>
                <c:pt idx="11">
                  <c:v>1.8340316332</c:v>
                </c:pt>
                <c:pt idx="12">
                  <c:v>1.85984019675</c:v>
                </c:pt>
                <c:pt idx="13">
                  <c:v>1.8273113840000001</c:v>
                </c:pt>
                <c:pt idx="14">
                  <c:v>1.8267882240000002</c:v>
                </c:pt>
                <c:pt idx="15">
                  <c:v>1.8653714209999996</c:v>
                </c:pt>
                <c:pt idx="16">
                  <c:v>1.8983341786000001</c:v>
                </c:pt>
                <c:pt idx="17">
                  <c:v>1.9460034281999998</c:v>
                </c:pt>
                <c:pt idx="18">
                  <c:v>2.0413830279999998</c:v>
                </c:pt>
                <c:pt idx="19">
                  <c:v>2.1233574367500001</c:v>
                </c:pt>
                <c:pt idx="20">
                  <c:v>2.1453105782000002</c:v>
                </c:pt>
                <c:pt idx="21">
                  <c:v>2.1414098382000004</c:v>
                </c:pt>
                <c:pt idx="22">
                  <c:v>2.1069547194</c:v>
                </c:pt>
                <c:pt idx="23">
                  <c:v>2.0298058193999999</c:v>
                </c:pt>
                <c:pt idx="24">
                  <c:v>2.0535012712</c:v>
                </c:pt>
                <c:pt idx="25">
                  <c:v>2.1514056058</c:v>
                </c:pt>
                <c:pt idx="26">
                  <c:v>2.3032841292000001</c:v>
                </c:pt>
                <c:pt idx="27">
                  <c:v>2.2619660490000002</c:v>
                </c:pt>
                <c:pt idx="28">
                  <c:v>2.3998887605000001</c:v>
                </c:pt>
                <c:pt idx="29">
                  <c:v>2.4717040645999999</c:v>
                </c:pt>
                <c:pt idx="30">
                  <c:v>2.3911149424574001</c:v>
                </c:pt>
                <c:pt idx="31">
                  <c:v>2.3602807259167995</c:v>
                </c:pt>
                <c:pt idx="32">
                  <c:v>2.2601503981777999</c:v>
                </c:pt>
                <c:pt idx="33">
                  <c:v>2.0722633380930002</c:v>
                </c:pt>
                <c:pt idx="34">
                  <c:v>2.0880633547728005</c:v>
                </c:pt>
                <c:pt idx="35">
                  <c:v>2.1803459445315001</c:v>
                </c:pt>
                <c:pt idx="36">
                  <c:v>2.0476930475959998</c:v>
                </c:pt>
                <c:pt idx="37">
                  <c:v>1.9876872447996667</c:v>
                </c:pt>
                <c:pt idx="38">
                  <c:v>1.9519907188620003</c:v>
                </c:pt>
                <c:pt idx="39">
                  <c:v>2.0569124584442</c:v>
                </c:pt>
                <c:pt idx="40">
                  <c:v>2.0997255941348003</c:v>
                </c:pt>
                <c:pt idx="41">
                  <c:v>2.1771414176581998</c:v>
                </c:pt>
                <c:pt idx="42">
                  <c:v>2.1504209862685002</c:v>
                </c:pt>
                <c:pt idx="43">
                  <c:v>2.0650414252114002</c:v>
                </c:pt>
                <c:pt idx="44">
                  <c:v>2.0319098329562002</c:v>
                </c:pt>
                <c:pt idx="45">
                  <c:v>2.0600028927822001</c:v>
                </c:pt>
                <c:pt idx="46">
                  <c:v>2.0613473608554003</c:v>
                </c:pt>
                <c:pt idx="47">
                  <c:v>2.1049600719511998</c:v>
                </c:pt>
                <c:pt idx="48">
                  <c:v>2.2956581158868001</c:v>
                </c:pt>
                <c:pt idx="49">
                  <c:v>2.5394879875721998</c:v>
                </c:pt>
                <c:pt idx="50">
                  <c:v>3.0254907119571999</c:v>
                </c:pt>
                <c:pt idx="51">
                  <c:v>2.5166705197180002</c:v>
                </c:pt>
                <c:pt idx="52">
                  <c:v>2.3756034966990001</c:v>
                </c:pt>
                <c:pt idx="53">
                  <c:v>2.5756911313619995</c:v>
                </c:pt>
                <c:pt idx="54">
                  <c:v>2.4514155314293999</c:v>
                </c:pt>
                <c:pt idx="55">
                  <c:v>2.5669452140144</c:v>
                </c:pt>
                <c:pt idx="56">
                  <c:v>2.461392872462</c:v>
                </c:pt>
                <c:pt idx="57">
                  <c:v>2.435795465749</c:v>
                </c:pt>
                <c:pt idx="58">
                  <c:v>2.4594157359730002</c:v>
                </c:pt>
                <c:pt idx="59">
                  <c:v>2.4808800407413996</c:v>
                </c:pt>
                <c:pt idx="60">
                  <c:v>2.3114678065718</c:v>
                </c:pt>
                <c:pt idx="61">
                  <c:v>2.3031144569461999</c:v>
                </c:pt>
                <c:pt idx="62">
                  <c:v>2.3881887018625001</c:v>
                </c:pt>
                <c:pt idx="63">
                  <c:v>2.6802980291396006</c:v>
                </c:pt>
                <c:pt idx="64">
                  <c:v>2.6567863463128001</c:v>
                </c:pt>
                <c:pt idx="65">
                  <c:v>2.6660930349804999</c:v>
                </c:pt>
                <c:pt idx="66">
                  <c:v>2.5256908115706005</c:v>
                </c:pt>
                <c:pt idx="67">
                  <c:v>2.40969800570325</c:v>
                </c:pt>
                <c:pt idx="68">
                  <c:v>2.4411474486833997</c:v>
                </c:pt>
                <c:pt idx="69">
                  <c:v>2.4737101700643334</c:v>
                </c:pt>
                <c:pt idx="70">
                  <c:v>2.5022372454992001</c:v>
                </c:pt>
                <c:pt idx="71">
                  <c:v>2.4875545350976003</c:v>
                </c:pt>
                <c:pt idx="72">
                  <c:v>2.5494303172666002</c:v>
                </c:pt>
                <c:pt idx="73">
                  <c:v>2.6143029770938</c:v>
                </c:pt>
                <c:pt idx="74">
                  <c:v>2.4770462975865</c:v>
                </c:pt>
                <c:pt idx="75">
                  <c:v>2.5123151250478002</c:v>
                </c:pt>
                <c:pt idx="76">
                  <c:v>2.3746633283169998</c:v>
                </c:pt>
                <c:pt idx="77">
                  <c:v>2.3792023165109999</c:v>
                </c:pt>
                <c:pt idx="78">
                  <c:v>2.3936864104839999</c:v>
                </c:pt>
                <c:pt idx="79">
                  <c:v>2.3533802221864</c:v>
                </c:pt>
                <c:pt idx="80">
                  <c:v>2.4243966471839995</c:v>
                </c:pt>
                <c:pt idx="81">
                  <c:v>2.4763932874641998</c:v>
                </c:pt>
                <c:pt idx="82">
                  <c:v>2.687288317913</c:v>
                </c:pt>
                <c:pt idx="83">
                  <c:v>3.0382432743072498</c:v>
                </c:pt>
                <c:pt idx="84">
                  <c:v>3.2106188226545997</c:v>
                </c:pt>
                <c:pt idx="85">
                  <c:v>3.3561546899592001</c:v>
                </c:pt>
                <c:pt idx="86">
                  <c:v>3.3427583310949998</c:v>
                </c:pt>
                <c:pt idx="87">
                  <c:v>3.3520555729465995</c:v>
                </c:pt>
                <c:pt idx="88">
                  <c:v>3.2081480701709997</c:v>
                </c:pt>
                <c:pt idx="89">
                  <c:v>3.0630088236731998</c:v>
                </c:pt>
                <c:pt idx="90">
                  <c:v>3.0089585707184998</c:v>
                </c:pt>
                <c:pt idx="91">
                  <c:v>3.0848808043929998</c:v>
                </c:pt>
                <c:pt idx="92">
                  <c:v>2.9591350110273331</c:v>
                </c:pt>
                <c:pt idx="93">
                  <c:v>2.8949718515746667</c:v>
                </c:pt>
                <c:pt idx="94">
                  <c:v>2.9064875104268002</c:v>
                </c:pt>
                <c:pt idx="95">
                  <c:v>2.9096338032151996</c:v>
                </c:pt>
                <c:pt idx="96">
                  <c:v>2.6955942716407999</c:v>
                </c:pt>
                <c:pt idx="97">
                  <c:v>2.5495211041801999</c:v>
                </c:pt>
                <c:pt idx="98">
                  <c:v>2.3210968480377998</c:v>
                </c:pt>
                <c:pt idx="99">
                  <c:v>2.2669341230673998</c:v>
                </c:pt>
                <c:pt idx="100">
                  <c:v>2.3072798057611998</c:v>
                </c:pt>
                <c:pt idx="101">
                  <c:v>2.3671350572714003</c:v>
                </c:pt>
                <c:pt idx="102">
                  <c:v>2.4520002752484</c:v>
                </c:pt>
                <c:pt idx="103">
                  <c:v>2.2605000997068001</c:v>
                </c:pt>
                <c:pt idx="104">
                  <c:v>2.2114662288533999</c:v>
                </c:pt>
                <c:pt idx="105">
                  <c:v>2.2056252510938004</c:v>
                </c:pt>
                <c:pt idx="106">
                  <c:v>2.1615583045240001</c:v>
                </c:pt>
                <c:pt idx="107">
                  <c:v>2.2157447794156</c:v>
                </c:pt>
                <c:pt idx="108">
                  <c:v>2.3314342577440001</c:v>
                </c:pt>
                <c:pt idx="109">
                  <c:v>2.2160409348779999</c:v>
                </c:pt>
                <c:pt idx="110">
                  <c:v>2.1388857713157998</c:v>
                </c:pt>
                <c:pt idx="111">
                  <c:v>2.3840076455738002</c:v>
                </c:pt>
                <c:pt idx="112">
                  <c:v>2.9153830776682499</c:v>
                </c:pt>
                <c:pt idx="113">
                  <c:v>5.9703070622935002</c:v>
                </c:pt>
                <c:pt idx="114">
                  <c:v>10.4239176383174</c:v>
                </c:pt>
                <c:pt idx="115">
                  <c:v>10.023783544297199</c:v>
                </c:pt>
                <c:pt idx="116">
                  <c:v>7.6089631326558003</c:v>
                </c:pt>
                <c:pt idx="117">
                  <c:v>6.9030761300076664</c:v>
                </c:pt>
                <c:pt idx="118">
                  <c:v>5.8561975865410005</c:v>
                </c:pt>
                <c:pt idx="119">
                  <c:v>5.8388153686913995</c:v>
                </c:pt>
                <c:pt idx="120">
                  <c:v>5.0416328713530003</c:v>
                </c:pt>
                <c:pt idx="121">
                  <c:v>4.5710079978360003</c:v>
                </c:pt>
                <c:pt idx="122">
                  <c:v>4.2855258280844</c:v>
                </c:pt>
                <c:pt idx="123">
                  <c:v>4.5633826559280006</c:v>
                </c:pt>
                <c:pt idx="124">
                  <c:v>4.6514915932092498</c:v>
                </c:pt>
                <c:pt idx="125">
                  <c:v>4.6875181991088004</c:v>
                </c:pt>
                <c:pt idx="126">
                  <c:v>4.5820940978077491</c:v>
                </c:pt>
                <c:pt idx="127">
                  <c:v>4.6948413336948001</c:v>
                </c:pt>
                <c:pt idx="128">
                  <c:v>4.6465873746942004</c:v>
                </c:pt>
                <c:pt idx="129">
                  <c:v>5.1412614213724002</c:v>
                </c:pt>
                <c:pt idx="130">
                  <c:v>4.3019130026808003</c:v>
                </c:pt>
                <c:pt idx="131">
                  <c:v>4.2805112507531993</c:v>
                </c:pt>
                <c:pt idx="132">
                  <c:v>4.3789676051189996</c:v>
                </c:pt>
                <c:pt idx="133">
                  <c:v>4.0671875441185001</c:v>
                </c:pt>
                <c:pt idx="134">
                  <c:v>3.6988542050679998</c:v>
                </c:pt>
                <c:pt idx="135">
                  <c:v>3.3039918391226002</c:v>
                </c:pt>
                <c:pt idx="136">
                  <c:v>3.1198600778802001</c:v>
                </c:pt>
                <c:pt idx="137">
                  <c:v>2.9966975072252002</c:v>
                </c:pt>
                <c:pt idx="138">
                  <c:v>2.9365911841022001</c:v>
                </c:pt>
                <c:pt idx="139">
                  <c:v>3.0201465491697999</c:v>
                </c:pt>
                <c:pt idx="140">
                  <c:v>3.0077996833752003</c:v>
                </c:pt>
                <c:pt idx="141">
                  <c:v>2.9208250982932502</c:v>
                </c:pt>
                <c:pt idx="142">
                  <c:v>2.9306073500063334</c:v>
                </c:pt>
                <c:pt idx="143">
                  <c:v>2.8212638729280002</c:v>
                </c:pt>
                <c:pt idx="144">
                  <c:v>2.8085502027046001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0E-40FA-AFBF-22CF762F6AD4}"/>
            </c:ext>
          </c:extLst>
        </c:ser>
        <c:ser>
          <c:idx val="0"/>
          <c:order val="3"/>
          <c:tx>
            <c:strRef>
              <c:f>'Figure 37 data'!$E$3</c:f>
              <c:strCache>
                <c:ptCount val="1"/>
                <c:pt idx="0">
                  <c:v>Construction and Real Estate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'Figure 37 data'!$A$4:$A$301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</c:numCache>
            </c:numRef>
          </c:cat>
          <c:val>
            <c:numRef>
              <c:f>'Figure 37 data'!$E$4:$E$301</c:f>
              <c:numCache>
                <c:formatCode>0.00</c:formatCode>
                <c:ptCount val="298"/>
                <c:pt idx="0">
                  <c:v>2.4036081089999999</c:v>
                </c:pt>
                <c:pt idx="1">
                  <c:v>2.3537918674</c:v>
                </c:pt>
                <c:pt idx="2">
                  <c:v>2.4588513496000006</c:v>
                </c:pt>
                <c:pt idx="3">
                  <c:v>2.5144850849999996</c:v>
                </c:pt>
                <c:pt idx="4">
                  <c:v>2.7675245526000003</c:v>
                </c:pt>
                <c:pt idx="5">
                  <c:v>2.8128863547999998</c:v>
                </c:pt>
                <c:pt idx="6">
                  <c:v>2.7343604934000005</c:v>
                </c:pt>
                <c:pt idx="7">
                  <c:v>2.8458605430000001</c:v>
                </c:pt>
                <c:pt idx="8">
                  <c:v>3.0128143908</c:v>
                </c:pt>
                <c:pt idx="9">
                  <c:v>3.1746393738000003</c:v>
                </c:pt>
                <c:pt idx="10">
                  <c:v>3.1559747132</c:v>
                </c:pt>
                <c:pt idx="11">
                  <c:v>3.3117667036</c:v>
                </c:pt>
                <c:pt idx="12">
                  <c:v>3.2354357882500002</c:v>
                </c:pt>
                <c:pt idx="13">
                  <c:v>3.2314312176</c:v>
                </c:pt>
                <c:pt idx="14">
                  <c:v>3.1405038780000001</c:v>
                </c:pt>
                <c:pt idx="15">
                  <c:v>3.2199285421999995</c:v>
                </c:pt>
                <c:pt idx="16">
                  <c:v>3.3191507897999997</c:v>
                </c:pt>
                <c:pt idx="17">
                  <c:v>3.3763720336</c:v>
                </c:pt>
                <c:pt idx="18">
                  <c:v>3.4701350894000003</c:v>
                </c:pt>
                <c:pt idx="19">
                  <c:v>3.4770483195000002</c:v>
                </c:pt>
                <c:pt idx="20">
                  <c:v>3.5745379384000002</c:v>
                </c:pt>
                <c:pt idx="21">
                  <c:v>3.5002561894000004</c:v>
                </c:pt>
                <c:pt idx="22">
                  <c:v>3.3443823363999998</c:v>
                </c:pt>
                <c:pt idx="23">
                  <c:v>3.2292045250000001</c:v>
                </c:pt>
                <c:pt idx="24">
                  <c:v>3.3214867271999999</c:v>
                </c:pt>
                <c:pt idx="25">
                  <c:v>3.4755748390000001</c:v>
                </c:pt>
                <c:pt idx="26">
                  <c:v>3.6319279698000004</c:v>
                </c:pt>
                <c:pt idx="27">
                  <c:v>3.5545414884000004</c:v>
                </c:pt>
                <c:pt idx="28">
                  <c:v>3.8258537454999999</c:v>
                </c:pt>
                <c:pt idx="29">
                  <c:v>3.8836857002</c:v>
                </c:pt>
                <c:pt idx="30">
                  <c:v>3.7724403636380002</c:v>
                </c:pt>
                <c:pt idx="31">
                  <c:v>3.8294805226792001</c:v>
                </c:pt>
                <c:pt idx="32">
                  <c:v>3.7175729386867999</c:v>
                </c:pt>
                <c:pt idx="33">
                  <c:v>3.5045636454404003</c:v>
                </c:pt>
                <c:pt idx="34">
                  <c:v>3.5123990639568001</c:v>
                </c:pt>
                <c:pt idx="35">
                  <c:v>3.5792767090090001</c:v>
                </c:pt>
                <c:pt idx="36">
                  <c:v>3.4480230954939999</c:v>
                </c:pt>
                <c:pt idx="37">
                  <c:v>3.4825958018640004</c:v>
                </c:pt>
                <c:pt idx="38">
                  <c:v>3.3835298880406666</c:v>
                </c:pt>
                <c:pt idx="39">
                  <c:v>3.5275103522019995</c:v>
                </c:pt>
                <c:pt idx="40">
                  <c:v>3.6650009470064</c:v>
                </c:pt>
                <c:pt idx="41">
                  <c:v>3.7266032791264001</c:v>
                </c:pt>
                <c:pt idx="42">
                  <c:v>3.7301787057917499</c:v>
                </c:pt>
                <c:pt idx="43">
                  <c:v>3.5863100475410001</c:v>
                </c:pt>
                <c:pt idx="44">
                  <c:v>3.7588887132304003</c:v>
                </c:pt>
                <c:pt idx="45">
                  <c:v>4.0573001546873995</c:v>
                </c:pt>
                <c:pt idx="46">
                  <c:v>4.2023703567964006</c:v>
                </c:pt>
                <c:pt idx="47">
                  <c:v>4.5305730239284001</c:v>
                </c:pt>
                <c:pt idx="48">
                  <c:v>4.9119279857576004</c:v>
                </c:pt>
                <c:pt idx="49">
                  <c:v>5.2082946700266008</c:v>
                </c:pt>
                <c:pt idx="50">
                  <c:v>6.3390842556800004</c:v>
                </c:pt>
                <c:pt idx="51">
                  <c:v>5.4497717009863997</c:v>
                </c:pt>
                <c:pt idx="52">
                  <c:v>5.5175803796284004</c:v>
                </c:pt>
                <c:pt idx="53">
                  <c:v>6.0984780234200002</c:v>
                </c:pt>
                <c:pt idx="54">
                  <c:v>5.5460915994472</c:v>
                </c:pt>
                <c:pt idx="55">
                  <c:v>5.3935770424410006</c:v>
                </c:pt>
                <c:pt idx="56">
                  <c:v>5.4602946752671997</c:v>
                </c:pt>
                <c:pt idx="57">
                  <c:v>5.6990644684867995</c:v>
                </c:pt>
                <c:pt idx="58">
                  <c:v>5.4857033146310012</c:v>
                </c:pt>
                <c:pt idx="59">
                  <c:v>5.2268069639764008</c:v>
                </c:pt>
                <c:pt idx="60">
                  <c:v>4.9572172420260001</c:v>
                </c:pt>
                <c:pt idx="61">
                  <c:v>4.9072601707772003</c:v>
                </c:pt>
                <c:pt idx="62">
                  <c:v>4.5418566640862501</c:v>
                </c:pt>
                <c:pt idx="63">
                  <c:v>4.6848180465693998</c:v>
                </c:pt>
                <c:pt idx="64">
                  <c:v>4.4121896741820006</c:v>
                </c:pt>
                <c:pt idx="65">
                  <c:v>4.5142283403352499</c:v>
                </c:pt>
                <c:pt idx="66">
                  <c:v>4.4198661740478</c:v>
                </c:pt>
                <c:pt idx="67">
                  <c:v>4.2947527706095006</c:v>
                </c:pt>
                <c:pt idx="68">
                  <c:v>4.3125547899592007</c:v>
                </c:pt>
                <c:pt idx="69">
                  <c:v>4.3634451693380001</c:v>
                </c:pt>
                <c:pt idx="70">
                  <c:v>4.6004955453059999</c:v>
                </c:pt>
                <c:pt idx="71">
                  <c:v>4.5382024063813997</c:v>
                </c:pt>
                <c:pt idx="72">
                  <c:v>4.468787508998</c:v>
                </c:pt>
                <c:pt idx="73">
                  <c:v>4.5638081703579996</c:v>
                </c:pt>
                <c:pt idx="74">
                  <c:v>4.4555915655409999</c:v>
                </c:pt>
                <c:pt idx="75">
                  <c:v>4.4982967061809997</c:v>
                </c:pt>
                <c:pt idx="76">
                  <c:v>4.3965923271043996</c:v>
                </c:pt>
                <c:pt idx="77">
                  <c:v>4.2612967801693999</c:v>
                </c:pt>
                <c:pt idx="78">
                  <c:v>4.1544238141349998</c:v>
                </c:pt>
                <c:pt idx="79">
                  <c:v>4.1337563394760002</c:v>
                </c:pt>
                <c:pt idx="80">
                  <c:v>4.1662209279305999</c:v>
                </c:pt>
                <c:pt idx="81">
                  <c:v>4.0938934616186007</c:v>
                </c:pt>
                <c:pt idx="82">
                  <c:v>4.1476920359030007</c:v>
                </c:pt>
                <c:pt idx="83">
                  <c:v>4.3629909073762505</c:v>
                </c:pt>
                <c:pt idx="84">
                  <c:v>4.4261140311306004</c:v>
                </c:pt>
                <c:pt idx="85">
                  <c:v>4.3973503566760002</c:v>
                </c:pt>
                <c:pt idx="86">
                  <c:v>4.1473472488588001</c:v>
                </c:pt>
                <c:pt idx="87">
                  <c:v>4.0120340540773993</c:v>
                </c:pt>
                <c:pt idx="88">
                  <c:v>3.9586790677475001</c:v>
                </c:pt>
                <c:pt idx="89">
                  <c:v>3.9375581287557999</c:v>
                </c:pt>
                <c:pt idx="90">
                  <c:v>4.0143355135809999</c:v>
                </c:pt>
                <c:pt idx="91">
                  <c:v>4.0264775754113336</c:v>
                </c:pt>
                <c:pt idx="92">
                  <c:v>3.9707617978399998</c:v>
                </c:pt>
                <c:pt idx="93">
                  <c:v>3.9171104942686665</c:v>
                </c:pt>
                <c:pt idx="94">
                  <c:v>3.9129646673124001</c:v>
                </c:pt>
                <c:pt idx="95">
                  <c:v>3.8690403797150004</c:v>
                </c:pt>
                <c:pt idx="96">
                  <c:v>3.8492151176232001</c:v>
                </c:pt>
                <c:pt idx="97">
                  <c:v>3.750698441985</c:v>
                </c:pt>
                <c:pt idx="98">
                  <c:v>3.7640799844325996</c:v>
                </c:pt>
                <c:pt idx="99">
                  <c:v>3.9826958363214002</c:v>
                </c:pt>
                <c:pt idx="100">
                  <c:v>3.9358280355205997</c:v>
                </c:pt>
                <c:pt idx="101">
                  <c:v>3.7945879128189999</c:v>
                </c:pt>
                <c:pt idx="102">
                  <c:v>3.770062185354</c:v>
                </c:pt>
                <c:pt idx="103">
                  <c:v>3.5748290270886001</c:v>
                </c:pt>
                <c:pt idx="104">
                  <c:v>3.5096144826246003</c:v>
                </c:pt>
                <c:pt idx="105">
                  <c:v>3.4071698875649998</c:v>
                </c:pt>
                <c:pt idx="106">
                  <c:v>3.3566053379814003</c:v>
                </c:pt>
                <c:pt idx="107">
                  <c:v>3.4856715199275996</c:v>
                </c:pt>
                <c:pt idx="108">
                  <c:v>3.6137504588502005</c:v>
                </c:pt>
                <c:pt idx="109">
                  <c:v>3.4815804071745999</c:v>
                </c:pt>
                <c:pt idx="110">
                  <c:v>3.2855188873700003</c:v>
                </c:pt>
                <c:pt idx="111">
                  <c:v>3.4549360729277998</c:v>
                </c:pt>
                <c:pt idx="112">
                  <c:v>3.9668897469050002</c:v>
                </c:pt>
                <c:pt idx="113">
                  <c:v>7.1261591928177497</c:v>
                </c:pt>
                <c:pt idx="114">
                  <c:v>10.500261298770202</c:v>
                </c:pt>
                <c:pt idx="115">
                  <c:v>9.6074639808360001</c:v>
                </c:pt>
                <c:pt idx="116">
                  <c:v>8.3397857025502002</c:v>
                </c:pt>
                <c:pt idx="117">
                  <c:v>8.1948736924833323</c:v>
                </c:pt>
                <c:pt idx="118">
                  <c:v>7.1272450979840007</c:v>
                </c:pt>
                <c:pt idx="119">
                  <c:v>6.9081935342858003</c:v>
                </c:pt>
                <c:pt idx="120">
                  <c:v>6.2329947649763335</c:v>
                </c:pt>
                <c:pt idx="121">
                  <c:v>6.101345666088001</c:v>
                </c:pt>
                <c:pt idx="122">
                  <c:v>6.0279900213883995</c:v>
                </c:pt>
                <c:pt idx="123">
                  <c:v>6.2605431795226005</c:v>
                </c:pt>
                <c:pt idx="124">
                  <c:v>6.2939391484374996</c:v>
                </c:pt>
                <c:pt idx="125">
                  <c:v>6.5577642462186008</c:v>
                </c:pt>
                <c:pt idx="126">
                  <c:v>6.6793032802995</c:v>
                </c:pt>
                <c:pt idx="127">
                  <c:v>6.6581798061789996</c:v>
                </c:pt>
                <c:pt idx="128">
                  <c:v>6.7709761086471998</c:v>
                </c:pt>
                <c:pt idx="129">
                  <c:v>7.2206859782458013</c:v>
                </c:pt>
                <c:pt idx="130">
                  <c:v>6.2631012753899995</c:v>
                </c:pt>
                <c:pt idx="131">
                  <c:v>6.1251640198388007</c:v>
                </c:pt>
                <c:pt idx="132">
                  <c:v>6.1846897797193998</c:v>
                </c:pt>
                <c:pt idx="133">
                  <c:v>6.1266587071397502</c:v>
                </c:pt>
                <c:pt idx="134">
                  <c:v>5.9079358143945999</c:v>
                </c:pt>
                <c:pt idx="135">
                  <c:v>5.1910529682367992</c:v>
                </c:pt>
                <c:pt idx="136">
                  <c:v>4.9520231976420011</c:v>
                </c:pt>
                <c:pt idx="137">
                  <c:v>4.8976507320256006</c:v>
                </c:pt>
                <c:pt idx="138">
                  <c:v>5.1815008798009998</c:v>
                </c:pt>
                <c:pt idx="139">
                  <c:v>5.4184349978124002</c:v>
                </c:pt>
                <c:pt idx="140">
                  <c:v>5.419074595364</c:v>
                </c:pt>
                <c:pt idx="141">
                  <c:v>5.2600299488385005</c:v>
                </c:pt>
                <c:pt idx="142">
                  <c:v>5.2852214670596664</c:v>
                </c:pt>
                <c:pt idx="143">
                  <c:v>4.9881015340556001</c:v>
                </c:pt>
                <c:pt idx="144">
                  <c:v>4.9373884432396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0E-40FA-AFBF-22CF762F6AD4}"/>
            </c:ext>
          </c:extLst>
        </c:ser>
        <c:ser>
          <c:idx val="1"/>
          <c:order val="4"/>
          <c:tx>
            <c:strRef>
              <c:f>'Figure 37 data'!#REF!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'Figure 37 data'!$A$4:$A$301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</c:numCache>
            </c:numRef>
          </c:cat>
          <c:val>
            <c:numRef>
              <c:f>'Figure 37 data'!#REF!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0E-40FA-AFBF-22CF762F6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460160"/>
        <c:axId val="222461952"/>
      </c:lineChart>
      <c:dateAx>
        <c:axId val="222460160"/>
        <c:scaling>
          <c:orientation val="minMax"/>
          <c:max val="44119"/>
          <c:min val="43831"/>
        </c:scaling>
        <c:delete val="0"/>
        <c:axPos val="b"/>
        <c:numFmt formatCode="mm\-yy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222461952"/>
        <c:crosses val="autoZero"/>
        <c:auto val="1"/>
        <c:lblOffset val="100"/>
        <c:baseTimeUnit val="days"/>
      </c:dateAx>
      <c:valAx>
        <c:axId val="222461952"/>
        <c:scaling>
          <c:orientation val="minMax"/>
          <c:max val="12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222460160"/>
        <c:crosses val="autoZero"/>
        <c:crossBetween val="between"/>
      </c:valAx>
      <c:spPr>
        <a:ln>
          <a:noFill/>
        </a:ln>
      </c:spPr>
    </c:plotArea>
    <c:legend>
      <c:legendPos val="l"/>
      <c:legendEntry>
        <c:idx val="4"/>
        <c:delete val="1"/>
      </c:legendEntry>
      <c:layout>
        <c:manualLayout>
          <c:xMode val="edge"/>
          <c:yMode val="edge"/>
          <c:x val="1.4648212226066896E-3"/>
          <c:y val="0.87040666666666666"/>
          <c:w val="0.9944236447520185"/>
          <c:h val="0.12770539682539683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19: Home Prices
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2014</a:t>
            </a:r>
            <a:r>
              <a:rPr lang="en-US" sz="1600" b="0" i="0" u="none" strike="noStrike" baseline="0" dirty="0">
                <a:effectLst/>
              </a:rPr>
              <a:t>–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2020</a:t>
            </a:r>
          </a:p>
        </c:rich>
      </c:tx>
      <c:layout>
        <c:manualLayout>
          <c:xMode val="edge"/>
          <c:yMode val="edge"/>
          <c:x val="0.3654841394825647"/>
          <c:y val="1.346043307086614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1985374015748027"/>
        </c:manualLayout>
      </c:layout>
      <c:lineChart>
        <c:grouping val="standard"/>
        <c:varyColors val="0"/>
        <c:ser>
          <c:idx val="0"/>
          <c:order val="0"/>
          <c:tx>
            <c:strRef>
              <c:f>'Figure 9 data'!$B$3</c:f>
              <c:strCache>
                <c:ptCount val="1"/>
                <c:pt idx="0">
                  <c:v>Home prices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9 data'!$A$4:$A$300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</c:numCache>
            </c:numRef>
          </c:cat>
          <c:val>
            <c:numRef>
              <c:f>'Figure 9 data'!$B$4:$B$300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118.82869692532942</c:v>
                </c:pt>
                <c:pt idx="58">
                  <c:v>118.74084919472914</c:v>
                </c:pt>
                <c:pt idx="59">
                  <c:v>118.50658857979502</c:v>
                </c:pt>
                <c:pt idx="60">
                  <c:v>119.56076134699853</c:v>
                </c:pt>
                <c:pt idx="61">
                  <c:v>119.94143484626647</c:v>
                </c:pt>
                <c:pt idx="62">
                  <c:v>120.29282576866764</c:v>
                </c:pt>
                <c:pt idx="63">
                  <c:v>120.9077598828697</c:v>
                </c:pt>
                <c:pt idx="64">
                  <c:v>121.25915080527086</c:v>
                </c:pt>
                <c:pt idx="65">
                  <c:v>121.14202049780381</c:v>
                </c:pt>
                <c:pt idx="66">
                  <c:v>121.49341142020498</c:v>
                </c:pt>
                <c:pt idx="67">
                  <c:v>121.37628111273793</c:v>
                </c:pt>
                <c:pt idx="68">
                  <c:v>121.99121522693997</c:v>
                </c:pt>
                <c:pt idx="69">
                  <c:v>122.60614934114201</c:v>
                </c:pt>
                <c:pt idx="70">
                  <c:v>122.72327964860908</c:v>
                </c:pt>
                <c:pt idx="71">
                  <c:v>123.45534407027819</c:v>
                </c:pt>
                <c:pt idx="72">
                  <c:v>124.07027818448023</c:v>
                </c:pt>
                <c:pt idx="73">
                  <c:v>124.18740849194729</c:v>
                </c:pt>
                <c:pt idx="74">
                  <c:v>124.07027818448023</c:v>
                </c:pt>
                <c:pt idx="75">
                  <c:v>123.19180087847731</c:v>
                </c:pt>
                <c:pt idx="76">
                  <c:v>123.57247437774524</c:v>
                </c:pt>
                <c:pt idx="77">
                  <c:v>124.68521229868229</c:v>
                </c:pt>
                <c:pt idx="78">
                  <c:v>124.30453879941435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F1-4875-92B1-E39FBA68BB57}"/>
            </c:ext>
          </c:extLst>
        </c:ser>
        <c:ser>
          <c:idx val="1"/>
          <c:order val="1"/>
          <c:tx>
            <c:strRef>
              <c:f>'Figure 9 data'!$C$3</c:f>
              <c:strCache>
                <c:ptCount val="1"/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9 data'!$A$4:$A$300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</c:numCache>
            </c:numRef>
          </c:cat>
          <c:val>
            <c:numRef>
              <c:f>'Figure 9 data'!$C$4:$C$300</c:f>
              <c:numCache>
                <c:formatCode>General</c:formatCode>
                <c:ptCount val="29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F1-4875-92B1-E39FBA68B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369472"/>
        <c:axId val="179371008"/>
      </c:lineChart>
      <c:dateAx>
        <c:axId val="179369472"/>
        <c:scaling>
          <c:orientation val="minMax"/>
          <c:min val="41670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79371008"/>
        <c:crosses val="autoZero"/>
        <c:auto val="0"/>
        <c:lblOffset val="100"/>
        <c:baseTimeUnit val="months"/>
      </c:dateAx>
      <c:valAx>
        <c:axId val="179371008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79369472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20: New Mortgages and the Weighted Interest Rate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2011</a:t>
            </a:r>
            <a:r>
              <a:rPr lang="en-US" sz="1800" b="0" i="0" u="none" strike="noStrike" baseline="0" dirty="0">
                <a:effectLst/>
              </a:rPr>
              <a:t>–</a:t>
            </a:r>
            <a:r>
              <a:rPr lang="en-US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c:rich>
      </c:tx>
      <c:layout>
        <c:manualLayout>
          <c:xMode val="edge"/>
          <c:yMode val="edge"/>
          <c:x val="0.18771170382225713"/>
          <c:y val="1.34604474889069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69235376968013529"/>
        </c:manualLayout>
      </c:layout>
      <c:lineChart>
        <c:grouping val="standard"/>
        <c:varyColors val="0"/>
        <c:ser>
          <c:idx val="1"/>
          <c:order val="1"/>
          <c:tx>
            <c:strRef>
              <c:f>'Figure 10 data'!$C$3</c:f>
              <c:strCache>
                <c:ptCount val="1"/>
                <c:pt idx="0">
                  <c:v>Total of new mortgages in the current month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10 data'!$A$4:$A$301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</c:numCache>
            </c:numRef>
          </c:cat>
          <c:val>
            <c:numRef>
              <c:f>'Figure 10 data'!$C$4:$C$301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7A-4CA6-8E0B-40721E662D12}"/>
            </c:ext>
          </c:extLst>
        </c:ser>
        <c:ser>
          <c:idx val="2"/>
          <c:order val="2"/>
          <c:tx>
            <c:strRef>
              <c:f>'Figure 10 data'!$D$3</c:f>
              <c:strCache>
                <c:ptCount val="1"/>
                <c:pt idx="0">
                  <c:v>Seasonally adjusted volume of new mortgages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'Figure 10 data'!$A$4:$A$301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</c:numCache>
            </c:numRef>
          </c:cat>
          <c:val>
            <c:numRef>
              <c:f>'Figure 10 data'!$D$4:$D$301</c:f>
              <c:numCache>
                <c:formatCode>0.0</c:formatCode>
                <c:ptCount val="298"/>
                <c:pt idx="0">
                  <c:v>4.4246485</c:v>
                </c:pt>
                <c:pt idx="1">
                  <c:v>4.4959924999999998</c:v>
                </c:pt>
                <c:pt idx="2">
                  <c:v>4.6190464999999996</c:v>
                </c:pt>
                <c:pt idx="3">
                  <c:v>4.0423749999999998</c:v>
                </c:pt>
                <c:pt idx="4">
                  <c:v>4.1401332499999999</c:v>
                </c:pt>
                <c:pt idx="5">
                  <c:v>3.6518259999999998</c:v>
                </c:pt>
                <c:pt idx="6">
                  <c:v>3.6194470000000001</c:v>
                </c:pt>
                <c:pt idx="7">
                  <c:v>3.3086037500000001</c:v>
                </c:pt>
                <c:pt idx="8">
                  <c:v>3.10264425</c:v>
                </c:pt>
                <c:pt idx="9">
                  <c:v>3.1430595000000001</c:v>
                </c:pt>
                <c:pt idx="10">
                  <c:v>3.0185107499999999</c:v>
                </c:pt>
                <c:pt idx="11">
                  <c:v>3.0501082500000001</c:v>
                </c:pt>
                <c:pt idx="12">
                  <c:v>3.205756</c:v>
                </c:pt>
                <c:pt idx="13">
                  <c:v>3.2582912500000001</c:v>
                </c:pt>
                <c:pt idx="14">
                  <c:v>3.3803087500000002</c:v>
                </c:pt>
                <c:pt idx="15">
                  <c:v>3.4487915</c:v>
                </c:pt>
                <c:pt idx="16">
                  <c:v>3.6331115</c:v>
                </c:pt>
                <c:pt idx="17">
                  <c:v>3.6473452499999999</c:v>
                </c:pt>
                <c:pt idx="18">
                  <c:v>4.0256577499999997</c:v>
                </c:pt>
                <c:pt idx="19">
                  <c:v>5.2734794999999997</c:v>
                </c:pt>
                <c:pt idx="20">
                  <c:v>4.0880962500000004</c:v>
                </c:pt>
                <c:pt idx="21">
                  <c:v>3.6298689999999998</c:v>
                </c:pt>
                <c:pt idx="22">
                  <c:v>4.38971</c:v>
                </c:pt>
                <c:pt idx="23">
                  <c:v>4.3874849999999999</c:v>
                </c:pt>
                <c:pt idx="24">
                  <c:v>4.2061155000000001</c:v>
                </c:pt>
                <c:pt idx="25">
                  <c:v>4.2770644999999998</c:v>
                </c:pt>
                <c:pt idx="26">
                  <c:v>3.9416869999999999</c:v>
                </c:pt>
                <c:pt idx="27">
                  <c:v>4.1681735</c:v>
                </c:pt>
                <c:pt idx="28">
                  <c:v>5.2615755000000002</c:v>
                </c:pt>
                <c:pt idx="29">
                  <c:v>3.96160275</c:v>
                </c:pt>
                <c:pt idx="30">
                  <c:v>4.0387157499999997</c:v>
                </c:pt>
                <c:pt idx="31">
                  <c:v>4.4123745000000003</c:v>
                </c:pt>
                <c:pt idx="32">
                  <c:v>4.736612</c:v>
                </c:pt>
                <c:pt idx="33">
                  <c:v>4.4387850000000002</c:v>
                </c:pt>
                <c:pt idx="34">
                  <c:v>4.0115612499999997</c:v>
                </c:pt>
                <c:pt idx="35">
                  <c:v>4.2237080000000002</c:v>
                </c:pt>
                <c:pt idx="36">
                  <c:v>4.1375339999999996</c:v>
                </c:pt>
                <c:pt idx="37">
                  <c:v>4.6581215</c:v>
                </c:pt>
                <c:pt idx="38">
                  <c:v>4.495425</c:v>
                </c:pt>
                <c:pt idx="39">
                  <c:v>4.2558619999999996</c:v>
                </c:pt>
                <c:pt idx="40">
                  <c:v>4.2134280000000004</c:v>
                </c:pt>
                <c:pt idx="41">
                  <c:v>4.1168692499999997</c:v>
                </c:pt>
                <c:pt idx="42">
                  <c:v>4.1259497500000002</c:v>
                </c:pt>
                <c:pt idx="43">
                  <c:v>3.93287225</c:v>
                </c:pt>
                <c:pt idx="44">
                  <c:v>4.1225717499999996</c:v>
                </c:pt>
                <c:pt idx="45">
                  <c:v>4.4733660000000004</c:v>
                </c:pt>
                <c:pt idx="46">
                  <c:v>4.399311</c:v>
                </c:pt>
                <c:pt idx="47">
                  <c:v>4.8407140000000002</c:v>
                </c:pt>
                <c:pt idx="48">
                  <c:v>4.9916280000000004</c:v>
                </c:pt>
                <c:pt idx="49">
                  <c:v>5.0531934999999999</c:v>
                </c:pt>
                <c:pt idx="50">
                  <c:v>5.100886</c:v>
                </c:pt>
                <c:pt idx="51">
                  <c:v>5.3978060000000001</c:v>
                </c:pt>
                <c:pt idx="52">
                  <c:v>5.6812255</c:v>
                </c:pt>
                <c:pt idx="53">
                  <c:v>5.8580895000000002</c:v>
                </c:pt>
                <c:pt idx="54">
                  <c:v>5.7040994999999999</c:v>
                </c:pt>
                <c:pt idx="55">
                  <c:v>5.8643489999999998</c:v>
                </c:pt>
                <c:pt idx="56">
                  <c:v>5.2226895000000004</c:v>
                </c:pt>
                <c:pt idx="57">
                  <c:v>5.1729329999999996</c:v>
                </c:pt>
                <c:pt idx="58">
                  <c:v>5.4245374999999996</c:v>
                </c:pt>
                <c:pt idx="59">
                  <c:v>5.0241885000000002</c:v>
                </c:pt>
                <c:pt idx="60">
                  <c:v>5.2976919999999996</c:v>
                </c:pt>
                <c:pt idx="61">
                  <c:v>5.0261705000000001</c:v>
                </c:pt>
                <c:pt idx="62">
                  <c:v>5.0709270000000002</c:v>
                </c:pt>
                <c:pt idx="63">
                  <c:v>5.2253809999999996</c:v>
                </c:pt>
                <c:pt idx="64">
                  <c:v>4.8885075000000002</c:v>
                </c:pt>
                <c:pt idx="65">
                  <c:v>5.146757</c:v>
                </c:pt>
                <c:pt idx="66">
                  <c:v>5.0161955000000003</c:v>
                </c:pt>
                <c:pt idx="67">
                  <c:v>4.9214134999999999</c:v>
                </c:pt>
                <c:pt idx="68">
                  <c:v>5.119453</c:v>
                </c:pt>
                <c:pt idx="69">
                  <c:v>3.8432309999999998</c:v>
                </c:pt>
                <c:pt idx="70">
                  <c:v>4.7162594999999996</c:v>
                </c:pt>
                <c:pt idx="71">
                  <c:v>4.328195</c:v>
                </c:pt>
                <c:pt idx="72">
                  <c:v>4.4882425000000001</c:v>
                </c:pt>
                <c:pt idx="73">
                  <c:v>4.4811579999999998</c:v>
                </c:pt>
                <c:pt idx="74">
                  <c:v>4.3590404999999999</c:v>
                </c:pt>
                <c:pt idx="75">
                  <c:v>4.2822009999999997</c:v>
                </c:pt>
                <c:pt idx="76">
                  <c:v>4.1513080000000002</c:v>
                </c:pt>
                <c:pt idx="77">
                  <c:v>4.3977810000000002</c:v>
                </c:pt>
                <c:pt idx="78">
                  <c:v>4.4945744999999997</c:v>
                </c:pt>
                <c:pt idx="79">
                  <c:v>4.3084300000000004</c:v>
                </c:pt>
                <c:pt idx="80">
                  <c:v>4.6427350000000001</c:v>
                </c:pt>
                <c:pt idx="81">
                  <c:v>4.4786890000000001</c:v>
                </c:pt>
                <c:pt idx="82">
                  <c:v>4.6917260000000001</c:v>
                </c:pt>
                <c:pt idx="83">
                  <c:v>4.7466854999999999</c:v>
                </c:pt>
                <c:pt idx="84">
                  <c:v>4.5558620000000003</c:v>
                </c:pt>
                <c:pt idx="85">
                  <c:v>4.6458234999999997</c:v>
                </c:pt>
                <c:pt idx="86">
                  <c:v>4.8633899999999999</c:v>
                </c:pt>
                <c:pt idx="87">
                  <c:v>4.9095240000000002</c:v>
                </c:pt>
                <c:pt idx="88">
                  <c:v>5.0711655000000002</c:v>
                </c:pt>
                <c:pt idx="89">
                  <c:v>4.8184345000000004</c:v>
                </c:pt>
                <c:pt idx="90">
                  <c:v>4.9400589999999998</c:v>
                </c:pt>
                <c:pt idx="91">
                  <c:v>5.4742055000000001</c:v>
                </c:pt>
                <c:pt idx="92">
                  <c:v>4.4533810000000003</c:v>
                </c:pt>
                <c:pt idx="93">
                  <c:v>5.0881255000000003</c:v>
                </c:pt>
                <c:pt idx="94">
                  <c:v>5.1403635000000003</c:v>
                </c:pt>
                <c:pt idx="95">
                  <c:v>5.2229479999999997</c:v>
                </c:pt>
                <c:pt idx="96">
                  <c:v>5.2497179999999997</c:v>
                </c:pt>
                <c:pt idx="97">
                  <c:v>5.3034020000000002</c:v>
                </c:pt>
                <c:pt idx="98">
                  <c:v>5.3644210000000001</c:v>
                </c:pt>
                <c:pt idx="99">
                  <c:v>5.2968295000000003</c:v>
                </c:pt>
                <c:pt idx="100">
                  <c:v>5.6432099999999998</c:v>
                </c:pt>
                <c:pt idx="101">
                  <c:v>5.6820579999999996</c:v>
                </c:pt>
                <c:pt idx="102">
                  <c:v>5.6684355000000002</c:v>
                </c:pt>
                <c:pt idx="103">
                  <c:v>5.7696319999999996</c:v>
                </c:pt>
                <c:pt idx="104">
                  <c:v>5.7785880000000001</c:v>
                </c:pt>
                <c:pt idx="105">
                  <c:v>5.7749234999999999</c:v>
                </c:pt>
                <c:pt idx="106">
                  <c:v>5.8298410000000001</c:v>
                </c:pt>
                <c:pt idx="107">
                  <c:v>6.0348234999999999</c:v>
                </c:pt>
                <c:pt idx="108">
                  <c:v>6.3341554999999996</c:v>
                </c:pt>
                <c:pt idx="109">
                  <c:v>6.3574320000000002</c:v>
                </c:pt>
                <c:pt idx="110">
                  <c:v>7.8867430000000001</c:v>
                </c:pt>
                <c:pt idx="111">
                  <c:v>5.8760029999999999</c:v>
                </c:pt>
                <c:pt idx="112">
                  <c:v>5.2317850000000004</c:v>
                </c:pt>
                <c:pt idx="113">
                  <c:v>5.2390065000000003</c:v>
                </c:pt>
                <c:pt idx="114">
                  <c:v>5.9647565</c:v>
                </c:pt>
                <c:pt idx="115">
                  <c:v>6.4110185</c:v>
                </c:pt>
                <c:pt idx="116">
                  <c:v>7.2769149999999998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7A-4CA6-8E0B-40721E662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22144"/>
        <c:axId val="178423680"/>
      </c:lineChart>
      <c:lineChart>
        <c:grouping val="standard"/>
        <c:varyColors val="0"/>
        <c:ser>
          <c:idx val="0"/>
          <c:order val="0"/>
          <c:tx>
            <c:strRef>
              <c:f>'Figure 10 data'!$B$3</c:f>
              <c:strCache>
                <c:ptCount val="1"/>
                <c:pt idx="0">
                  <c:v>Weigheted real interest rate (right scale)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'Figure 10 data'!$A$4:$A$301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</c:numCache>
            </c:numRef>
          </c:cat>
          <c:val>
            <c:numRef>
              <c:f>'Figure 10 data'!$B$4:$B$301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1.1105547284896378</c:v>
                </c:pt>
                <c:pt idx="58">
                  <c:v>1.1399623065381914</c:v>
                </c:pt>
                <c:pt idx="59">
                  <c:v>1.1684828355278691</c:v>
                </c:pt>
                <c:pt idx="60">
                  <c:v>1.2727673442192247</c:v>
                </c:pt>
                <c:pt idx="61">
                  <c:v>1.2360320022274991</c:v>
                </c:pt>
                <c:pt idx="62">
                  <c:v>1.1769434828198888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1.5029677304402229</c:v>
                </c:pt>
                <c:pt idx="68">
                  <c:v>1.72234992788208</c:v>
                </c:pt>
                <c:pt idx="69">
                  <c:v>1.8211120261225899</c:v>
                </c:pt>
                <c:pt idx="70">
                  <c:v>1.9116198617702627</c:v>
                </c:pt>
                <c:pt idx="71">
                  <c:v>2.0287054125198596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1.7569378478726836</c:v>
                </c:pt>
                <c:pt idx="80">
                  <c:v>1.7953582733114273</c:v>
                </c:pt>
                <c:pt idx="81">
                  <c:v>1.7679037656248164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1.5828387003914499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1.6114457463357463</c:v>
                </c:pt>
                <c:pt idx="90">
                  <c:v>1.6040793950263332</c:v>
                </c:pt>
                <c:pt idx="91">
                  <c:v>1.6711010404242683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  <c:pt idx="95">
                  <c:v>1.8852544683267081</c:v>
                </c:pt>
                <c:pt idx="96">
                  <c:v>1.8940350668278703</c:v>
                </c:pt>
                <c:pt idx="97">
                  <c:v>1.8248055363507538</c:v>
                </c:pt>
                <c:pt idx="98">
                  <c:v>1.7346929244017384</c:v>
                </c:pt>
                <c:pt idx="99">
                  <c:v>1.6915528996206783</c:v>
                </c:pt>
                <c:pt idx="100">
                  <c:v>1.626465613808953</c:v>
                </c:pt>
                <c:pt idx="101">
                  <c:v>1.5559051276021645</c:v>
                </c:pt>
                <c:pt idx="102">
                  <c:v>1.4273719481274723</c:v>
                </c:pt>
                <c:pt idx="103">
                  <c:v>1.3311096957083133</c:v>
                </c:pt>
                <c:pt idx="104">
                  <c:v>1.2544254809894633</c:v>
                </c:pt>
                <c:pt idx="105">
                  <c:v>1.2472047302811975</c:v>
                </c:pt>
                <c:pt idx="106">
                  <c:v>1.2215381116137585</c:v>
                </c:pt>
                <c:pt idx="107">
                  <c:v>1.1691526167525437</c:v>
                </c:pt>
                <c:pt idx="108">
                  <c:v>1.143103135539999</c:v>
                </c:pt>
                <c:pt idx="109">
                  <c:v>1.0956742031518576</c:v>
                </c:pt>
                <c:pt idx="110">
                  <c:v>1.0847276492362719</c:v>
                </c:pt>
                <c:pt idx="111">
                  <c:v>1.3008101675708039</c:v>
                </c:pt>
                <c:pt idx="112">
                  <c:v>1.2199187726565217</c:v>
                </c:pt>
                <c:pt idx="113">
                  <c:v>1.1394519742708673</c:v>
                </c:pt>
                <c:pt idx="114">
                  <c:v>1.0548105600575262</c:v>
                </c:pt>
                <c:pt idx="115">
                  <c:v>1.0071594498123086</c:v>
                </c:pt>
                <c:pt idx="116">
                  <c:v>1.016045405940599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7A-4CA6-8E0B-40721E662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48256"/>
        <c:axId val="178446336"/>
      </c:lineChart>
      <c:dateAx>
        <c:axId val="178422144"/>
        <c:scaling>
          <c:orientation val="minMax"/>
          <c:min val="40574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e-IL"/>
          </a:p>
        </c:txPr>
        <c:crossAx val="178423680"/>
        <c:crosses val="autoZero"/>
        <c:auto val="0"/>
        <c:lblOffset val="100"/>
        <c:baseTimeUnit val="months"/>
      </c:dateAx>
      <c:valAx>
        <c:axId val="1784236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NIS </a:t>
                </a:r>
              </a:p>
              <a:p>
                <a:pPr>
                  <a:defRPr/>
                </a:pPr>
                <a:r>
                  <a:rPr lang="en-US"/>
                  <a:t>billion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78422144"/>
        <c:crosses val="autoZero"/>
        <c:crossBetween val="between"/>
      </c:valAx>
      <c:valAx>
        <c:axId val="178446336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78448256"/>
        <c:crosses val="max"/>
        <c:crossBetween val="between"/>
      </c:valAx>
      <c:dateAx>
        <c:axId val="1784482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78446336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9.2959688763736753E-2"/>
          <c:y val="0.93168853893263337"/>
          <c:w val="0.8225886864813039"/>
          <c:h val="6.4325412238268417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41777919435863E-2"/>
          <c:y val="9.7153235768557042E-2"/>
          <c:w val="0.92602142910620466"/>
          <c:h val="0.54715088255284394"/>
        </c:manualLayout>
      </c:layout>
      <c:lineChart>
        <c:grouping val="standard"/>
        <c:varyColors val="0"/>
        <c:ser>
          <c:idx val="0"/>
          <c:order val="0"/>
          <c:tx>
            <c:strRef>
              <c:f>data!$AF$2</c:f>
              <c:strCache>
                <c:ptCount val="1"/>
                <c:pt idx="0">
                  <c:v>Small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data!$W$3:$W$59</c:f>
              <c:numCache>
                <c:formatCode>mm/yyyy</c:formatCode>
                <c:ptCount val="57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 formatCode="yyyy\-mm\-dd">
                  <c:v>44104</c:v>
                </c:pt>
              </c:numCache>
            </c:numRef>
          </c:cat>
          <c:val>
            <c:numRef>
              <c:f>data!$AF$3:$AF$59</c:f>
              <c:numCache>
                <c:formatCode>0.00%</c:formatCode>
                <c:ptCount val="57"/>
                <c:pt idx="0">
                  <c:v>0.10625593607305937</c:v>
                </c:pt>
                <c:pt idx="1">
                  <c:v>7.1516227180527386E-2</c:v>
                </c:pt>
                <c:pt idx="2">
                  <c:v>8.8151571164510167E-2</c:v>
                </c:pt>
                <c:pt idx="3">
                  <c:v>9.1642332613390956E-2</c:v>
                </c:pt>
                <c:pt idx="4">
                  <c:v>9.0495103578154448E-2</c:v>
                </c:pt>
                <c:pt idx="5">
                  <c:v>0.1007983486238532</c:v>
                </c:pt>
                <c:pt idx="6">
                  <c:v>9.0957923497267765E-2</c:v>
                </c:pt>
                <c:pt idx="7">
                  <c:v>8.1021607142857152E-2</c:v>
                </c:pt>
                <c:pt idx="8">
                  <c:v>9.0375666074600347E-2</c:v>
                </c:pt>
                <c:pt idx="9">
                  <c:v>8.1628118811881201E-2</c:v>
                </c:pt>
                <c:pt idx="10">
                  <c:v>9.5299645390070908E-2</c:v>
                </c:pt>
                <c:pt idx="11">
                  <c:v>8.9395026642984016E-2</c:v>
                </c:pt>
                <c:pt idx="12">
                  <c:v>8.4501467889908255E-2</c:v>
                </c:pt>
                <c:pt idx="13">
                  <c:v>9.2153676470588225E-2</c:v>
                </c:pt>
                <c:pt idx="14">
                  <c:v>8.7693018867924521E-2</c:v>
                </c:pt>
                <c:pt idx="15">
                  <c:v>9.6865009560229448E-2</c:v>
                </c:pt>
                <c:pt idx="16">
                  <c:v>0.12361426024955437</c:v>
                </c:pt>
                <c:pt idx="17">
                  <c:v>9.8045229681978818E-2</c:v>
                </c:pt>
                <c:pt idx="18">
                  <c:v>7.3374049586776846E-2</c:v>
                </c:pt>
                <c:pt idx="19">
                  <c:v>9.4469550173010383E-2</c:v>
                </c:pt>
                <c:pt idx="20">
                  <c:v>0.10142191780821916</c:v>
                </c:pt>
                <c:pt idx="21">
                  <c:v>9.4889625850340137E-2</c:v>
                </c:pt>
                <c:pt idx="22">
                  <c:v>9.5941098169717146E-2</c:v>
                </c:pt>
                <c:pt idx="23">
                  <c:v>0.112473</c:v>
                </c:pt>
                <c:pt idx="24">
                  <c:v>8.0884228769497385E-2</c:v>
                </c:pt>
                <c:pt idx="25">
                  <c:v>8.1868189806678371E-2</c:v>
                </c:pt>
                <c:pt idx="26">
                  <c:v>0.10310389170896783</c:v>
                </c:pt>
                <c:pt idx="27">
                  <c:v>9.4462818336163004E-2</c:v>
                </c:pt>
                <c:pt idx="28">
                  <c:v>6.8481713344316311E-2</c:v>
                </c:pt>
                <c:pt idx="29">
                  <c:v>8.3442694805194811E-2</c:v>
                </c:pt>
                <c:pt idx="30">
                  <c:v>9.3924799999999989E-2</c:v>
                </c:pt>
                <c:pt idx="31">
                  <c:v>8.7110894308943101E-2</c:v>
                </c:pt>
                <c:pt idx="32">
                  <c:v>7.798540000000001E-2</c:v>
                </c:pt>
                <c:pt idx="33">
                  <c:v>0.10483176661264182</c:v>
                </c:pt>
                <c:pt idx="34">
                  <c:v>8.2366610455311975E-2</c:v>
                </c:pt>
                <c:pt idx="35">
                  <c:v>8.4101718750000012E-2</c:v>
                </c:pt>
                <c:pt idx="36">
                  <c:v>9.1159279279279262E-2</c:v>
                </c:pt>
                <c:pt idx="37">
                  <c:v>9.3813750000000001E-2</c:v>
                </c:pt>
                <c:pt idx="38">
                  <c:v>7.9294936708860758E-2</c:v>
                </c:pt>
                <c:pt idx="39">
                  <c:v>7.5701624548736468E-2</c:v>
                </c:pt>
                <c:pt idx="40">
                  <c:v>0.12025559210526315</c:v>
                </c:pt>
                <c:pt idx="41">
                  <c:v>9.0847078464106834E-2</c:v>
                </c:pt>
                <c:pt idx="42">
                  <c:v>9.5449659863945588E-2</c:v>
                </c:pt>
                <c:pt idx="43">
                  <c:v>6.279249563699825E-2</c:v>
                </c:pt>
                <c:pt idx="44">
                  <c:v>0.10735061946902653</c:v>
                </c:pt>
                <c:pt idx="45">
                  <c:v>0.11841721739130434</c:v>
                </c:pt>
                <c:pt idx="46">
                  <c:v>0.13302839931153185</c:v>
                </c:pt>
                <c:pt idx="47">
                  <c:v>0.15199931506849315</c:v>
                </c:pt>
                <c:pt idx="48">
                  <c:v>0.13010670103092783</c:v>
                </c:pt>
                <c:pt idx="49">
                  <c:v>0.11385462633451957</c:v>
                </c:pt>
                <c:pt idx="50">
                  <c:v>0.16905862068965519</c:v>
                </c:pt>
                <c:pt idx="51">
                  <c:v>0.2901772621809745</c:v>
                </c:pt>
                <c:pt idx="52">
                  <c:v>0.1742106690777577</c:v>
                </c:pt>
                <c:pt idx="53">
                  <c:v>0.18886479338842974</c:v>
                </c:pt>
                <c:pt idx="54">
                  <c:v>0.16507319932998324</c:v>
                </c:pt>
                <c:pt idx="55">
                  <c:v>0.12476933333333333</c:v>
                </c:pt>
                <c:pt idx="56">
                  <c:v>0.15039558011049722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2A-4C22-91B7-43ECE87632B4}"/>
            </c:ext>
          </c:extLst>
        </c:ser>
        <c:ser>
          <c:idx val="1"/>
          <c:order val="1"/>
          <c:tx>
            <c:strRef>
              <c:f>data!$AG$2</c:f>
              <c:strCache>
                <c:ptCount val="1"/>
                <c:pt idx="0">
                  <c:v>Medium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data!$W$3:$W$59</c:f>
              <c:numCache>
                <c:formatCode>mm/yyyy</c:formatCode>
                <c:ptCount val="57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 formatCode="yyyy\-mm\-dd">
                  <c:v>44104</c:v>
                </c:pt>
              </c:numCache>
            </c:numRef>
          </c:cat>
          <c:val>
            <c:numRef>
              <c:f>data!$AG$3:$AG$59</c:f>
              <c:numCache>
                <c:formatCode>0.00%</c:formatCode>
                <c:ptCount val="57"/>
                <c:pt idx="0">
                  <c:v>8.7228621908127218E-2</c:v>
                </c:pt>
                <c:pt idx="1">
                  <c:v>6.7540058479532164E-2</c:v>
                </c:pt>
                <c:pt idx="2">
                  <c:v>7.7476164383561641E-2</c:v>
                </c:pt>
                <c:pt idx="3">
                  <c:v>5.3311041009463718E-2</c:v>
                </c:pt>
                <c:pt idx="4">
                  <c:v>9.1637190082644621E-2</c:v>
                </c:pt>
                <c:pt idx="5">
                  <c:v>5.5073913043478265E-2</c:v>
                </c:pt>
                <c:pt idx="6">
                  <c:v>7.6460989010989008E-2</c:v>
                </c:pt>
                <c:pt idx="7">
                  <c:v>5.8181843575418987E-2</c:v>
                </c:pt>
                <c:pt idx="8">
                  <c:v>7.3634166666666667E-2</c:v>
                </c:pt>
                <c:pt idx="9">
                  <c:v>9.1075238095238084E-2</c:v>
                </c:pt>
                <c:pt idx="10">
                  <c:v>8.5543850267379679E-2</c:v>
                </c:pt>
                <c:pt idx="11">
                  <c:v>9.3613142857142839E-2</c:v>
                </c:pt>
                <c:pt idx="12">
                  <c:v>8.0282584269662921E-2</c:v>
                </c:pt>
                <c:pt idx="13">
                  <c:v>6.0668079096045185E-2</c:v>
                </c:pt>
                <c:pt idx="14">
                  <c:v>8.6208011049723754E-2</c:v>
                </c:pt>
                <c:pt idx="15">
                  <c:v>5.4768390804597701E-2</c:v>
                </c:pt>
                <c:pt idx="16">
                  <c:v>6.1008839779005536E-2</c:v>
                </c:pt>
                <c:pt idx="17">
                  <c:v>7.5883957219251355E-2</c:v>
                </c:pt>
                <c:pt idx="18">
                  <c:v>7.7307792207792214E-2</c:v>
                </c:pt>
                <c:pt idx="19">
                  <c:v>6.7226315789473676E-2</c:v>
                </c:pt>
                <c:pt idx="20">
                  <c:v>7.8914705882352928E-2</c:v>
                </c:pt>
                <c:pt idx="21">
                  <c:v>5.6947340425531907E-2</c:v>
                </c:pt>
                <c:pt idx="22">
                  <c:v>5.0200549450549442E-2</c:v>
                </c:pt>
                <c:pt idx="23">
                  <c:v>3.6838268156424575E-2</c:v>
                </c:pt>
                <c:pt idx="24">
                  <c:v>6.0708815426997242E-2</c:v>
                </c:pt>
                <c:pt idx="25">
                  <c:v>3.5620555555555558E-2</c:v>
                </c:pt>
                <c:pt idx="26">
                  <c:v>4.2592243767313027E-2</c:v>
                </c:pt>
                <c:pt idx="27">
                  <c:v>4.1684831460674164E-2</c:v>
                </c:pt>
                <c:pt idx="28">
                  <c:v>4.7550938337801607E-2</c:v>
                </c:pt>
                <c:pt idx="29">
                  <c:v>4.8081491712707175E-2</c:v>
                </c:pt>
                <c:pt idx="30">
                  <c:v>4.0949456521739133E-2</c:v>
                </c:pt>
                <c:pt idx="31">
                  <c:v>3.9516138328530251E-2</c:v>
                </c:pt>
                <c:pt idx="32">
                  <c:v>5.7825233644859815E-2</c:v>
                </c:pt>
                <c:pt idx="33">
                  <c:v>5.497842565597668E-2</c:v>
                </c:pt>
                <c:pt idx="34">
                  <c:v>4.782212643678161E-2</c:v>
                </c:pt>
                <c:pt idx="35">
                  <c:v>6.6251666666666667E-2</c:v>
                </c:pt>
                <c:pt idx="36">
                  <c:v>3.2781952662721894E-2</c:v>
                </c:pt>
                <c:pt idx="37">
                  <c:v>6.9994722955145125E-2</c:v>
                </c:pt>
                <c:pt idx="38">
                  <c:v>9.2022191780821924E-2</c:v>
                </c:pt>
                <c:pt idx="39">
                  <c:v>7.3755043227665712E-2</c:v>
                </c:pt>
                <c:pt idx="40">
                  <c:v>8.938776041666667E-2</c:v>
                </c:pt>
                <c:pt idx="41">
                  <c:v>8.3181887755102046E-2</c:v>
                </c:pt>
                <c:pt idx="42">
                  <c:v>7.7602631578947354E-2</c:v>
                </c:pt>
                <c:pt idx="43">
                  <c:v>6.4102139037433142E-2</c:v>
                </c:pt>
                <c:pt idx="44">
                  <c:v>6.5162942779291549E-2</c:v>
                </c:pt>
                <c:pt idx="45">
                  <c:v>8.0217663817663834E-2</c:v>
                </c:pt>
                <c:pt idx="46">
                  <c:v>5.9131117021276595E-2</c:v>
                </c:pt>
                <c:pt idx="47">
                  <c:v>7.9278328981723226E-2</c:v>
                </c:pt>
                <c:pt idx="48">
                  <c:v>8.8186125654450276E-2</c:v>
                </c:pt>
                <c:pt idx="49">
                  <c:v>6.0913281249999993E-2</c:v>
                </c:pt>
                <c:pt idx="50">
                  <c:v>9.7288323353293404E-2</c:v>
                </c:pt>
                <c:pt idx="51">
                  <c:v>0.17285852842809363</c:v>
                </c:pt>
                <c:pt idx="52">
                  <c:v>0.13002176470588236</c:v>
                </c:pt>
                <c:pt idx="53">
                  <c:v>9.9351639344262305E-2</c:v>
                </c:pt>
                <c:pt idx="54">
                  <c:v>0.1045187165775401</c:v>
                </c:pt>
                <c:pt idx="55">
                  <c:v>9.2278133333333318E-2</c:v>
                </c:pt>
                <c:pt idx="56">
                  <c:v>0.11716769662921349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2A-4C22-91B7-43ECE87632B4}"/>
            </c:ext>
          </c:extLst>
        </c:ser>
        <c:ser>
          <c:idx val="2"/>
          <c:order val="2"/>
          <c:tx>
            <c:strRef>
              <c:f>data!$AH$2</c:f>
              <c:strCache>
                <c:ptCount val="1"/>
                <c:pt idx="0">
                  <c:v>Large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data!$W$3:$W$59</c:f>
              <c:numCache>
                <c:formatCode>mm/yyyy</c:formatCode>
                <c:ptCount val="57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 formatCode="yyyy\-mm\-dd">
                  <c:v>44104</c:v>
                </c:pt>
              </c:numCache>
            </c:numRef>
          </c:cat>
          <c:val>
            <c:numRef>
              <c:f>data!$AH$3:$AH$59</c:f>
              <c:numCache>
                <c:formatCode>0.00%</c:formatCode>
                <c:ptCount val="57"/>
                <c:pt idx="0">
                  <c:v>4.5273491379310346E-2</c:v>
                </c:pt>
                <c:pt idx="1">
                  <c:v>4.3800539568345329E-2</c:v>
                </c:pt>
                <c:pt idx="2">
                  <c:v>4.0608041958041949E-2</c:v>
                </c:pt>
                <c:pt idx="3">
                  <c:v>2.694971319311663E-2</c:v>
                </c:pt>
                <c:pt idx="4">
                  <c:v>3.2271600688468169E-2</c:v>
                </c:pt>
                <c:pt idx="5">
                  <c:v>2.3911452991452989E-2</c:v>
                </c:pt>
                <c:pt idx="6">
                  <c:v>4.7780412371134028E-2</c:v>
                </c:pt>
                <c:pt idx="7">
                  <c:v>4.5129043478260869E-2</c:v>
                </c:pt>
                <c:pt idx="8">
                  <c:v>4.8857555178268258E-2</c:v>
                </c:pt>
                <c:pt idx="9">
                  <c:v>4.5857142857142853E-2</c:v>
                </c:pt>
                <c:pt idx="10">
                  <c:v>4.4509122807017541E-2</c:v>
                </c:pt>
                <c:pt idx="11">
                  <c:v>3.8807155322862136E-2</c:v>
                </c:pt>
                <c:pt idx="12">
                  <c:v>4.2920689655172428E-2</c:v>
                </c:pt>
                <c:pt idx="13">
                  <c:v>2.6388205128205125E-2</c:v>
                </c:pt>
                <c:pt idx="14">
                  <c:v>4.9473356401384082E-2</c:v>
                </c:pt>
                <c:pt idx="15">
                  <c:v>3.6348932384341642E-2</c:v>
                </c:pt>
                <c:pt idx="16">
                  <c:v>5.001623931623931E-2</c:v>
                </c:pt>
                <c:pt idx="17">
                  <c:v>2.9740068493150681E-2</c:v>
                </c:pt>
                <c:pt idx="18">
                  <c:v>3.7256187290969904E-2</c:v>
                </c:pt>
                <c:pt idx="19">
                  <c:v>2.7887542662116044E-2</c:v>
                </c:pt>
                <c:pt idx="20">
                  <c:v>3.8581443298969072E-2</c:v>
                </c:pt>
                <c:pt idx="21">
                  <c:v>2.6092033898305084E-2</c:v>
                </c:pt>
                <c:pt idx="22">
                  <c:v>4.9571848013816922E-2</c:v>
                </c:pt>
                <c:pt idx="23">
                  <c:v>2.2547442680776016E-2</c:v>
                </c:pt>
                <c:pt idx="24">
                  <c:v>2.8213275862068968E-2</c:v>
                </c:pt>
                <c:pt idx="25">
                  <c:v>3.5243572621035064E-2</c:v>
                </c:pt>
                <c:pt idx="26">
                  <c:v>3.2802828618968383E-2</c:v>
                </c:pt>
                <c:pt idx="27">
                  <c:v>3.1068384879725085E-2</c:v>
                </c:pt>
                <c:pt idx="28">
                  <c:v>4.0516720779220777E-2</c:v>
                </c:pt>
                <c:pt idx="29">
                  <c:v>2.7468227424749161E-2</c:v>
                </c:pt>
                <c:pt idx="30">
                  <c:v>2.9138095238095237E-2</c:v>
                </c:pt>
                <c:pt idx="31">
                  <c:v>2.2270071684587816E-2</c:v>
                </c:pt>
                <c:pt idx="32">
                  <c:v>2.2571374045801527E-2</c:v>
                </c:pt>
                <c:pt idx="33">
                  <c:v>2.3646460980036296E-2</c:v>
                </c:pt>
                <c:pt idx="34">
                  <c:v>3.6653739130434779E-2</c:v>
                </c:pt>
                <c:pt idx="35">
                  <c:v>4.453327702702703E-2</c:v>
                </c:pt>
                <c:pt idx="36">
                  <c:v>2.6082882882882883E-2</c:v>
                </c:pt>
                <c:pt idx="37">
                  <c:v>3.0644991212653773E-2</c:v>
                </c:pt>
                <c:pt idx="38">
                  <c:v>3.7457420494699648E-2</c:v>
                </c:pt>
                <c:pt idx="39">
                  <c:v>2.7187432675044882E-2</c:v>
                </c:pt>
                <c:pt idx="40">
                  <c:v>2.8053476821192053E-2</c:v>
                </c:pt>
                <c:pt idx="41">
                  <c:v>2.490844155844156E-2</c:v>
                </c:pt>
                <c:pt idx="42">
                  <c:v>4.261867954911433E-2</c:v>
                </c:pt>
                <c:pt idx="43">
                  <c:v>4.2189254766031199E-2</c:v>
                </c:pt>
                <c:pt idx="44">
                  <c:v>3.918E-2</c:v>
                </c:pt>
                <c:pt idx="45">
                  <c:v>4.4406039076376552E-2</c:v>
                </c:pt>
                <c:pt idx="46">
                  <c:v>4.9190226876090752E-2</c:v>
                </c:pt>
                <c:pt idx="47">
                  <c:v>5.244085667215815E-2</c:v>
                </c:pt>
                <c:pt idx="48">
                  <c:v>3.7550891410048616E-2</c:v>
                </c:pt>
                <c:pt idx="49">
                  <c:v>3.3185289256198347E-2</c:v>
                </c:pt>
                <c:pt idx="50">
                  <c:v>3.7425724637681158E-2</c:v>
                </c:pt>
                <c:pt idx="51">
                  <c:v>0.11150106382978724</c:v>
                </c:pt>
                <c:pt idx="52">
                  <c:v>8.1621223021582742E-2</c:v>
                </c:pt>
                <c:pt idx="53">
                  <c:v>5.8579966044142617E-2</c:v>
                </c:pt>
                <c:pt idx="54">
                  <c:v>7.1488127090301001E-2</c:v>
                </c:pt>
                <c:pt idx="55">
                  <c:v>6.4995999999999998E-2</c:v>
                </c:pt>
                <c:pt idx="56">
                  <c:v>6.8117477477477484E-2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2A-4C22-91B7-43ECE8763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5193952"/>
        <c:axId val="65519132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data!$AI$2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data!$W$3:$W$59</c15:sqref>
                        </c15:formulaRef>
                      </c:ext>
                    </c:extLst>
                    <c:numCache>
                      <c:formatCode>mm/yyyy</c:formatCode>
                      <c:ptCount val="57"/>
                      <c:pt idx="0">
                        <c:v>42400</c:v>
                      </c:pt>
                      <c:pt idx="1">
                        <c:v>42429</c:v>
                      </c:pt>
                      <c:pt idx="2">
                        <c:v>42460</c:v>
                      </c:pt>
                      <c:pt idx="3">
                        <c:v>42490</c:v>
                      </c:pt>
                      <c:pt idx="4">
                        <c:v>42521</c:v>
                      </c:pt>
                      <c:pt idx="5">
                        <c:v>42551</c:v>
                      </c:pt>
                      <c:pt idx="6">
                        <c:v>42582</c:v>
                      </c:pt>
                      <c:pt idx="7">
                        <c:v>42613</c:v>
                      </c:pt>
                      <c:pt idx="8">
                        <c:v>42643</c:v>
                      </c:pt>
                      <c:pt idx="9">
                        <c:v>42674</c:v>
                      </c:pt>
                      <c:pt idx="10">
                        <c:v>42704</c:v>
                      </c:pt>
                      <c:pt idx="11">
                        <c:v>42735</c:v>
                      </c:pt>
                      <c:pt idx="12">
                        <c:v>42766</c:v>
                      </c:pt>
                      <c:pt idx="13">
                        <c:v>42794</c:v>
                      </c:pt>
                      <c:pt idx="14">
                        <c:v>42825</c:v>
                      </c:pt>
                      <c:pt idx="15">
                        <c:v>42855</c:v>
                      </c:pt>
                      <c:pt idx="16">
                        <c:v>42886</c:v>
                      </c:pt>
                      <c:pt idx="17">
                        <c:v>42916</c:v>
                      </c:pt>
                      <c:pt idx="18">
                        <c:v>42947</c:v>
                      </c:pt>
                      <c:pt idx="19">
                        <c:v>42978</c:v>
                      </c:pt>
                      <c:pt idx="20">
                        <c:v>43008</c:v>
                      </c:pt>
                      <c:pt idx="21">
                        <c:v>43039</c:v>
                      </c:pt>
                      <c:pt idx="22">
                        <c:v>43069</c:v>
                      </c:pt>
                      <c:pt idx="23">
                        <c:v>43100</c:v>
                      </c:pt>
                      <c:pt idx="24">
                        <c:v>43131</c:v>
                      </c:pt>
                      <c:pt idx="25">
                        <c:v>43159</c:v>
                      </c:pt>
                      <c:pt idx="26">
                        <c:v>43190</c:v>
                      </c:pt>
                      <c:pt idx="27">
                        <c:v>43220</c:v>
                      </c:pt>
                      <c:pt idx="28">
                        <c:v>43251</c:v>
                      </c:pt>
                      <c:pt idx="29">
                        <c:v>43281</c:v>
                      </c:pt>
                      <c:pt idx="30">
                        <c:v>43312</c:v>
                      </c:pt>
                      <c:pt idx="31">
                        <c:v>43343</c:v>
                      </c:pt>
                      <c:pt idx="32">
                        <c:v>43373</c:v>
                      </c:pt>
                      <c:pt idx="33">
                        <c:v>43404</c:v>
                      </c:pt>
                      <c:pt idx="34">
                        <c:v>43434</c:v>
                      </c:pt>
                      <c:pt idx="35">
                        <c:v>43465</c:v>
                      </c:pt>
                      <c:pt idx="36">
                        <c:v>43496</c:v>
                      </c:pt>
                      <c:pt idx="37">
                        <c:v>43524</c:v>
                      </c:pt>
                      <c:pt idx="38">
                        <c:v>43555</c:v>
                      </c:pt>
                      <c:pt idx="39">
                        <c:v>43585</c:v>
                      </c:pt>
                      <c:pt idx="40">
                        <c:v>43616</c:v>
                      </c:pt>
                      <c:pt idx="41">
                        <c:v>43646</c:v>
                      </c:pt>
                      <c:pt idx="42">
                        <c:v>43677</c:v>
                      </c:pt>
                      <c:pt idx="43">
                        <c:v>43708</c:v>
                      </c:pt>
                      <c:pt idx="44">
                        <c:v>43738</c:v>
                      </c:pt>
                      <c:pt idx="45">
                        <c:v>43769</c:v>
                      </c:pt>
                      <c:pt idx="46">
                        <c:v>43799</c:v>
                      </c:pt>
                      <c:pt idx="47">
                        <c:v>43830</c:v>
                      </c:pt>
                      <c:pt idx="48">
                        <c:v>43861</c:v>
                      </c:pt>
                      <c:pt idx="49">
                        <c:v>43890</c:v>
                      </c:pt>
                      <c:pt idx="50">
                        <c:v>43921</c:v>
                      </c:pt>
                      <c:pt idx="51">
                        <c:v>43951</c:v>
                      </c:pt>
                      <c:pt idx="52">
                        <c:v>43982</c:v>
                      </c:pt>
                      <c:pt idx="53">
                        <c:v>44012</c:v>
                      </c:pt>
                      <c:pt idx="54">
                        <c:v>44043</c:v>
                      </c:pt>
                      <c:pt idx="55">
                        <c:v>44074</c:v>
                      </c:pt>
                      <c:pt idx="56" formatCode="yyyy\-mm\-dd">
                        <c:v>44104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data!$AI$3:$AI$59</c15:sqref>
                        </c15:formulaRef>
                      </c:ext>
                    </c:extLst>
                    <c:numCache>
                      <c:formatCode>0.00%</c:formatCode>
                      <c:ptCount val="57"/>
                      <c:pt idx="0">
                        <c:v>7.7833502109704633E-2</c:v>
                      </c:pt>
                      <c:pt idx="1">
                        <c:v>5.9460316319194823E-2</c:v>
                      </c:pt>
                      <c:pt idx="2">
                        <c:v>6.7115426251691493E-2</c:v>
                      </c:pt>
                      <c:pt idx="3">
                        <c:v>5.6350498848810444E-2</c:v>
                      </c:pt>
                      <c:pt idx="4">
                        <c:v>6.7842033898305079E-2</c:v>
                      </c:pt>
                      <c:pt idx="5">
                        <c:v>5.9539719626168226E-2</c:v>
                      </c:pt>
                      <c:pt idx="6">
                        <c:v>7.0619331103678948E-2</c:v>
                      </c:pt>
                      <c:pt idx="7">
                        <c:v>6.1721634293369049E-2</c:v>
                      </c:pt>
                      <c:pt idx="8">
                        <c:v>7.0216203703703697E-2</c:v>
                      </c:pt>
                      <c:pt idx="9">
                        <c:v>7.0258987915407869E-2</c:v>
                      </c:pt>
                      <c:pt idx="10">
                        <c:v>7.3682095490716165E-2</c:v>
                      </c:pt>
                      <c:pt idx="11">
                        <c:v>7.0881897711978475E-2</c:v>
                      </c:pt>
                      <c:pt idx="12">
                        <c:v>6.7203173531397695E-2</c:v>
                      </c:pt>
                      <c:pt idx="13">
                        <c:v>5.8695347269049229E-2</c:v>
                      </c:pt>
                      <c:pt idx="14">
                        <c:v>7.2299455782312907E-2</c:v>
                      </c:pt>
                      <c:pt idx="15">
                        <c:v>6.2908513607815783E-2</c:v>
                      </c:pt>
                      <c:pt idx="16">
                        <c:v>8.0034681697612728E-2</c:v>
                      </c:pt>
                      <c:pt idx="17">
                        <c:v>6.643202099737533E-2</c:v>
                      </c:pt>
                      <c:pt idx="18">
                        <c:v>6.0726700251889164E-2</c:v>
                      </c:pt>
                      <c:pt idx="19">
                        <c:v>6.2494494818652851E-2</c:v>
                      </c:pt>
                      <c:pt idx="20">
                        <c:v>7.220707792207795E-2</c:v>
                      </c:pt>
                      <c:pt idx="21">
                        <c:v>5.95891891891892E-2</c:v>
                      </c:pt>
                      <c:pt idx="22">
                        <c:v>6.7769235751295329E-2</c:v>
                      </c:pt>
                      <c:pt idx="23">
                        <c:v>6.1282819672131145E-2</c:v>
                      </c:pt>
                      <c:pt idx="24">
                        <c:v>5.5967894736842112E-2</c:v>
                      </c:pt>
                      <c:pt idx="25">
                        <c:v>5.2694568062827234E-2</c:v>
                      </c:pt>
                      <c:pt idx="26">
                        <c:v>6.1831745009658733E-2</c:v>
                      </c:pt>
                      <c:pt idx="27">
                        <c:v>5.7996201702685005E-2</c:v>
                      </c:pt>
                      <c:pt idx="28">
                        <c:v>5.2796491228070168E-2</c:v>
                      </c:pt>
                      <c:pt idx="29">
                        <c:v>5.4081345177664983E-2</c:v>
                      </c:pt>
                      <c:pt idx="30">
                        <c:v>5.7498798228969014E-2</c:v>
                      </c:pt>
                      <c:pt idx="31">
                        <c:v>5.2442105263157887E-2</c:v>
                      </c:pt>
                      <c:pt idx="32">
                        <c:v>5.1585130111524172E-2</c:v>
                      </c:pt>
                      <c:pt idx="33">
                        <c:v>6.3909993381866301E-2</c:v>
                      </c:pt>
                      <c:pt idx="34">
                        <c:v>5.70985488126649E-2</c:v>
                      </c:pt>
                      <c:pt idx="35">
                        <c:v>6.5351381909547743E-2</c:v>
                      </c:pt>
                      <c:pt idx="36">
                        <c:v>5.2589571823204423E-2</c:v>
                      </c:pt>
                      <c:pt idx="37">
                        <c:v>6.3992506631299739E-2</c:v>
                      </c:pt>
                      <c:pt idx="38">
                        <c:v>6.6468396226415094E-2</c:v>
                      </c:pt>
                      <c:pt idx="39">
                        <c:v>5.6704458161865576E-2</c:v>
                      </c:pt>
                      <c:pt idx="40">
                        <c:v>7.7935213032581455E-2</c:v>
                      </c:pt>
                      <c:pt idx="41">
                        <c:v>6.3701493466085876E-2</c:v>
                      </c:pt>
                      <c:pt idx="42">
                        <c:v>7.0534675896790439E-2</c:v>
                      </c:pt>
                      <c:pt idx="43">
                        <c:v>5.5313320209973753E-2</c:v>
                      </c:pt>
                      <c:pt idx="44">
                        <c:v>7.0855767963085028E-2</c:v>
                      </c:pt>
                      <c:pt idx="45">
                        <c:v>8.1428408327736748E-2</c:v>
                      </c:pt>
                      <c:pt idx="46">
                        <c:v>8.3469803921568622E-2</c:v>
                      </c:pt>
                      <c:pt idx="47">
                        <c:v>9.5910292249047041E-2</c:v>
                      </c:pt>
                      <c:pt idx="48">
                        <c:v>8.3857115749525604E-2</c:v>
                      </c:pt>
                      <c:pt idx="49">
                        <c:v>6.9280528691166993E-2</c:v>
                      </c:pt>
                      <c:pt idx="50">
                        <c:v>0.10042748579545455</c:v>
                      </c:pt>
                      <c:pt idx="51">
                        <c:v>0.19096383333333333</c:v>
                      </c:pt>
                      <c:pt idx="52">
                        <c:v>0.12831421670117321</c:v>
                      </c:pt>
                      <c:pt idx="53">
                        <c:v>0.11867275641025639</c:v>
                      </c:pt>
                      <c:pt idx="54">
                        <c:v>0.1149704270235819</c:v>
                      </c:pt>
                      <c:pt idx="55">
                        <c:v>9.4262539682539684E-2</c:v>
                      </c:pt>
                      <c:pt idx="56">
                        <c:v>0.11085398899587345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62A-4C22-91B7-43ECE87632B4}"/>
                  </c:ext>
                </c:extLst>
              </c15:ser>
            </c15:filteredLineSeries>
            <c15:filteredLineSeries>
              <c15:ser>
                <c:idx val="4"/>
                <c:order val="4"/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data!$X$2:$Z$2</c15:sqref>
                        </c15:formulaRef>
                      </c:ext>
                    </c:extLst>
                    <c:strCache>
                      <c:ptCount val="3"/>
                      <c:pt idx="0">
                        <c:v>Small</c:v>
                      </c:pt>
                      <c:pt idx="1">
                        <c:v>Medium</c:v>
                      </c:pt>
                      <c:pt idx="2">
                        <c:v>Large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62A-4C22-91B7-43ECE87632B4}"/>
                  </c:ext>
                </c:extLst>
              </c15:ser>
            </c15:filteredLineSeries>
          </c:ext>
        </c:extLst>
      </c:lineChart>
      <c:dateAx>
        <c:axId val="655193952"/>
        <c:scaling>
          <c:orientation val="minMax"/>
        </c:scaling>
        <c:delete val="0"/>
        <c:axPos val="b"/>
        <c:numFmt formatCode="mm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655191328"/>
        <c:crosses val="autoZero"/>
        <c:auto val="1"/>
        <c:lblOffset val="100"/>
        <c:baseTimeUnit val="months"/>
      </c:dateAx>
      <c:valAx>
        <c:axId val="65519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65519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45103872172265"/>
          <c:y val="0.79792359393660661"/>
          <c:w val="0.5165121601989946"/>
          <c:h val="4.2475421947952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en-US" sz="10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difficulties - bank credit</a:t>
            </a:r>
            <a:endParaRPr lang="he-IL" sz="10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Sheet1!$W$26</c:f>
              <c:strCache>
                <c:ptCount val="1"/>
                <c:pt idx="0">
                  <c:v>2/29/2020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Sheet1!$X$25:$AC$25</c:f>
              <c:strCache>
                <c:ptCount val="6"/>
                <c:pt idx="0">
                  <c:v>Business sector</c:v>
                </c:pt>
                <c:pt idx="1">
                  <c:v>Construction</c:v>
                </c:pt>
                <c:pt idx="2">
                  <c:v>Hotels</c:v>
                </c:pt>
                <c:pt idx="3">
                  <c:v>Manufacturing</c:v>
                </c:pt>
                <c:pt idx="4">
                  <c:v>Services</c:v>
                </c:pt>
                <c:pt idx="5">
                  <c:v>Retail trade</c:v>
                </c:pt>
              </c:strCache>
            </c:strRef>
          </c:cat>
          <c:val>
            <c:numRef>
              <c:f>[1]גיליון1!$B$2:$G$2</c:f>
              <c:numCache>
                <c:formatCode>#,##0.0</c:formatCode>
                <c:ptCount val="6"/>
                <c:pt idx="0">
                  <c:v>0.5429999828338623</c:v>
                </c:pt>
                <c:pt idx="1">
                  <c:v>0.62000000476837158</c:v>
                </c:pt>
                <c:pt idx="2">
                  <c:v>0.54000002145767212</c:v>
                </c:pt>
                <c:pt idx="3">
                  <c:v>0.41999998688697815</c:v>
                </c:pt>
                <c:pt idx="4">
                  <c:v>0.57999998331069946</c:v>
                </c:pt>
                <c:pt idx="5">
                  <c:v>0.50999999046325684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C-4624-961F-2C6E38063B24}"/>
            </c:ext>
          </c:extLst>
        </c:ser>
        <c:ser>
          <c:idx val="1"/>
          <c:order val="1"/>
          <c:tx>
            <c:strRef>
              <c:f>Sheet1!$W$27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Sheet1!$X$25:$AC$25</c:f>
              <c:strCache>
                <c:ptCount val="6"/>
                <c:pt idx="0">
                  <c:v>Business sector</c:v>
                </c:pt>
                <c:pt idx="1">
                  <c:v>Construction</c:v>
                </c:pt>
                <c:pt idx="2">
                  <c:v>Hotels</c:v>
                </c:pt>
                <c:pt idx="3">
                  <c:v>Manufacturing</c:v>
                </c:pt>
                <c:pt idx="4">
                  <c:v>Services</c:v>
                </c:pt>
                <c:pt idx="5">
                  <c:v>Retail trade</c:v>
                </c:pt>
              </c:strCache>
            </c:strRef>
          </c:cat>
          <c:val>
            <c:numRef>
              <c:f>[1]גיליון1!$B$3:$G$3</c:f>
              <c:numCache>
                <c:formatCode>#,##0.0</c:formatCode>
                <c:ptCount val="6"/>
                <c:pt idx="0">
                  <c:v>0.77100002765655518</c:v>
                </c:pt>
                <c:pt idx="1">
                  <c:v>0.82999998331069946</c:v>
                </c:pt>
                <c:pt idx="2">
                  <c:v>0.95999997854232788</c:v>
                </c:pt>
                <c:pt idx="3">
                  <c:v>0.50999999046325684</c:v>
                </c:pt>
                <c:pt idx="4">
                  <c:v>0.87000000476837158</c:v>
                </c:pt>
                <c:pt idx="5">
                  <c:v>0.51999998092651367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C-4624-961F-2C6E38063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277696"/>
        <c:axId val="443278352"/>
      </c:barChart>
      <c:catAx>
        <c:axId val="44327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443278352"/>
        <c:crosses val="autoZero"/>
        <c:auto val="1"/>
        <c:lblAlgn val="ctr"/>
        <c:lblOffset val="100"/>
        <c:noMultiLvlLbl val="0"/>
      </c:catAx>
      <c:valAx>
        <c:axId val="443278352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44327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-3600000"/>
    <a:lstStyle/>
    <a:p>
      <a:pPr>
        <a:defRPr/>
      </a:pPr>
      <a:endParaRPr lang="he-I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en-US" sz="10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difficulties - nonbank credit</a:t>
            </a:r>
            <a:endParaRPr lang="he-IL" sz="10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5218722659667548E-2"/>
          <c:y val="0.18621533133100635"/>
          <c:w val="0.88182050160396619"/>
          <c:h val="0.47841725969820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Sheet1!$W$26</c:f>
              <c:strCache>
                <c:ptCount val="1"/>
                <c:pt idx="0">
                  <c:v>2/29/2020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Sheet1!$X$25:$AC$25</c:f>
              <c:strCache>
                <c:ptCount val="6"/>
                <c:pt idx="0">
                  <c:v>Business sector</c:v>
                </c:pt>
                <c:pt idx="1">
                  <c:v>Construction</c:v>
                </c:pt>
                <c:pt idx="2">
                  <c:v>Hotels</c:v>
                </c:pt>
                <c:pt idx="3">
                  <c:v>Manufacturing</c:v>
                </c:pt>
                <c:pt idx="4">
                  <c:v>Services</c:v>
                </c:pt>
                <c:pt idx="5">
                  <c:v>Retail trade</c:v>
                </c:pt>
              </c:strCache>
              <c:extLst/>
            </c:strRef>
          </c:cat>
          <c:val>
            <c:numRef>
              <c:f>[2]גיליון1!$B$31:$H$31</c:f>
              <c:numCache>
                <c:formatCode>#,##0.0</c:formatCode>
                <c:ptCount val="6"/>
                <c:pt idx="0">
                  <c:v>0.51599997282028198</c:v>
                </c:pt>
                <c:pt idx="1">
                  <c:v>0.85000002384185791</c:v>
                </c:pt>
                <c:pt idx="2">
                  <c:v>0.56999999284744263</c:v>
                </c:pt>
                <c:pt idx="3">
                  <c:v>0.34999999403953552</c:v>
                </c:pt>
                <c:pt idx="4">
                  <c:v>0.55000001192092896</c:v>
                </c:pt>
                <c:pt idx="5">
                  <c:v>0.31000000238418579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62D-4586-B3AC-8474A66D687C}"/>
            </c:ext>
          </c:extLst>
        </c:ser>
        <c:ser>
          <c:idx val="1"/>
          <c:order val="1"/>
          <c:tx>
            <c:strRef>
              <c:f>Sheet1!$W$27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Sheet1!$X$25:$AC$25</c:f>
              <c:strCache>
                <c:ptCount val="6"/>
                <c:pt idx="0">
                  <c:v>Business sector</c:v>
                </c:pt>
                <c:pt idx="1">
                  <c:v>Construction</c:v>
                </c:pt>
                <c:pt idx="2">
                  <c:v>Hotels</c:v>
                </c:pt>
                <c:pt idx="3">
                  <c:v>Manufacturing</c:v>
                </c:pt>
                <c:pt idx="4">
                  <c:v>Services</c:v>
                </c:pt>
                <c:pt idx="5">
                  <c:v>Retail trade</c:v>
                </c:pt>
              </c:strCache>
              <c:extLst/>
            </c:strRef>
          </c:cat>
          <c:val>
            <c:numRef>
              <c:f>[2]גיליון1!$B$32:$H$32</c:f>
              <c:numCache>
                <c:formatCode>#,##0.0</c:formatCode>
                <c:ptCount val="6"/>
                <c:pt idx="0">
                  <c:v>0.68800002336502075</c:v>
                </c:pt>
                <c:pt idx="1">
                  <c:v>0.79000002145767212</c:v>
                </c:pt>
                <c:pt idx="2">
                  <c:v>1.7999999523162842</c:v>
                </c:pt>
                <c:pt idx="3">
                  <c:v>0.54000002145767212</c:v>
                </c:pt>
                <c:pt idx="4">
                  <c:v>0.73000001907348633</c:v>
                </c:pt>
                <c:pt idx="5">
                  <c:v>0.38999998569488525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62D-4586-B3AC-8474A66D6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165064"/>
        <c:axId val="51315850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'[קשיי מימון צד שמאל.xlsx]גיליון1'!$A$33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Sheet1!$X$25:$AC$25</c15:sqref>
                        </c15:formulaRef>
                      </c:ext>
                    </c:extLst>
                    <c:strCache>
                      <c:ptCount val="6"/>
                      <c:pt idx="0">
                        <c:v>Business sector</c:v>
                      </c:pt>
                      <c:pt idx="1">
                        <c:v>Construction</c:v>
                      </c:pt>
                      <c:pt idx="2">
                        <c:v>Hotels</c:v>
                      </c:pt>
                      <c:pt idx="3">
                        <c:v>Manufacturing</c:v>
                      </c:pt>
                      <c:pt idx="4">
                        <c:v>Services</c:v>
                      </c:pt>
                      <c:pt idx="5">
                        <c:v>Retail trade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[2]גיליון1!$B$33:$H$33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62D-4586-B3AC-8474A66D687C}"/>
                  </c:ext>
                </c:extLst>
              </c15:ser>
            </c15:filteredBarSeries>
          </c:ext>
        </c:extLst>
      </c:barChart>
      <c:catAx>
        <c:axId val="51316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513158504"/>
        <c:crosses val="autoZero"/>
        <c:auto val="1"/>
        <c:lblAlgn val="ctr"/>
        <c:lblOffset val="100"/>
        <c:noMultiLvlLbl val="0"/>
      </c:catAx>
      <c:valAx>
        <c:axId val="513158504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51316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68237298381426"/>
          <c:y val="0.1924735335116603"/>
          <c:w val="0.79930886123273015"/>
          <c:h val="0.78942611988094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'יתרות וביצועים'!$C$26</c:f>
              <c:strCache>
                <c:ptCount val="1"/>
                <c:pt idx="0">
                  <c:v>שינוי ספטמבר לעומת אוגוסט</c:v>
                </c:pt>
              </c:strCache>
            </c:strRef>
          </c:tx>
          <c:spPr>
            <a:solidFill>
              <a:srgbClr val="CC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('יתרות וביצועים'!$C$5,'יתרות וביצועים'!$C$8,'יתרות וביצועים'!$C$9,'יתרות וביצועים'!$C$10,'יתרות וביצועים'!$C$11,'יתרות וביצועים'!$C$12,'יתרות וביצועים'!$C$13)</c:f>
              <c:strCache>
                <c:ptCount val="7"/>
                <c:pt idx="0">
                  <c:v>31.03.2020</c:v>
                </c:pt>
                <c:pt idx="1">
                  <c:v>30.04.2020</c:v>
                </c:pt>
                <c:pt idx="2">
                  <c:v>31.05.2020</c:v>
                </c:pt>
                <c:pt idx="3">
                  <c:v>30.06.2020</c:v>
                </c:pt>
                <c:pt idx="4">
                  <c:v>31.07.2020</c:v>
                </c:pt>
                <c:pt idx="5">
                  <c:v>31.08.2020</c:v>
                </c:pt>
                <c:pt idx="6">
                  <c:v>30.09.2020</c:v>
                </c:pt>
              </c:strCache>
            </c:strRef>
          </c:cat>
          <c:val>
            <c:numRef>
              <c:f>('יתרות וביצועים'!$F$14,'יתרות וביצועים'!$F$16,'יתרות וביצועים'!$F$18,'יתרות וביצועים'!$F$20,'יתרות וביצועים'!$F$22,'יתרות וביצועים'!$F$24,'יתרות וביצועים'!$F$26)</c:f>
              <c:numCache>
                <c:formatCode>#,##0.0</c:formatCode>
                <c:ptCount val="7"/>
                <c:pt idx="0">
                  <c:v>-1.0890144904901433</c:v>
                </c:pt>
                <c:pt idx="1">
                  <c:v>-0.77670223235008962</c:v>
                </c:pt>
                <c:pt idx="2">
                  <c:v>2.9014112009400748</c:v>
                </c:pt>
                <c:pt idx="3">
                  <c:v>1.2670261047398554</c:v>
                </c:pt>
                <c:pt idx="4">
                  <c:v>0.52772433856016221</c:v>
                </c:pt>
                <c:pt idx="5">
                  <c:v>5.4572934256484018E-2</c:v>
                </c:pt>
                <c:pt idx="6">
                  <c:v>0.13164779766346157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A-441E-9DC9-0ABADECD4D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6383488"/>
        <c:axId val="546386440"/>
      </c:barChart>
      <c:catAx>
        <c:axId val="546383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546386440"/>
        <c:crosses val="autoZero"/>
        <c:auto val="1"/>
        <c:lblAlgn val="ctr"/>
        <c:lblOffset val="100"/>
        <c:noMultiLvlLbl val="0"/>
      </c:catAx>
      <c:valAx>
        <c:axId val="546386440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5463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73982929763875"/>
          <c:y val="0.19182128998229289"/>
          <c:w val="0.80043098586253569"/>
          <c:h val="0.78008137738763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'יתרות וביצועים'!$C$26</c:f>
              <c:strCache>
                <c:ptCount val="1"/>
                <c:pt idx="0">
                  <c:v>שינוי ספטמבר לעומת אוגוסט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('יתרות וביצועים'!$C$5,'יתרות וביצועים'!$C$8,'יתרות וביצועים'!$C$9,'יתרות וביצועים'!$C$10,'יתרות וביצועים'!$C$11,'יתרות וביצועים'!$C$12,'יתרות וביצועים'!$C$13)</c:f>
              <c:strCache>
                <c:ptCount val="7"/>
                <c:pt idx="0">
                  <c:v>31.03.2020</c:v>
                </c:pt>
                <c:pt idx="1">
                  <c:v>30.04.2020</c:v>
                </c:pt>
                <c:pt idx="2">
                  <c:v>31.05.2020</c:v>
                </c:pt>
                <c:pt idx="3">
                  <c:v>30.06.2020</c:v>
                </c:pt>
                <c:pt idx="4">
                  <c:v>31.07.2020</c:v>
                </c:pt>
                <c:pt idx="5">
                  <c:v>31.08.2020</c:v>
                </c:pt>
                <c:pt idx="6">
                  <c:v>30.09.2020</c:v>
                </c:pt>
              </c:strCache>
            </c:strRef>
          </c:cat>
          <c:val>
            <c:numRef>
              <c:f>('יתרות וביצועים'!$G$14,'יתרות וביצועים'!$G$16,'יתרות וביצועים'!$G$18,'יתרות וביצועים'!$G$20,'יתרות וביצועים'!$G$22,'יתרות וביצועים'!$G$24,'יתרות וביצועים'!$G$26)</c:f>
              <c:numCache>
                <c:formatCode>#,##0.0</c:formatCode>
                <c:ptCount val="7"/>
                <c:pt idx="0">
                  <c:v>22.795176393178735</c:v>
                </c:pt>
                <c:pt idx="1">
                  <c:v>-0.25509544788667426</c:v>
                </c:pt>
                <c:pt idx="2">
                  <c:v>-6.6640024795534032</c:v>
                </c:pt>
                <c:pt idx="3">
                  <c:v>-5.2615324371577117</c:v>
                </c:pt>
                <c:pt idx="4">
                  <c:v>-3.0074409038640511</c:v>
                </c:pt>
                <c:pt idx="5">
                  <c:v>3.1412942918713043</c:v>
                </c:pt>
                <c:pt idx="6">
                  <c:v>-4.6229903561439869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7-4FE2-AE82-12FED8A6CA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6383488"/>
        <c:axId val="546386440"/>
      </c:barChart>
      <c:catAx>
        <c:axId val="546383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546386440"/>
        <c:crosses val="autoZero"/>
        <c:auto val="1"/>
        <c:lblAlgn val="ctr"/>
        <c:lblOffset val="100"/>
        <c:noMultiLvlLbl val="0"/>
      </c:catAx>
      <c:valAx>
        <c:axId val="546386440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5463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05938485551078"/>
          <c:y val="0.18395269952831075"/>
          <c:w val="0.80124480900508899"/>
          <c:h val="0.786537124386897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'יתרות וביצועים'!$C$26</c:f>
              <c:strCache>
                <c:ptCount val="1"/>
                <c:pt idx="0">
                  <c:v>שינוי ספטמבר לעומת אוגוסט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('יתרות וביצועים'!$C$5,'יתרות וביצועים'!$C$8,'יתרות וביצועים'!$C$9,'יתרות וביצועים'!$C$10,'יתרות וביצועים'!$C$11,'יתרות וביצועים'!$C$12,'יתרות וביצועים'!$C$13)</c:f>
              <c:strCache>
                <c:ptCount val="7"/>
                <c:pt idx="0">
                  <c:v>31.03.2020</c:v>
                </c:pt>
                <c:pt idx="1">
                  <c:v>30.04.2020</c:v>
                </c:pt>
                <c:pt idx="2">
                  <c:v>31.05.2020</c:v>
                </c:pt>
                <c:pt idx="3">
                  <c:v>30.06.2020</c:v>
                </c:pt>
                <c:pt idx="4">
                  <c:v>31.07.2020</c:v>
                </c:pt>
                <c:pt idx="5">
                  <c:v>31.08.2020</c:v>
                </c:pt>
                <c:pt idx="6">
                  <c:v>30.09.2020</c:v>
                </c:pt>
              </c:strCache>
            </c:strRef>
          </c:cat>
          <c:val>
            <c:numRef>
              <c:f>('יתרות וביצועים'!$D$14,'יתרות וביצועים'!$D$16,'יתרות וביצועים'!$D$18,'יתרות וביצועים'!$D$20,'יתרות וביצועים'!$D$22,'יתרות וביצועים'!$D$24,'יתרות וביצועים'!$D$26)</c:f>
              <c:numCache>
                <c:formatCode>#,##0.0</c:formatCode>
                <c:ptCount val="7"/>
                <c:pt idx="0">
                  <c:v>-1.151157633250051</c:v>
                </c:pt>
                <c:pt idx="1">
                  <c:v>-5.6838202572698151</c:v>
                </c:pt>
                <c:pt idx="2">
                  <c:v>0.52380255901246642</c:v>
                </c:pt>
                <c:pt idx="3">
                  <c:v>1.0034568572200442</c:v>
                </c:pt>
                <c:pt idx="4">
                  <c:v>-0.24352850346252808</c:v>
                </c:pt>
                <c:pt idx="5">
                  <c:v>-0.22946879828663214</c:v>
                </c:pt>
                <c:pt idx="6">
                  <c:v>-1.7502195558459164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6-4A9C-9BAF-8B2D84DCEC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6383488"/>
        <c:axId val="546386440"/>
      </c:barChart>
      <c:catAx>
        <c:axId val="546383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546386440"/>
        <c:crosses val="autoZero"/>
        <c:auto val="1"/>
        <c:lblAlgn val="ctr"/>
        <c:lblOffset val="100"/>
        <c:noMultiLvlLbl val="0"/>
      </c:catAx>
      <c:valAx>
        <c:axId val="546386440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5463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09406698811702"/>
          <c:y val="0.1907921936368932"/>
          <c:w val="0.79881011410121161"/>
          <c:h val="0.78111081878488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'יתרות וביצועים'!$C$26</c:f>
              <c:strCache>
                <c:ptCount val="1"/>
                <c:pt idx="0">
                  <c:v>שינוי ספטמבר לעומת אוגוסט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('יתרות וביצועים'!$C$5,'יתרות וביצועים'!$C$8,'יתרות וביצועים'!$C$9,'יתרות וביצועים'!$C$10,'יתרות וביצועים'!$C$11,'יתרות וביצועים'!$C$12,'יתרות וביצועים'!$C$13)</c:f>
              <c:strCache>
                <c:ptCount val="7"/>
                <c:pt idx="0">
                  <c:v>31.03.2020</c:v>
                </c:pt>
                <c:pt idx="1">
                  <c:v>30.04.2020</c:v>
                </c:pt>
                <c:pt idx="2">
                  <c:v>31.05.2020</c:v>
                </c:pt>
                <c:pt idx="3">
                  <c:v>30.06.2020</c:v>
                </c:pt>
                <c:pt idx="4">
                  <c:v>31.07.2020</c:v>
                </c:pt>
                <c:pt idx="5">
                  <c:v>31.08.2020</c:v>
                </c:pt>
                <c:pt idx="6">
                  <c:v>30.09.2020</c:v>
                </c:pt>
              </c:strCache>
            </c:strRef>
          </c:cat>
          <c:val>
            <c:numRef>
              <c:f>('יתרות וביצועים'!$E$14,'יתרות וביצועים'!$E$16,'יתרות וביצועים'!$E$18,'יתרות וביצועים'!$E$20,'יתרות וביצועים'!$E$22,'יתרות וביצועים'!$E$24,'יתרות וביצועים'!$E$26)</c:f>
              <c:numCache>
                <c:formatCode>#,##0.0</c:formatCode>
                <c:ptCount val="7"/>
                <c:pt idx="0">
                  <c:v>4.6834997065041648</c:v>
                </c:pt>
                <c:pt idx="1">
                  <c:v>2.4530422532475882</c:v>
                </c:pt>
                <c:pt idx="2">
                  <c:v>2.8497696870592222</c:v>
                </c:pt>
                <c:pt idx="3">
                  <c:v>2.1504222571600167</c:v>
                </c:pt>
                <c:pt idx="4">
                  <c:v>3.494437360079985</c:v>
                </c:pt>
                <c:pt idx="5">
                  <c:v>2.9782532365399561</c:v>
                </c:pt>
                <c:pt idx="6">
                  <c:v>2.9626222715000381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4-4530-A5C4-EB5193858E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6383488"/>
        <c:axId val="546386440"/>
      </c:barChart>
      <c:catAx>
        <c:axId val="546383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546386440"/>
        <c:crosses val="autoZero"/>
        <c:auto val="1"/>
        <c:lblAlgn val="ctr"/>
        <c:lblOffset val="100"/>
        <c:noMultiLvlLbl val="0"/>
      </c:catAx>
      <c:valAx>
        <c:axId val="546386440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5463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en-US" sz="1800" b="1" i="0" baseline="0" dirty="0">
                <a:effectLst/>
              </a:rPr>
              <a:t>Figure 3: Change in Credit Card Expenditure </a:t>
            </a:r>
            <a:endParaRPr lang="he-IL" sz="2000" dirty="0">
              <a:effectLst/>
            </a:endParaRPr>
          </a:p>
          <a:p>
            <a:pPr>
              <a:defRPr sz="2000"/>
            </a:pPr>
            <a:r>
              <a:rPr lang="en-US" sz="1800" b="0" i="0" baseline="0" dirty="0">
                <a:effectLst/>
              </a:rPr>
              <a:t>(selected industries, relative to the beginning of the year)</a:t>
            </a:r>
            <a:endParaRPr lang="he-IL" sz="2000" dirty="0">
              <a:effectLst/>
            </a:endParaRPr>
          </a:p>
        </c:rich>
      </c:tx>
      <c:layout>
        <c:manualLayout>
          <c:xMode val="edge"/>
          <c:yMode val="edge"/>
          <c:x val="0.232125"/>
          <c:y val="0.17300020681852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3517027377736027E-2"/>
          <c:y val="0.27794549948869757"/>
          <c:w val="0.91163824908767166"/>
          <c:h val="0.58539212386401884"/>
        </c:manualLayout>
      </c:layout>
      <c:lineChart>
        <c:grouping val="standard"/>
        <c:varyColors val="0"/>
        <c:ser>
          <c:idx val="0"/>
          <c:order val="0"/>
          <c:tx>
            <c:strRef>
              <c:f>'איור 3 נתונים'!$B$1</c:f>
              <c:strCache>
                <c:ptCount val="1"/>
                <c:pt idx="0">
                  <c:v>Total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'איור 3 נתונים'!$A$2:$A$251</c:f>
              <c:numCache>
                <c:formatCode>dd\-mm\-yyyy</c:formatCode>
                <c:ptCount val="250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43937.125</c:v>
                </c:pt>
                <c:pt idx="83">
                  <c:v>43938.125</c:v>
                </c:pt>
                <c:pt idx="84">
                  <c:v>43940.125</c:v>
                </c:pt>
                <c:pt idx="85">
                  <c:v>43941.125</c:v>
                </c:pt>
                <c:pt idx="86">
                  <c:v>43942.125</c:v>
                </c:pt>
                <c:pt idx="87">
                  <c:v>43943.125</c:v>
                </c:pt>
                <c:pt idx="88">
                  <c:v>43944.125</c:v>
                </c:pt>
                <c:pt idx="89">
                  <c:v>43945.125</c:v>
                </c:pt>
                <c:pt idx="90">
                  <c:v>43947.125</c:v>
                </c:pt>
                <c:pt idx="91">
                  <c:v>43948.125</c:v>
                </c:pt>
                <c:pt idx="92">
                  <c:v>43949.125</c:v>
                </c:pt>
                <c:pt idx="93">
                  <c:v>43951.125</c:v>
                </c:pt>
                <c:pt idx="94">
                  <c:v>43952.125</c:v>
                </c:pt>
                <c:pt idx="95">
                  <c:v>43954.125</c:v>
                </c:pt>
                <c:pt idx="96">
                  <c:v>43955.125</c:v>
                </c:pt>
                <c:pt idx="97">
                  <c:v>43956.125</c:v>
                </c:pt>
                <c:pt idx="98">
                  <c:v>43957.125</c:v>
                </c:pt>
                <c:pt idx="99">
                  <c:v>43958.125</c:v>
                </c:pt>
                <c:pt idx="100">
                  <c:v>43959.125</c:v>
                </c:pt>
                <c:pt idx="101">
                  <c:v>43961.125</c:v>
                </c:pt>
                <c:pt idx="102">
                  <c:v>43962.125</c:v>
                </c:pt>
                <c:pt idx="103">
                  <c:v>43963.125</c:v>
                </c:pt>
                <c:pt idx="104">
                  <c:v>43964.125</c:v>
                </c:pt>
                <c:pt idx="105">
                  <c:v>43965.125</c:v>
                </c:pt>
                <c:pt idx="106">
                  <c:v>43966.125</c:v>
                </c:pt>
                <c:pt idx="107">
                  <c:v>43968.125</c:v>
                </c:pt>
                <c:pt idx="108">
                  <c:v>43969.125</c:v>
                </c:pt>
                <c:pt idx="109">
                  <c:v>43970.125</c:v>
                </c:pt>
                <c:pt idx="110">
                  <c:v>43971.125</c:v>
                </c:pt>
                <c:pt idx="111">
                  <c:v>43972.125</c:v>
                </c:pt>
                <c:pt idx="112">
                  <c:v>43973.125</c:v>
                </c:pt>
                <c:pt idx="113">
                  <c:v>43975.125</c:v>
                </c:pt>
                <c:pt idx="114">
                  <c:v>43976.125</c:v>
                </c:pt>
                <c:pt idx="115">
                  <c:v>43977.125</c:v>
                </c:pt>
                <c:pt idx="116">
                  <c:v>43978.125</c:v>
                </c:pt>
                <c:pt idx="117">
                  <c:v>43979.125</c:v>
                </c:pt>
                <c:pt idx="118">
                  <c:v>43982.125</c:v>
                </c:pt>
                <c:pt idx="119">
                  <c:v>43983.125</c:v>
                </c:pt>
                <c:pt idx="120">
                  <c:v>43984.125</c:v>
                </c:pt>
                <c:pt idx="121">
                  <c:v>43985.125</c:v>
                </c:pt>
                <c:pt idx="122">
                  <c:v>43986.125</c:v>
                </c:pt>
                <c:pt idx="123">
                  <c:v>43987.125</c:v>
                </c:pt>
                <c:pt idx="124">
                  <c:v>43989.125</c:v>
                </c:pt>
                <c:pt idx="125">
                  <c:v>43990.125</c:v>
                </c:pt>
                <c:pt idx="126">
                  <c:v>43991.125</c:v>
                </c:pt>
                <c:pt idx="127">
                  <c:v>43992.125</c:v>
                </c:pt>
                <c:pt idx="128">
                  <c:v>43993.125</c:v>
                </c:pt>
                <c:pt idx="129">
                  <c:v>43994.125</c:v>
                </c:pt>
                <c:pt idx="130">
                  <c:v>43996.125</c:v>
                </c:pt>
                <c:pt idx="131">
                  <c:v>43997.125</c:v>
                </c:pt>
                <c:pt idx="132">
                  <c:v>43998.125</c:v>
                </c:pt>
                <c:pt idx="133">
                  <c:v>43999.125</c:v>
                </c:pt>
                <c:pt idx="134">
                  <c:v>44000.125</c:v>
                </c:pt>
                <c:pt idx="135">
                  <c:v>44001.125</c:v>
                </c:pt>
                <c:pt idx="136">
                  <c:v>44003.125</c:v>
                </c:pt>
                <c:pt idx="137">
                  <c:v>44004.125</c:v>
                </c:pt>
                <c:pt idx="138">
                  <c:v>44005.125</c:v>
                </c:pt>
                <c:pt idx="139">
                  <c:v>44006.125</c:v>
                </c:pt>
                <c:pt idx="140">
                  <c:v>44007.125</c:v>
                </c:pt>
                <c:pt idx="141">
                  <c:v>44008.125</c:v>
                </c:pt>
                <c:pt idx="142">
                  <c:v>44010.125</c:v>
                </c:pt>
                <c:pt idx="143">
                  <c:v>44011.125</c:v>
                </c:pt>
                <c:pt idx="144">
                  <c:v>44012.125</c:v>
                </c:pt>
                <c:pt idx="145">
                  <c:v>44013.125</c:v>
                </c:pt>
                <c:pt idx="146">
                  <c:v>44014.125</c:v>
                </c:pt>
                <c:pt idx="147">
                  <c:v>44015.125</c:v>
                </c:pt>
                <c:pt idx="148">
                  <c:v>44017.125</c:v>
                </c:pt>
                <c:pt idx="149">
                  <c:v>44018.125</c:v>
                </c:pt>
                <c:pt idx="150">
                  <c:v>44019.125</c:v>
                </c:pt>
                <c:pt idx="151">
                  <c:v>44020.125</c:v>
                </c:pt>
                <c:pt idx="152">
                  <c:v>44021.125</c:v>
                </c:pt>
                <c:pt idx="153">
                  <c:v>44022.125</c:v>
                </c:pt>
                <c:pt idx="154">
                  <c:v>44024.125</c:v>
                </c:pt>
                <c:pt idx="155">
                  <c:v>44025.125</c:v>
                </c:pt>
                <c:pt idx="156">
                  <c:v>44026.125</c:v>
                </c:pt>
                <c:pt idx="157">
                  <c:v>44027.125</c:v>
                </c:pt>
                <c:pt idx="158">
                  <c:v>44028.125</c:v>
                </c:pt>
                <c:pt idx="159">
                  <c:v>44029.125</c:v>
                </c:pt>
                <c:pt idx="160">
                  <c:v>44031.125</c:v>
                </c:pt>
                <c:pt idx="161">
                  <c:v>44032.125</c:v>
                </c:pt>
                <c:pt idx="162">
                  <c:v>44033.125</c:v>
                </c:pt>
                <c:pt idx="163">
                  <c:v>44034.125</c:v>
                </c:pt>
                <c:pt idx="164">
                  <c:v>44035.125</c:v>
                </c:pt>
                <c:pt idx="165">
                  <c:v>44036.125</c:v>
                </c:pt>
                <c:pt idx="166">
                  <c:v>44038.125</c:v>
                </c:pt>
                <c:pt idx="167">
                  <c:v>44039.125</c:v>
                </c:pt>
                <c:pt idx="168">
                  <c:v>44040.125</c:v>
                </c:pt>
                <c:pt idx="169">
                  <c:v>44041.125</c:v>
                </c:pt>
                <c:pt idx="170">
                  <c:v>44042.125</c:v>
                </c:pt>
                <c:pt idx="171">
                  <c:v>44043.125</c:v>
                </c:pt>
                <c:pt idx="172">
                  <c:v>44045.125</c:v>
                </c:pt>
                <c:pt idx="173">
                  <c:v>44046.125</c:v>
                </c:pt>
                <c:pt idx="174">
                  <c:v>44047.125</c:v>
                </c:pt>
                <c:pt idx="175">
                  <c:v>44048.125</c:v>
                </c:pt>
                <c:pt idx="176">
                  <c:v>44049.125</c:v>
                </c:pt>
                <c:pt idx="177">
                  <c:v>44050.125</c:v>
                </c:pt>
                <c:pt idx="178">
                  <c:v>44052.125</c:v>
                </c:pt>
                <c:pt idx="179">
                  <c:v>44053.125</c:v>
                </c:pt>
                <c:pt idx="180">
                  <c:v>44054.125</c:v>
                </c:pt>
                <c:pt idx="181">
                  <c:v>44055</c:v>
                </c:pt>
                <c:pt idx="182">
                  <c:v>44056</c:v>
                </c:pt>
                <c:pt idx="183">
                  <c:v>44057</c:v>
                </c:pt>
                <c:pt idx="184">
                  <c:v>44058</c:v>
                </c:pt>
                <c:pt idx="185">
                  <c:v>44059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44065</c:v>
                </c:pt>
                <c:pt idx="192">
                  <c:v>44066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44073</c:v>
                </c:pt>
                <c:pt idx="200">
                  <c:v>44074</c:v>
                </c:pt>
                <c:pt idx="201">
                  <c:v>44075</c:v>
                </c:pt>
                <c:pt idx="202">
                  <c:v>44076</c:v>
                </c:pt>
                <c:pt idx="203">
                  <c:v>44077</c:v>
                </c:pt>
                <c:pt idx="204">
                  <c:v>44078</c:v>
                </c:pt>
                <c:pt idx="205">
                  <c:v>44079</c:v>
                </c:pt>
                <c:pt idx="206">
                  <c:v>44080</c:v>
                </c:pt>
                <c:pt idx="207">
                  <c:v>44081</c:v>
                </c:pt>
                <c:pt idx="208">
                  <c:v>44082</c:v>
                </c:pt>
                <c:pt idx="209">
                  <c:v>44083</c:v>
                </c:pt>
                <c:pt idx="210">
                  <c:v>44084</c:v>
                </c:pt>
                <c:pt idx="211">
                  <c:v>44085</c:v>
                </c:pt>
                <c:pt idx="212">
                  <c:v>44086</c:v>
                </c:pt>
                <c:pt idx="213">
                  <c:v>44087</c:v>
                </c:pt>
                <c:pt idx="214">
                  <c:v>44088</c:v>
                </c:pt>
                <c:pt idx="215">
                  <c:v>44089</c:v>
                </c:pt>
                <c:pt idx="216">
                  <c:v>44090</c:v>
                </c:pt>
                <c:pt idx="217">
                  <c:v>44091</c:v>
                </c:pt>
                <c:pt idx="218">
                  <c:v>44092</c:v>
                </c:pt>
                <c:pt idx="219">
                  <c:v>44093</c:v>
                </c:pt>
                <c:pt idx="220">
                  <c:v>44094</c:v>
                </c:pt>
                <c:pt idx="221">
                  <c:v>44095</c:v>
                </c:pt>
                <c:pt idx="222">
                  <c:v>44096</c:v>
                </c:pt>
                <c:pt idx="223">
                  <c:v>44097</c:v>
                </c:pt>
                <c:pt idx="224">
                  <c:v>44098</c:v>
                </c:pt>
                <c:pt idx="225">
                  <c:v>44099</c:v>
                </c:pt>
                <c:pt idx="226">
                  <c:v>44100</c:v>
                </c:pt>
                <c:pt idx="227">
                  <c:v>44101</c:v>
                </c:pt>
                <c:pt idx="228">
                  <c:v>44102</c:v>
                </c:pt>
                <c:pt idx="229">
                  <c:v>44103</c:v>
                </c:pt>
                <c:pt idx="230">
                  <c:v>44104</c:v>
                </c:pt>
                <c:pt idx="231">
                  <c:v>44105</c:v>
                </c:pt>
                <c:pt idx="232">
                  <c:v>44106</c:v>
                </c:pt>
                <c:pt idx="233">
                  <c:v>44107</c:v>
                </c:pt>
                <c:pt idx="234">
                  <c:v>44108</c:v>
                </c:pt>
                <c:pt idx="235">
                  <c:v>44109</c:v>
                </c:pt>
                <c:pt idx="236">
                  <c:v>44110</c:v>
                </c:pt>
                <c:pt idx="237">
                  <c:v>44111</c:v>
                </c:pt>
                <c:pt idx="238">
                  <c:v>44112</c:v>
                </c:pt>
                <c:pt idx="239">
                  <c:v>44113</c:v>
                </c:pt>
                <c:pt idx="240">
                  <c:v>44114</c:v>
                </c:pt>
                <c:pt idx="241">
                  <c:v>44115</c:v>
                </c:pt>
                <c:pt idx="242">
                  <c:v>44116</c:v>
                </c:pt>
                <c:pt idx="243">
                  <c:v>44117</c:v>
                </c:pt>
                <c:pt idx="244">
                  <c:v>44118</c:v>
                </c:pt>
                <c:pt idx="245">
                  <c:v>44119</c:v>
                </c:pt>
                <c:pt idx="246">
                  <c:v>44120</c:v>
                </c:pt>
                <c:pt idx="247">
                  <c:v>44121</c:v>
                </c:pt>
                <c:pt idx="248">
                  <c:v>44122</c:v>
                </c:pt>
                <c:pt idx="249">
                  <c:v>44123</c:v>
                </c:pt>
              </c:numCache>
            </c:numRef>
          </c:cat>
          <c:val>
            <c:numRef>
              <c:f>'איור 3 נתונים'!$B$2:$B$251</c:f>
              <c:numCache>
                <c:formatCode>0%</c:formatCode>
                <c:ptCount val="250"/>
                <c:pt idx="0">
                  <c:v>0</c:v>
                </c:pt>
                <c:pt idx="1">
                  <c:v>1.5152360943072374E-2</c:v>
                </c:pt>
                <c:pt idx="2">
                  <c:v>4.9651189791857009E-2</c:v>
                </c:pt>
                <c:pt idx="3">
                  <c:v>7.1855781233012506E-2</c:v>
                </c:pt>
                <c:pt idx="4">
                  <c:v>0.23759462716872837</c:v>
                </c:pt>
                <c:pt idx="5">
                  <c:v>0.23923669186447616</c:v>
                </c:pt>
                <c:pt idx="6">
                  <c:v>0.25952064278383746</c:v>
                </c:pt>
                <c:pt idx="7">
                  <c:v>0.2697670664457934</c:v>
                </c:pt>
                <c:pt idx="8">
                  <c:v>0.27279664138661142</c:v>
                </c:pt>
                <c:pt idx="9">
                  <c:v>0.29690664611462236</c:v>
                </c:pt>
                <c:pt idx="10">
                  <c:v>0.23945000842479036</c:v>
                </c:pt>
                <c:pt idx="11">
                  <c:v>7.3299927291580635E-2</c:v>
                </c:pt>
                <c:pt idx="12">
                  <c:v>5.7694408013032383E-2</c:v>
                </c:pt>
                <c:pt idx="13">
                  <c:v>7.5242596535764372E-2</c:v>
                </c:pt>
                <c:pt idx="14">
                  <c:v>0.11172376795214833</c:v>
                </c:pt>
                <c:pt idx="15">
                  <c:v>0.14451300374415887</c:v>
                </c:pt>
                <c:pt idx="16">
                  <c:v>0.11386009101014127</c:v>
                </c:pt>
                <c:pt idx="17">
                  <c:v>7.4865987319519212E-2</c:v>
                </c:pt>
                <c:pt idx="18">
                  <c:v>-0.10485769983770887</c:v>
                </c:pt>
                <c:pt idx="19">
                  <c:v>-0.10273020585145531</c:v>
                </c:pt>
                <c:pt idx="20">
                  <c:v>-0.11970822406523662</c:v>
                </c:pt>
                <c:pt idx="21">
                  <c:v>-0.12640342611893474</c:v>
                </c:pt>
                <c:pt idx="22">
                  <c:v>-0.13414015397208645</c:v>
                </c:pt>
                <c:pt idx="23">
                  <c:v>-0.13871652190241912</c:v>
                </c:pt>
                <c:pt idx="24">
                  <c:v>-6.8545499103594754E-2</c:v>
                </c:pt>
                <c:pt idx="25">
                  <c:v>-8.6407074924801264E-2</c:v>
                </c:pt>
                <c:pt idx="26">
                  <c:v>-0.11412956309747546</c:v>
                </c:pt>
                <c:pt idx="27">
                  <c:v>-0.16084336355712947</c:v>
                </c:pt>
                <c:pt idx="28">
                  <c:v>-0.20329242098450806</c:v>
                </c:pt>
                <c:pt idx="29">
                  <c:v>-0.17682621357260342</c:v>
                </c:pt>
                <c:pt idx="30">
                  <c:v>-0.10492728012146535</c:v>
                </c:pt>
                <c:pt idx="31">
                  <c:v>-8.6685060564525407E-2</c:v>
                </c:pt>
                <c:pt idx="32">
                  <c:v>-8.0936288919473687E-2</c:v>
                </c:pt>
                <c:pt idx="33">
                  <c:v>-6.4908159126355613E-2</c:v>
                </c:pt>
                <c:pt idx="34">
                  <c:v>-7.848578572548004E-2</c:v>
                </c:pt>
                <c:pt idx="35">
                  <c:v>-6.6235451102314324E-2</c:v>
                </c:pt>
                <c:pt idx="36">
                  <c:v>-9.4272385995520236E-2</c:v>
                </c:pt>
                <c:pt idx="37">
                  <c:v>-0.1335891661609423</c:v>
                </c:pt>
                <c:pt idx="38">
                  <c:v>-0.11430017315179508</c:v>
                </c:pt>
                <c:pt idx="39">
                  <c:v>-0.1032509273469292</c:v>
                </c:pt>
                <c:pt idx="40">
                  <c:v>-7.6474457904677551E-2</c:v>
                </c:pt>
                <c:pt idx="41">
                  <c:v>-3.1007771207590573E-2</c:v>
                </c:pt>
                <c:pt idx="42">
                  <c:v>-2.3516287863402097E-2</c:v>
                </c:pt>
                <c:pt idx="43">
                  <c:v>-4.9142359411342151E-2</c:v>
                </c:pt>
                <c:pt idx="44">
                  <c:v>-8.0859576869225736E-2</c:v>
                </c:pt>
                <c:pt idx="45">
                  <c:v>-5.0382015695612736E-2</c:v>
                </c:pt>
                <c:pt idx="46">
                  <c:v>-6.0111688919419537E-2</c:v>
                </c:pt>
                <c:pt idx="47">
                  <c:v>-4.7605758596670933E-2</c:v>
                </c:pt>
                <c:pt idx="48">
                  <c:v>-5.4779883101815696E-2</c:v>
                </c:pt>
                <c:pt idx="49">
                  <c:v>1.6330363890356692E-2</c:v>
                </c:pt>
                <c:pt idx="50">
                  <c:v>3.354251959389587E-2</c:v>
                </c:pt>
                <c:pt idx="51">
                  <c:v>-1.5745767775440234E-3</c:v>
                </c:pt>
                <c:pt idx="52">
                  <c:v>-3.8056580966863596E-2</c:v>
                </c:pt>
                <c:pt idx="53">
                  <c:v>-8.3602472391684723E-2</c:v>
                </c:pt>
                <c:pt idx="54">
                  <c:v>-9.9901159656169303E-2</c:v>
                </c:pt>
                <c:pt idx="55">
                  <c:v>-4.8226485823702481E-3</c:v>
                </c:pt>
                <c:pt idx="56">
                  <c:v>-7.110668631063688E-3</c:v>
                </c:pt>
                <c:pt idx="57">
                  <c:v>-3.8740675586408702E-2</c:v>
                </c:pt>
                <c:pt idx="58">
                  <c:v>-4.4521560841578434E-2</c:v>
                </c:pt>
                <c:pt idx="59">
                  <c:v>-4.3269429930762549E-2</c:v>
                </c:pt>
                <c:pt idx="60">
                  <c:v>-7.2610168007751663E-2</c:v>
                </c:pt>
                <c:pt idx="61">
                  <c:v>-9.2202778607351155E-2</c:v>
                </c:pt>
                <c:pt idx="62">
                  <c:v>-0.12187397343097184</c:v>
                </c:pt>
                <c:pt idx="63">
                  <c:v>-0.11959657493385478</c:v>
                </c:pt>
                <c:pt idx="64">
                  <c:v>-0.12255706200548178</c:v>
                </c:pt>
                <c:pt idx="65">
                  <c:v>-0.13005610347327101</c:v>
                </c:pt>
                <c:pt idx="66">
                  <c:v>-0.13287629413634483</c:v>
                </c:pt>
                <c:pt idx="67">
                  <c:v>-0.15463263393001592</c:v>
                </c:pt>
                <c:pt idx="68">
                  <c:v>-0.22795531596843155</c:v>
                </c:pt>
                <c:pt idx="69">
                  <c:v>-0.20424373819312258</c:v>
                </c:pt>
                <c:pt idx="70">
                  <c:v>-0.25217572367077867</c:v>
                </c:pt>
                <c:pt idx="71">
                  <c:v>-0.25286822056512048</c:v>
                </c:pt>
                <c:pt idx="72">
                  <c:v>-0.28384147318227826</c:v>
                </c:pt>
                <c:pt idx="73">
                  <c:v>-0.27412640993995652</c:v>
                </c:pt>
                <c:pt idx="74">
                  <c:v>-0.28009008562856252</c:v>
                </c:pt>
                <c:pt idx="75">
                  <c:v>-0.28393410149274922</c:v>
                </c:pt>
                <c:pt idx="76">
                  <c:v>-0.27928768796174031</c:v>
                </c:pt>
                <c:pt idx="77">
                  <c:v>-0.28313860524866763</c:v>
                </c:pt>
                <c:pt idx="78">
                  <c:v>-0.35272230696431761</c:v>
                </c:pt>
                <c:pt idx="79">
                  <c:v>-0.32861349882719748</c:v>
                </c:pt>
                <c:pt idx="80">
                  <c:v>-0.38931679295757582</c:v>
                </c:pt>
                <c:pt idx="81">
                  <c:v>-0.37756057230706863</c:v>
                </c:pt>
                <c:pt idx="82">
                  <c:v>-0.41751048492760423</c:v>
                </c:pt>
                <c:pt idx="83">
                  <c:v>-0.44703653231317508</c:v>
                </c:pt>
                <c:pt idx="84">
                  <c:v>-0.44214229432104224</c:v>
                </c:pt>
                <c:pt idx="85">
                  <c:v>-0.42886393492536623</c:v>
                </c:pt>
                <c:pt idx="86">
                  <c:v>-0.43267584059072584</c:v>
                </c:pt>
                <c:pt idx="87">
                  <c:v>-0.42980157504512539</c:v>
                </c:pt>
                <c:pt idx="88">
                  <c:v>-0.41208064810367051</c:v>
                </c:pt>
                <c:pt idx="89">
                  <c:v>-0.39325080044064609</c:v>
                </c:pt>
                <c:pt idx="90">
                  <c:v>-0.34475214502590401</c:v>
                </c:pt>
                <c:pt idx="91">
                  <c:v>-0.36214846255737332</c:v>
                </c:pt>
                <c:pt idx="92">
                  <c:v>-0.38202888456713835</c:v>
                </c:pt>
                <c:pt idx="93">
                  <c:v>-0.35427342372417281</c:v>
                </c:pt>
                <c:pt idx="94">
                  <c:v>-0.27100174701609481</c:v>
                </c:pt>
                <c:pt idx="95">
                  <c:v>-0.16510611682239051</c:v>
                </c:pt>
                <c:pt idx="96">
                  <c:v>-0.17103691272704036</c:v>
                </c:pt>
                <c:pt idx="97">
                  <c:v>-0.1785228272391739</c:v>
                </c:pt>
                <c:pt idx="98">
                  <c:v>-0.16629183857436192</c:v>
                </c:pt>
                <c:pt idx="99">
                  <c:v>-0.16991445745564915</c:v>
                </c:pt>
                <c:pt idx="100">
                  <c:v>-0.1872217141929895</c:v>
                </c:pt>
                <c:pt idx="101">
                  <c:v>-0.19167730294808283</c:v>
                </c:pt>
                <c:pt idx="102">
                  <c:v>-0.20069998786551357</c:v>
                </c:pt>
                <c:pt idx="103">
                  <c:v>-0.10216010204552151</c:v>
                </c:pt>
                <c:pt idx="104">
                  <c:v>-0.10049434123121459</c:v>
                </c:pt>
                <c:pt idx="105">
                  <c:v>-0.16687913247766006</c:v>
                </c:pt>
                <c:pt idx="106">
                  <c:v>-0.16784444356128203</c:v>
                </c:pt>
                <c:pt idx="107">
                  <c:v>-0.16815832013483567</c:v>
                </c:pt>
                <c:pt idx="108">
                  <c:v>-0.14861779386652096</c:v>
                </c:pt>
                <c:pt idx="109">
                  <c:v>-0.12340383124391818</c:v>
                </c:pt>
                <c:pt idx="110">
                  <c:v>-9.2431619384087726E-2</c:v>
                </c:pt>
                <c:pt idx="111">
                  <c:v>-6.3129778043977791E-2</c:v>
                </c:pt>
                <c:pt idx="112">
                  <c:v>-6.0857904771928761E-2</c:v>
                </c:pt>
                <c:pt idx="113">
                  <c:v>-3.8196047861046689E-2</c:v>
                </c:pt>
                <c:pt idx="114">
                  <c:v>-2.0116088830523515E-2</c:v>
                </c:pt>
                <c:pt idx="115">
                  <c:v>-1.6402378138876128E-2</c:v>
                </c:pt>
                <c:pt idx="116">
                  <c:v>-1.8489750747403444E-2</c:v>
                </c:pt>
                <c:pt idx="117">
                  <c:v>1.265086255021064E-2</c:v>
                </c:pt>
                <c:pt idx="118">
                  <c:v>5.9792701167474149E-2</c:v>
                </c:pt>
                <c:pt idx="119">
                  <c:v>0.11116022587951946</c:v>
                </c:pt>
                <c:pt idx="120">
                  <c:v>0.10669184714839641</c:v>
                </c:pt>
                <c:pt idx="121">
                  <c:v>6.9558494171514829E-2</c:v>
                </c:pt>
                <c:pt idx="122">
                  <c:v>4.5398301050208145E-2</c:v>
                </c:pt>
                <c:pt idx="123">
                  <c:v>7.2175340655218356E-3</c:v>
                </c:pt>
                <c:pt idx="124">
                  <c:v>1.6143808598151788E-2</c:v>
                </c:pt>
                <c:pt idx="125">
                  <c:v>3.8357238888306888E-3</c:v>
                </c:pt>
                <c:pt idx="126">
                  <c:v>-4.5005402118315496E-3</c:v>
                </c:pt>
                <c:pt idx="127">
                  <c:v>-1.3222256557160472E-2</c:v>
                </c:pt>
                <c:pt idx="128">
                  <c:v>-2.6810839602778413E-2</c:v>
                </c:pt>
                <c:pt idx="129">
                  <c:v>-5.9583423406368352E-2</c:v>
                </c:pt>
                <c:pt idx="130">
                  <c:v>-0.11933498398307441</c:v>
                </c:pt>
                <c:pt idx="131">
                  <c:v>-0.16929082482310132</c:v>
                </c:pt>
                <c:pt idx="132">
                  <c:v>-0.15091470621834824</c:v>
                </c:pt>
                <c:pt idx="133">
                  <c:v>-0.10679227922817869</c:v>
                </c:pt>
                <c:pt idx="134">
                  <c:v>-9.2063458654210506E-2</c:v>
                </c:pt>
                <c:pt idx="135">
                  <c:v>-7.4364013071602453E-2</c:v>
                </c:pt>
                <c:pt idx="136">
                  <c:v>-6.5368328370250861E-2</c:v>
                </c:pt>
                <c:pt idx="137">
                  <c:v>-6.0996469907718787E-2</c:v>
                </c:pt>
                <c:pt idx="138">
                  <c:v>-5.9332355543009196E-2</c:v>
                </c:pt>
                <c:pt idx="139">
                  <c:v>-8.3985942256035173E-2</c:v>
                </c:pt>
                <c:pt idx="140">
                  <c:v>-0.12518404843671271</c:v>
                </c:pt>
                <c:pt idx="141">
                  <c:v>-0.10851235576997842</c:v>
                </c:pt>
                <c:pt idx="142">
                  <c:v>-0.10485156542352381</c:v>
                </c:pt>
                <c:pt idx="143">
                  <c:v>-8.6295466829423018E-2</c:v>
                </c:pt>
                <c:pt idx="144">
                  <c:v>-8.9411779121159607E-2</c:v>
                </c:pt>
                <c:pt idx="145">
                  <c:v>-6.8077251412222761E-2</c:v>
                </c:pt>
                <c:pt idx="146">
                  <c:v>-8.6368391595119776E-2</c:v>
                </c:pt>
                <c:pt idx="147">
                  <c:v>-0.13704219486814451</c:v>
                </c:pt>
                <c:pt idx="148">
                  <c:v>-8.9994203992158073E-2</c:v>
                </c:pt>
                <c:pt idx="149">
                  <c:v>-8.5208681041093359E-2</c:v>
                </c:pt>
                <c:pt idx="150">
                  <c:v>-9.5537762309213736E-2</c:v>
                </c:pt>
                <c:pt idx="151">
                  <c:v>-0.10882183576573135</c:v>
                </c:pt>
                <c:pt idx="152">
                  <c:v>-0.10793108129402218</c:v>
                </c:pt>
                <c:pt idx="153">
                  <c:v>-4.6801281673230388E-2</c:v>
                </c:pt>
                <c:pt idx="154">
                  <c:v>-5.4648232302952904E-2</c:v>
                </c:pt>
                <c:pt idx="155">
                  <c:v>-6.411366189605805E-2</c:v>
                </c:pt>
                <c:pt idx="156">
                  <c:v>-6.8092947219230537E-2</c:v>
                </c:pt>
                <c:pt idx="157">
                  <c:v>-7.3778985814800246E-2</c:v>
                </c:pt>
                <c:pt idx="158">
                  <c:v>-0.11720205709417986</c:v>
                </c:pt>
                <c:pt idx="159">
                  <c:v>-4.7396124628543146E-2</c:v>
                </c:pt>
                <c:pt idx="160">
                  <c:v>-0.10324400740900508</c:v>
                </c:pt>
                <c:pt idx="161">
                  <c:v>-8.9373807207412614E-2</c:v>
                </c:pt>
                <c:pt idx="162">
                  <c:v>-6.3404724298477877E-2</c:v>
                </c:pt>
                <c:pt idx="163">
                  <c:v>-3.9799162734563631E-2</c:v>
                </c:pt>
                <c:pt idx="164">
                  <c:v>-2.1075809371038812E-2</c:v>
                </c:pt>
                <c:pt idx="165">
                  <c:v>-4.8019215477016486E-3</c:v>
                </c:pt>
                <c:pt idx="166">
                  <c:v>-1.3359311429276155E-2</c:v>
                </c:pt>
                <c:pt idx="167">
                  <c:v>1.1684075316011899E-2</c:v>
                </c:pt>
                <c:pt idx="168">
                  <c:v>2.2401605846328554E-2</c:v>
                </c:pt>
                <c:pt idx="169">
                  <c:v>1.6226908269870499E-2</c:v>
                </c:pt>
                <c:pt idx="170">
                  <c:v>3.3979330891372728E-2</c:v>
                </c:pt>
                <c:pt idx="171">
                  <c:v>-3.6805246536331104E-4</c:v>
                </c:pt>
                <c:pt idx="172">
                  <c:v>-5.9032465222469299E-2</c:v>
                </c:pt>
                <c:pt idx="173">
                  <c:v>-6.2633886743236555E-2</c:v>
                </c:pt>
                <c:pt idx="174">
                  <c:v>-3.3547189851185544E-2</c:v>
                </c:pt>
                <c:pt idx="175">
                  <c:v>-1.6080884788911232E-2</c:v>
                </c:pt>
                <c:pt idx="176">
                  <c:v>4.0320500370993884E-4</c:v>
                </c:pt>
                <c:pt idx="177">
                  <c:v>-4.0104287234239311E-2</c:v>
                </c:pt>
                <c:pt idx="178">
                  <c:v>-6.6702654545046092E-2</c:v>
                </c:pt>
                <c:pt idx="179">
                  <c:v>-0.10845479655437429</c:v>
                </c:pt>
                <c:pt idx="180">
                  <c:v>-0.11340437187914398</c:v>
                </c:pt>
                <c:pt idx="181">
                  <c:v>-0.13061327472237683</c:v>
                </c:pt>
                <c:pt idx="182">
                  <c:v>-0.13135954670264494</c:v>
                </c:pt>
                <c:pt idx="183">
                  <c:v>-0.12956760183709859</c:v>
                </c:pt>
                <c:pt idx="184">
                  <c:v>-0.12710377526376548</c:v>
                </c:pt>
                <c:pt idx="185">
                  <c:v>-4.5952603877752018E-2</c:v>
                </c:pt>
                <c:pt idx="186">
                  <c:v>-6.4937715507823124E-2</c:v>
                </c:pt>
                <c:pt idx="187">
                  <c:v>-9.6977567433914502E-2</c:v>
                </c:pt>
                <c:pt idx="188">
                  <c:v>-0.12061805014506777</c:v>
                </c:pt>
                <c:pt idx="189">
                  <c:v>-0.14027576284952947</c:v>
                </c:pt>
                <c:pt idx="190">
                  <c:v>-0.10332333480424849</c:v>
                </c:pt>
                <c:pt idx="191">
                  <c:v>-3.3601988274712502E-2</c:v>
                </c:pt>
                <c:pt idx="192">
                  <c:v>4.2217230658605498E-3</c:v>
                </c:pt>
                <c:pt idx="193">
                  <c:v>1.3313352265011291E-2</c:v>
                </c:pt>
                <c:pt idx="194">
                  <c:v>2.6062279695865609E-2</c:v>
                </c:pt>
                <c:pt idx="195">
                  <c:v>1.6295578312057746E-2</c:v>
                </c:pt>
                <c:pt idx="196">
                  <c:v>2.9961286052635927E-2</c:v>
                </c:pt>
                <c:pt idx="197">
                  <c:v>2.8909064175317356E-2</c:v>
                </c:pt>
                <c:pt idx="198">
                  <c:v>4.8965064011482706E-2</c:v>
                </c:pt>
                <c:pt idx="199">
                  <c:v>4.516094508915991E-2</c:v>
                </c:pt>
                <c:pt idx="200">
                  <c:v>5.5461258694811555E-2</c:v>
                </c:pt>
                <c:pt idx="201">
                  <c:v>8.8730156968022333E-2</c:v>
                </c:pt>
                <c:pt idx="202">
                  <c:v>0.1061814984376237</c:v>
                </c:pt>
                <c:pt idx="203">
                  <c:v>7.8179502723674243E-2</c:v>
                </c:pt>
                <c:pt idx="204">
                  <c:v>3.0029624668416632E-2</c:v>
                </c:pt>
                <c:pt idx="205">
                  <c:v>3.7716543794155566E-2</c:v>
                </c:pt>
                <c:pt idx="206">
                  <c:v>3.1754864811393668E-2</c:v>
                </c:pt>
                <c:pt idx="207">
                  <c:v>3.9082678871400489E-3</c:v>
                </c:pt>
                <c:pt idx="208">
                  <c:v>2.1928397947874823E-2</c:v>
                </c:pt>
                <c:pt idx="209">
                  <c:v>8.1834106616416324E-3</c:v>
                </c:pt>
                <c:pt idx="210">
                  <c:v>3.5008695787845934E-3</c:v>
                </c:pt>
                <c:pt idx="211">
                  <c:v>-1.2011698443085139E-3</c:v>
                </c:pt>
                <c:pt idx="212">
                  <c:v>-1.3356428973840373E-2</c:v>
                </c:pt>
                <c:pt idx="213">
                  <c:v>-1.8863584913708431E-2</c:v>
                </c:pt>
                <c:pt idx="214">
                  <c:v>-6.4610633622278146E-2</c:v>
                </c:pt>
                <c:pt idx="215">
                  <c:v>-6.849049191281309E-2</c:v>
                </c:pt>
                <c:pt idx="216">
                  <c:v>-6.4371560881354539E-2</c:v>
                </c:pt>
                <c:pt idx="217">
                  <c:v>-6.6726026391351723E-2</c:v>
                </c:pt>
                <c:pt idx="218">
                  <c:v>-6.0037316131910434E-2</c:v>
                </c:pt>
                <c:pt idx="219">
                  <c:v>-3.0663070876084997E-2</c:v>
                </c:pt>
                <c:pt idx="220">
                  <c:v>1.5924294383562243E-2</c:v>
                </c:pt>
                <c:pt idx="221">
                  <c:v>6.0057027378419336E-2</c:v>
                </c:pt>
                <c:pt idx="222">
                  <c:v>6.7622324985731064E-2</c:v>
                </c:pt>
                <c:pt idx="223">
                  <c:v>3.2708352585085532E-2</c:v>
                </c:pt>
                <c:pt idx="224">
                  <c:v>-2.5484093792154106E-3</c:v>
                </c:pt>
                <c:pt idx="225">
                  <c:v>4.1415991373230376E-3</c:v>
                </c:pt>
                <c:pt idx="226">
                  <c:v>-1.3421916596433325E-2</c:v>
                </c:pt>
                <c:pt idx="227">
                  <c:v>5.8139064929256801E-3</c:v>
                </c:pt>
                <c:pt idx="228">
                  <c:v>7.1373566736441241E-3</c:v>
                </c:pt>
                <c:pt idx="229">
                  <c:v>5.5824312193160086E-3</c:v>
                </c:pt>
                <c:pt idx="230">
                  <c:v>1.2554751948352649E-3</c:v>
                </c:pt>
                <c:pt idx="231">
                  <c:v>-4.6554666159559721E-2</c:v>
                </c:pt>
                <c:pt idx="232">
                  <c:v>-8.2758787642899789E-2</c:v>
                </c:pt>
                <c:pt idx="233">
                  <c:v>-0.13900996773869889</c:v>
                </c:pt>
                <c:pt idx="234">
                  <c:v>-0.17064245229945008</c:v>
                </c:pt>
                <c:pt idx="235">
                  <c:v>-0.1643912266064057</c:v>
                </c:pt>
                <c:pt idx="236">
                  <c:v>-0.13854752741494503</c:v>
                </c:pt>
                <c:pt idx="237">
                  <c:v>-0.16494699677283131</c:v>
                </c:pt>
                <c:pt idx="238">
                  <c:v>-0.18784241182212635</c:v>
                </c:pt>
                <c:pt idx="239">
                  <c:v>-0.21923823901682338</c:v>
                </c:pt>
                <c:pt idx="240">
                  <c:v>-0.27764221662745647</c:v>
                </c:pt>
                <c:pt idx="241">
                  <c:v>-0.3085242871385856</c:v>
                </c:pt>
                <c:pt idx="242">
                  <c:v>-0.31324517117020434</c:v>
                </c:pt>
                <c:pt idx="243">
                  <c:v>-0.29085196875248676</c:v>
                </c:pt>
                <c:pt idx="244">
                  <c:v>-0.31873767898602656</c:v>
                </c:pt>
                <c:pt idx="245">
                  <c:v>-0.31617034969153579</c:v>
                </c:pt>
                <c:pt idx="246">
                  <c:v>-0.31311807396567348</c:v>
                </c:pt>
                <c:pt idx="247">
                  <c:v>-0.29984650564090143</c:v>
                </c:pt>
                <c:pt idx="248">
                  <c:v>-0.28999475834595612</c:v>
                </c:pt>
                <c:pt idx="249">
                  <c:v>-0.27581848712994683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EF-4BBD-9BE0-8E802D8D12A5}"/>
            </c:ext>
          </c:extLst>
        </c:ser>
        <c:ser>
          <c:idx val="1"/>
          <c:order val="1"/>
          <c:tx>
            <c:strRef>
              <c:f>'איור 3 נתונים'!$C$1</c:f>
              <c:strCache>
                <c:ptCount val="1"/>
                <c:pt idx="0">
                  <c:v>Fuel and transport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'איור 3 נתונים'!$A$2:$A$251</c:f>
              <c:numCache>
                <c:formatCode>dd\-mm\-yyyy</c:formatCode>
                <c:ptCount val="250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43937.125</c:v>
                </c:pt>
                <c:pt idx="83">
                  <c:v>43938.125</c:v>
                </c:pt>
                <c:pt idx="84">
                  <c:v>43940.125</c:v>
                </c:pt>
                <c:pt idx="85">
                  <c:v>43941.125</c:v>
                </c:pt>
                <c:pt idx="86">
                  <c:v>43942.125</c:v>
                </c:pt>
                <c:pt idx="87">
                  <c:v>43943.125</c:v>
                </c:pt>
                <c:pt idx="88">
                  <c:v>43944.125</c:v>
                </c:pt>
                <c:pt idx="89">
                  <c:v>43945.125</c:v>
                </c:pt>
                <c:pt idx="90">
                  <c:v>43947.125</c:v>
                </c:pt>
                <c:pt idx="91">
                  <c:v>43948.125</c:v>
                </c:pt>
                <c:pt idx="92">
                  <c:v>43949.125</c:v>
                </c:pt>
                <c:pt idx="93">
                  <c:v>43951.125</c:v>
                </c:pt>
                <c:pt idx="94">
                  <c:v>43952.125</c:v>
                </c:pt>
                <c:pt idx="95">
                  <c:v>43954.125</c:v>
                </c:pt>
                <c:pt idx="96">
                  <c:v>43955.125</c:v>
                </c:pt>
                <c:pt idx="97">
                  <c:v>43956.125</c:v>
                </c:pt>
                <c:pt idx="98">
                  <c:v>43957.125</c:v>
                </c:pt>
                <c:pt idx="99">
                  <c:v>43958.125</c:v>
                </c:pt>
                <c:pt idx="100">
                  <c:v>43959.125</c:v>
                </c:pt>
                <c:pt idx="101">
                  <c:v>43961.125</c:v>
                </c:pt>
                <c:pt idx="102">
                  <c:v>43962.125</c:v>
                </c:pt>
                <c:pt idx="103">
                  <c:v>43963.125</c:v>
                </c:pt>
                <c:pt idx="104">
                  <c:v>43964.125</c:v>
                </c:pt>
                <c:pt idx="105">
                  <c:v>43965.125</c:v>
                </c:pt>
                <c:pt idx="106">
                  <c:v>43966.125</c:v>
                </c:pt>
                <c:pt idx="107">
                  <c:v>43968.125</c:v>
                </c:pt>
                <c:pt idx="108">
                  <c:v>43969.125</c:v>
                </c:pt>
                <c:pt idx="109">
                  <c:v>43970.125</c:v>
                </c:pt>
                <c:pt idx="110">
                  <c:v>43971.125</c:v>
                </c:pt>
                <c:pt idx="111">
                  <c:v>43972.125</c:v>
                </c:pt>
                <c:pt idx="112">
                  <c:v>43973.125</c:v>
                </c:pt>
                <c:pt idx="113">
                  <c:v>43975.125</c:v>
                </c:pt>
                <c:pt idx="114">
                  <c:v>43976.125</c:v>
                </c:pt>
                <c:pt idx="115">
                  <c:v>43977.125</c:v>
                </c:pt>
                <c:pt idx="116">
                  <c:v>43978.125</c:v>
                </c:pt>
                <c:pt idx="117">
                  <c:v>43979.125</c:v>
                </c:pt>
                <c:pt idx="118">
                  <c:v>43982.125</c:v>
                </c:pt>
                <c:pt idx="119">
                  <c:v>43983.125</c:v>
                </c:pt>
                <c:pt idx="120">
                  <c:v>43984.125</c:v>
                </c:pt>
                <c:pt idx="121">
                  <c:v>43985.125</c:v>
                </c:pt>
                <c:pt idx="122">
                  <c:v>43986.125</c:v>
                </c:pt>
                <c:pt idx="123">
                  <c:v>43987.125</c:v>
                </c:pt>
                <c:pt idx="124">
                  <c:v>43989.125</c:v>
                </c:pt>
                <c:pt idx="125">
                  <c:v>43990.125</c:v>
                </c:pt>
                <c:pt idx="126">
                  <c:v>43991.125</c:v>
                </c:pt>
                <c:pt idx="127">
                  <c:v>43992.125</c:v>
                </c:pt>
                <c:pt idx="128">
                  <c:v>43993.125</c:v>
                </c:pt>
                <c:pt idx="129">
                  <c:v>43994.125</c:v>
                </c:pt>
                <c:pt idx="130">
                  <c:v>43996.125</c:v>
                </c:pt>
                <c:pt idx="131">
                  <c:v>43997.125</c:v>
                </c:pt>
                <c:pt idx="132">
                  <c:v>43998.125</c:v>
                </c:pt>
                <c:pt idx="133">
                  <c:v>43999.125</c:v>
                </c:pt>
                <c:pt idx="134">
                  <c:v>44000.125</c:v>
                </c:pt>
                <c:pt idx="135">
                  <c:v>44001.125</c:v>
                </c:pt>
                <c:pt idx="136">
                  <c:v>44003.125</c:v>
                </c:pt>
                <c:pt idx="137">
                  <c:v>44004.125</c:v>
                </c:pt>
                <c:pt idx="138">
                  <c:v>44005.125</c:v>
                </c:pt>
                <c:pt idx="139">
                  <c:v>44006.125</c:v>
                </c:pt>
                <c:pt idx="140">
                  <c:v>44007.125</c:v>
                </c:pt>
                <c:pt idx="141">
                  <c:v>44008.125</c:v>
                </c:pt>
                <c:pt idx="142">
                  <c:v>44010.125</c:v>
                </c:pt>
                <c:pt idx="143">
                  <c:v>44011.125</c:v>
                </c:pt>
                <c:pt idx="144">
                  <c:v>44012.125</c:v>
                </c:pt>
                <c:pt idx="145">
                  <c:v>44013.125</c:v>
                </c:pt>
                <c:pt idx="146">
                  <c:v>44014.125</c:v>
                </c:pt>
                <c:pt idx="147">
                  <c:v>44015.125</c:v>
                </c:pt>
                <c:pt idx="148">
                  <c:v>44017.125</c:v>
                </c:pt>
                <c:pt idx="149">
                  <c:v>44018.125</c:v>
                </c:pt>
                <c:pt idx="150">
                  <c:v>44019.125</c:v>
                </c:pt>
                <c:pt idx="151">
                  <c:v>44020.125</c:v>
                </c:pt>
                <c:pt idx="152">
                  <c:v>44021.125</c:v>
                </c:pt>
                <c:pt idx="153">
                  <c:v>44022.125</c:v>
                </c:pt>
                <c:pt idx="154">
                  <c:v>44024.125</c:v>
                </c:pt>
                <c:pt idx="155">
                  <c:v>44025.125</c:v>
                </c:pt>
                <c:pt idx="156">
                  <c:v>44026.125</c:v>
                </c:pt>
                <c:pt idx="157">
                  <c:v>44027.125</c:v>
                </c:pt>
                <c:pt idx="158">
                  <c:v>44028.125</c:v>
                </c:pt>
                <c:pt idx="159">
                  <c:v>44029.125</c:v>
                </c:pt>
                <c:pt idx="160">
                  <c:v>44031.125</c:v>
                </c:pt>
                <c:pt idx="161">
                  <c:v>44032.125</c:v>
                </c:pt>
                <c:pt idx="162">
                  <c:v>44033.125</c:v>
                </c:pt>
                <c:pt idx="163">
                  <c:v>44034.125</c:v>
                </c:pt>
                <c:pt idx="164">
                  <c:v>44035.125</c:v>
                </c:pt>
                <c:pt idx="165">
                  <c:v>44036.125</c:v>
                </c:pt>
                <c:pt idx="166">
                  <c:v>44038.125</c:v>
                </c:pt>
                <c:pt idx="167">
                  <c:v>44039.125</c:v>
                </c:pt>
                <c:pt idx="168">
                  <c:v>44040.125</c:v>
                </c:pt>
                <c:pt idx="169">
                  <c:v>44041.125</c:v>
                </c:pt>
                <c:pt idx="170">
                  <c:v>44042.125</c:v>
                </c:pt>
                <c:pt idx="171">
                  <c:v>44043.125</c:v>
                </c:pt>
                <c:pt idx="172">
                  <c:v>44045.125</c:v>
                </c:pt>
                <c:pt idx="173">
                  <c:v>44046.125</c:v>
                </c:pt>
                <c:pt idx="174">
                  <c:v>44047.125</c:v>
                </c:pt>
                <c:pt idx="175">
                  <c:v>44048.125</c:v>
                </c:pt>
                <c:pt idx="176">
                  <c:v>44049.125</c:v>
                </c:pt>
                <c:pt idx="177">
                  <c:v>44050.125</c:v>
                </c:pt>
                <c:pt idx="178">
                  <c:v>44052.125</c:v>
                </c:pt>
                <c:pt idx="179">
                  <c:v>44053.125</c:v>
                </c:pt>
                <c:pt idx="180">
                  <c:v>44054.125</c:v>
                </c:pt>
                <c:pt idx="181">
                  <c:v>44055</c:v>
                </c:pt>
                <c:pt idx="182">
                  <c:v>44056</c:v>
                </c:pt>
                <c:pt idx="183">
                  <c:v>44057</c:v>
                </c:pt>
                <c:pt idx="184">
                  <c:v>44058</c:v>
                </c:pt>
                <c:pt idx="185">
                  <c:v>44059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44065</c:v>
                </c:pt>
                <c:pt idx="192">
                  <c:v>44066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44073</c:v>
                </c:pt>
                <c:pt idx="200">
                  <c:v>44074</c:v>
                </c:pt>
                <c:pt idx="201">
                  <c:v>44075</c:v>
                </c:pt>
                <c:pt idx="202">
                  <c:v>44076</c:v>
                </c:pt>
                <c:pt idx="203">
                  <c:v>44077</c:v>
                </c:pt>
                <c:pt idx="204">
                  <c:v>44078</c:v>
                </c:pt>
                <c:pt idx="205">
                  <c:v>44079</c:v>
                </c:pt>
                <c:pt idx="206">
                  <c:v>44080</c:v>
                </c:pt>
                <c:pt idx="207">
                  <c:v>44081</c:v>
                </c:pt>
                <c:pt idx="208">
                  <c:v>44082</c:v>
                </c:pt>
                <c:pt idx="209">
                  <c:v>44083</c:v>
                </c:pt>
                <c:pt idx="210">
                  <c:v>44084</c:v>
                </c:pt>
                <c:pt idx="211">
                  <c:v>44085</c:v>
                </c:pt>
                <c:pt idx="212">
                  <c:v>44086</c:v>
                </c:pt>
                <c:pt idx="213">
                  <c:v>44087</c:v>
                </c:pt>
                <c:pt idx="214">
                  <c:v>44088</c:v>
                </c:pt>
                <c:pt idx="215">
                  <c:v>44089</c:v>
                </c:pt>
                <c:pt idx="216">
                  <c:v>44090</c:v>
                </c:pt>
                <c:pt idx="217">
                  <c:v>44091</c:v>
                </c:pt>
                <c:pt idx="218">
                  <c:v>44092</c:v>
                </c:pt>
                <c:pt idx="219">
                  <c:v>44093</c:v>
                </c:pt>
                <c:pt idx="220">
                  <c:v>44094</c:v>
                </c:pt>
                <c:pt idx="221">
                  <c:v>44095</c:v>
                </c:pt>
                <c:pt idx="222">
                  <c:v>44096</c:v>
                </c:pt>
                <c:pt idx="223">
                  <c:v>44097</c:v>
                </c:pt>
                <c:pt idx="224">
                  <c:v>44098</c:v>
                </c:pt>
                <c:pt idx="225">
                  <c:v>44099</c:v>
                </c:pt>
                <c:pt idx="226">
                  <c:v>44100</c:v>
                </c:pt>
                <c:pt idx="227">
                  <c:v>44101</c:v>
                </c:pt>
                <c:pt idx="228">
                  <c:v>44102</c:v>
                </c:pt>
                <c:pt idx="229">
                  <c:v>44103</c:v>
                </c:pt>
                <c:pt idx="230">
                  <c:v>44104</c:v>
                </c:pt>
                <c:pt idx="231">
                  <c:v>44105</c:v>
                </c:pt>
                <c:pt idx="232">
                  <c:v>44106</c:v>
                </c:pt>
                <c:pt idx="233">
                  <c:v>44107</c:v>
                </c:pt>
                <c:pt idx="234">
                  <c:v>44108</c:v>
                </c:pt>
                <c:pt idx="235">
                  <c:v>44109</c:v>
                </c:pt>
                <c:pt idx="236">
                  <c:v>44110</c:v>
                </c:pt>
                <c:pt idx="237">
                  <c:v>44111</c:v>
                </c:pt>
                <c:pt idx="238">
                  <c:v>44112</c:v>
                </c:pt>
                <c:pt idx="239">
                  <c:v>44113</c:v>
                </c:pt>
                <c:pt idx="240">
                  <c:v>44114</c:v>
                </c:pt>
                <c:pt idx="241">
                  <c:v>44115</c:v>
                </c:pt>
                <c:pt idx="242">
                  <c:v>44116</c:v>
                </c:pt>
                <c:pt idx="243">
                  <c:v>44117</c:v>
                </c:pt>
                <c:pt idx="244">
                  <c:v>44118</c:v>
                </c:pt>
                <c:pt idx="245">
                  <c:v>44119</c:v>
                </c:pt>
                <c:pt idx="246">
                  <c:v>44120</c:v>
                </c:pt>
                <c:pt idx="247">
                  <c:v>44121</c:v>
                </c:pt>
                <c:pt idx="248">
                  <c:v>44122</c:v>
                </c:pt>
                <c:pt idx="249">
                  <c:v>44123</c:v>
                </c:pt>
              </c:numCache>
            </c:numRef>
          </c:cat>
          <c:val>
            <c:numRef>
              <c:f>'איור 3 נתונים'!$C$2:$C$251</c:f>
              <c:numCache>
                <c:formatCode>0%</c:formatCode>
                <c:ptCount val="250"/>
                <c:pt idx="0">
                  <c:v>0</c:v>
                </c:pt>
                <c:pt idx="1">
                  <c:v>6.7474223502042019E-3</c:v>
                </c:pt>
                <c:pt idx="2">
                  <c:v>1.5074447950180092E-2</c:v>
                </c:pt>
                <c:pt idx="3">
                  <c:v>2.3439147883709266E-2</c:v>
                </c:pt>
                <c:pt idx="4">
                  <c:v>5.2556848036150905E-2</c:v>
                </c:pt>
                <c:pt idx="5">
                  <c:v>3.1922830316523765E-2</c:v>
                </c:pt>
                <c:pt idx="6">
                  <c:v>3.4864286923142584E-2</c:v>
                </c:pt>
                <c:pt idx="7">
                  <c:v>3.7424767615355403E-2</c:v>
                </c:pt>
                <c:pt idx="8">
                  <c:v>3.5235640054744666E-2</c:v>
                </c:pt>
                <c:pt idx="9">
                  <c:v>6.6086164297868288E-2</c:v>
                </c:pt>
                <c:pt idx="10">
                  <c:v>3.9987625902194734E-2</c:v>
                </c:pt>
                <c:pt idx="11">
                  <c:v>-2.0844716075279046E-2</c:v>
                </c:pt>
                <c:pt idx="12">
                  <c:v>-2.5945249364175416E-2</c:v>
                </c:pt>
                <c:pt idx="13">
                  <c:v>-4.555342777494098E-2</c:v>
                </c:pt>
                <c:pt idx="14">
                  <c:v>-3.6734894905889659E-2</c:v>
                </c:pt>
                <c:pt idx="15">
                  <c:v>-1.5132289372351559E-3</c:v>
                </c:pt>
                <c:pt idx="16">
                  <c:v>-2.622909606292867E-2</c:v>
                </c:pt>
                <c:pt idx="17">
                  <c:v>-5.4514770367421472E-2</c:v>
                </c:pt>
                <c:pt idx="18">
                  <c:v>-0.11641513979772855</c:v>
                </c:pt>
                <c:pt idx="19">
                  <c:v>-9.4581405264502649E-2</c:v>
                </c:pt>
                <c:pt idx="20">
                  <c:v>-9.4128273103675775E-2</c:v>
                </c:pt>
                <c:pt idx="21">
                  <c:v>-9.0161670481647804E-2</c:v>
                </c:pt>
                <c:pt idx="22">
                  <c:v>-9.4552394031009346E-2</c:v>
                </c:pt>
                <c:pt idx="23">
                  <c:v>-9.6384298788932843E-2</c:v>
                </c:pt>
                <c:pt idx="24">
                  <c:v>-2.1198004188688779E-2</c:v>
                </c:pt>
                <c:pt idx="25">
                  <c:v>-4.4437199017978157E-2</c:v>
                </c:pt>
                <c:pt idx="26">
                  <c:v>-4.1752406105061812E-2</c:v>
                </c:pt>
                <c:pt idx="27">
                  <c:v>-5.0493116365982638E-2</c:v>
                </c:pt>
                <c:pt idx="28">
                  <c:v>-6.9268235882414819E-2</c:v>
                </c:pt>
                <c:pt idx="29">
                  <c:v>-3.4161559997651914E-2</c:v>
                </c:pt>
                <c:pt idx="30">
                  <c:v>4.5905560515955068E-2</c:v>
                </c:pt>
                <c:pt idx="31">
                  <c:v>4.8580919364809461E-2</c:v>
                </c:pt>
                <c:pt idx="32">
                  <c:v>5.1391151978145144E-2</c:v>
                </c:pt>
                <c:pt idx="33">
                  <c:v>7.0542153708266886E-2</c:v>
                </c:pt>
                <c:pt idx="34">
                  <c:v>5.1614546523774285E-2</c:v>
                </c:pt>
                <c:pt idx="35">
                  <c:v>5.8541432954656747E-2</c:v>
                </c:pt>
                <c:pt idx="36">
                  <c:v>2.0314635211158061E-2</c:v>
                </c:pt>
                <c:pt idx="37">
                  <c:v>-2.6810793885702178E-2</c:v>
                </c:pt>
                <c:pt idx="38">
                  <c:v>-2.9263525149751946E-3</c:v>
                </c:pt>
                <c:pt idx="39">
                  <c:v>-6.3607662556548483E-3</c:v>
                </c:pt>
                <c:pt idx="40">
                  <c:v>-1.128180558366465E-2</c:v>
                </c:pt>
                <c:pt idx="41">
                  <c:v>-6.580272299756551E-4</c:v>
                </c:pt>
                <c:pt idx="42">
                  <c:v>-1.307648428504371E-2</c:v>
                </c:pt>
                <c:pt idx="43">
                  <c:v>-4.4651274295246179E-2</c:v>
                </c:pt>
                <c:pt idx="44">
                  <c:v>-6.0328469392685991E-2</c:v>
                </c:pt>
                <c:pt idx="45">
                  <c:v>-3.3306123137413546E-2</c:v>
                </c:pt>
                <c:pt idx="46">
                  <c:v>-5.414579123917973E-2</c:v>
                </c:pt>
                <c:pt idx="47">
                  <c:v>-2.8842085377686844E-2</c:v>
                </c:pt>
                <c:pt idx="48">
                  <c:v>-2.5870673294076885E-2</c:v>
                </c:pt>
                <c:pt idx="49">
                  <c:v>4.8776910839141818E-2</c:v>
                </c:pt>
                <c:pt idx="50">
                  <c:v>6.6022736847534569E-2</c:v>
                </c:pt>
                <c:pt idx="51">
                  <c:v>4.1357719080928002E-2</c:v>
                </c:pt>
                <c:pt idx="52">
                  <c:v>3.5957614624762657E-2</c:v>
                </c:pt>
                <c:pt idx="53">
                  <c:v>2.6107564063415412E-2</c:v>
                </c:pt>
                <c:pt idx="54">
                  <c:v>1.83678688590867E-2</c:v>
                </c:pt>
                <c:pt idx="55">
                  <c:v>9.7664519445713527E-2</c:v>
                </c:pt>
                <c:pt idx="56">
                  <c:v>6.3102087580681365E-2</c:v>
                </c:pt>
                <c:pt idx="57">
                  <c:v>1.1061354025613257E-2</c:v>
                </c:pt>
                <c:pt idx="58">
                  <c:v>-9.0478900427327646E-3</c:v>
                </c:pt>
                <c:pt idx="59">
                  <c:v>-2.673763065070367E-2</c:v>
                </c:pt>
                <c:pt idx="60">
                  <c:v>-8.2689546899328614E-2</c:v>
                </c:pt>
                <c:pt idx="61">
                  <c:v>-0.13829091477102495</c:v>
                </c:pt>
                <c:pt idx="62">
                  <c:v>-0.19668935737307791</c:v>
                </c:pt>
                <c:pt idx="63">
                  <c:v>-0.2111466151572714</c:v>
                </c:pt>
                <c:pt idx="64">
                  <c:v>-0.23890994613349625</c:v>
                </c:pt>
                <c:pt idx="65">
                  <c:v>-0.2836449024941039</c:v>
                </c:pt>
                <c:pt idx="66">
                  <c:v>-0.3294588478216316</c:v>
                </c:pt>
                <c:pt idx="67">
                  <c:v>-0.36719921260958566</c:v>
                </c:pt>
                <c:pt idx="68">
                  <c:v>-0.45931197396596812</c:v>
                </c:pt>
                <c:pt idx="69">
                  <c:v>-0.457260980301196</c:v>
                </c:pt>
                <c:pt idx="70">
                  <c:v>-0.50442297174537232</c:v>
                </c:pt>
                <c:pt idx="71">
                  <c:v>-0.52631063245692733</c:v>
                </c:pt>
                <c:pt idx="72">
                  <c:v>-0.56941849097408348</c:v>
                </c:pt>
                <c:pt idx="73">
                  <c:v>-0.56796203632623654</c:v>
                </c:pt>
                <c:pt idx="74">
                  <c:v>-0.575261508802828</c:v>
                </c:pt>
                <c:pt idx="75">
                  <c:v>-0.57773305760192062</c:v>
                </c:pt>
                <c:pt idx="76">
                  <c:v>-0.58246778793152942</c:v>
                </c:pt>
                <c:pt idx="77">
                  <c:v>-0.59043564048541319</c:v>
                </c:pt>
                <c:pt idx="78">
                  <c:v>-0.61626327886812171</c:v>
                </c:pt>
                <c:pt idx="79">
                  <c:v>-0.58506632013466353</c:v>
                </c:pt>
                <c:pt idx="80">
                  <c:v>-0.60981480971062185</c:v>
                </c:pt>
                <c:pt idx="81">
                  <c:v>-0.59182431054725138</c:v>
                </c:pt>
                <c:pt idx="82">
                  <c:v>-0.61401213945020161</c:v>
                </c:pt>
                <c:pt idx="83">
                  <c:v>-0.6250236521945769</c:v>
                </c:pt>
                <c:pt idx="84">
                  <c:v>-0.61873256322801673</c:v>
                </c:pt>
                <c:pt idx="85">
                  <c:v>-0.59736949617316126</c:v>
                </c:pt>
                <c:pt idx="86">
                  <c:v>-0.60255085960526733</c:v>
                </c:pt>
                <c:pt idx="87">
                  <c:v>-0.58708508021843286</c:v>
                </c:pt>
                <c:pt idx="88">
                  <c:v>-0.57194611265574147</c:v>
                </c:pt>
                <c:pt idx="89">
                  <c:v>-0.55461328765807805</c:v>
                </c:pt>
                <c:pt idx="90">
                  <c:v>-0.51661823477719948</c:v>
                </c:pt>
                <c:pt idx="91">
                  <c:v>-0.52514357993670258</c:v>
                </c:pt>
                <c:pt idx="92">
                  <c:v>-0.53306385695259584</c:v>
                </c:pt>
                <c:pt idx="93">
                  <c:v>-0.51539898697790298</c:v>
                </c:pt>
                <c:pt idx="94">
                  <c:v>-0.49732593569770067</c:v>
                </c:pt>
                <c:pt idx="95">
                  <c:v>-0.40982205847032338</c:v>
                </c:pt>
                <c:pt idx="96">
                  <c:v>-0.40252292308208848</c:v>
                </c:pt>
                <c:pt idx="97">
                  <c:v>-0.40265612004887641</c:v>
                </c:pt>
                <c:pt idx="98">
                  <c:v>-0.37304915312272935</c:v>
                </c:pt>
                <c:pt idx="99">
                  <c:v>-0.35846895489375818</c:v>
                </c:pt>
                <c:pt idx="100">
                  <c:v>-0.35018223589067843</c:v>
                </c:pt>
                <c:pt idx="101">
                  <c:v>-0.34005151405046086</c:v>
                </c:pt>
                <c:pt idx="102">
                  <c:v>-0.32843312241549627</c:v>
                </c:pt>
                <c:pt idx="103">
                  <c:v>-0.23824719553206153</c:v>
                </c:pt>
                <c:pt idx="104">
                  <c:v>-0.22151673735115041</c:v>
                </c:pt>
                <c:pt idx="105">
                  <c:v>-0.20404422560833035</c:v>
                </c:pt>
                <c:pt idx="106">
                  <c:v>-0.19745895398462077</c:v>
                </c:pt>
                <c:pt idx="107">
                  <c:v>-0.18244236630649202</c:v>
                </c:pt>
                <c:pt idx="108">
                  <c:v>-0.16747446938345401</c:v>
                </c:pt>
                <c:pt idx="109">
                  <c:v>-0.14720007496685161</c:v>
                </c:pt>
                <c:pt idx="110">
                  <c:v>-0.13368173875260003</c:v>
                </c:pt>
                <c:pt idx="111">
                  <c:v>-9.9104942019463627E-2</c:v>
                </c:pt>
                <c:pt idx="112">
                  <c:v>-0.10312983464311254</c:v>
                </c:pt>
                <c:pt idx="113">
                  <c:v>-8.4764216145729931E-2</c:v>
                </c:pt>
                <c:pt idx="114">
                  <c:v>-6.5540897983013657E-2</c:v>
                </c:pt>
                <c:pt idx="115">
                  <c:v>-4.5126581952951383E-2</c:v>
                </c:pt>
                <c:pt idx="116">
                  <c:v>-4.3121999157887614E-2</c:v>
                </c:pt>
                <c:pt idx="117">
                  <c:v>-4.0124499220228871E-2</c:v>
                </c:pt>
                <c:pt idx="118">
                  <c:v>-3.585417359378773E-2</c:v>
                </c:pt>
                <c:pt idx="119">
                  <c:v>-3.2239136030284499E-2</c:v>
                </c:pt>
                <c:pt idx="120">
                  <c:v>-1.7828893195745876E-2</c:v>
                </c:pt>
                <c:pt idx="121">
                  <c:v>-2.1654574260535409E-2</c:v>
                </c:pt>
                <c:pt idx="122">
                  <c:v>3.4919709714613667E-3</c:v>
                </c:pt>
                <c:pt idx="123">
                  <c:v>-4.7875749406916079E-2</c:v>
                </c:pt>
                <c:pt idx="124">
                  <c:v>-2.1568469900608789E-2</c:v>
                </c:pt>
                <c:pt idx="125">
                  <c:v>-2.452024988911583E-2</c:v>
                </c:pt>
                <c:pt idx="126">
                  <c:v>-2.4309116082057658E-2</c:v>
                </c:pt>
                <c:pt idx="127">
                  <c:v>-2.3317984585193852E-2</c:v>
                </c:pt>
                <c:pt idx="128">
                  <c:v>-1.674858916122024E-2</c:v>
                </c:pt>
                <c:pt idx="129">
                  <c:v>8.3338460647777168E-3</c:v>
                </c:pt>
                <c:pt idx="130">
                  <c:v>-1.0226015966991464E-2</c:v>
                </c:pt>
                <c:pt idx="131">
                  <c:v>-1.8378338912302561E-2</c:v>
                </c:pt>
                <c:pt idx="132">
                  <c:v>-6.381864643229096E-3</c:v>
                </c:pt>
                <c:pt idx="133">
                  <c:v>5.5609024352621272E-2</c:v>
                </c:pt>
                <c:pt idx="134">
                  <c:v>3.9902972507976475E-2</c:v>
                </c:pt>
                <c:pt idx="135">
                  <c:v>5.2801403909413569E-2</c:v>
                </c:pt>
                <c:pt idx="136">
                  <c:v>6.0297891901224476E-2</c:v>
                </c:pt>
                <c:pt idx="137">
                  <c:v>6.7877625454618284E-2</c:v>
                </c:pt>
                <c:pt idx="138">
                  <c:v>7.3016354998494348E-2</c:v>
                </c:pt>
                <c:pt idx="139">
                  <c:v>3.8074716351661486E-2</c:v>
                </c:pt>
                <c:pt idx="140">
                  <c:v>-2.6282373018184924E-3</c:v>
                </c:pt>
                <c:pt idx="141">
                  <c:v>7.4280794208123613E-3</c:v>
                </c:pt>
                <c:pt idx="142">
                  <c:v>-9.272558490336702E-3</c:v>
                </c:pt>
                <c:pt idx="143">
                  <c:v>1.4543163423462513E-2</c:v>
                </c:pt>
                <c:pt idx="144">
                  <c:v>8.1669177517471603E-3</c:v>
                </c:pt>
                <c:pt idx="145">
                  <c:v>1.630600463262466E-3</c:v>
                </c:pt>
                <c:pt idx="146">
                  <c:v>-2.7136858159134913E-2</c:v>
                </c:pt>
                <c:pt idx="147">
                  <c:v>-0.10060375730010007</c:v>
                </c:pt>
                <c:pt idx="148">
                  <c:v>-7.785225018662667E-2</c:v>
                </c:pt>
                <c:pt idx="149">
                  <c:v>-4.7790081640295523E-2</c:v>
                </c:pt>
                <c:pt idx="150">
                  <c:v>-5.2138602411034851E-2</c:v>
                </c:pt>
                <c:pt idx="151">
                  <c:v>-7.7207716150933248E-2</c:v>
                </c:pt>
                <c:pt idx="152">
                  <c:v>-8.0456187751589137E-2</c:v>
                </c:pt>
                <c:pt idx="153">
                  <c:v>-1.7748482917611108E-2</c:v>
                </c:pt>
                <c:pt idx="154">
                  <c:v>-2.698408203510072E-2</c:v>
                </c:pt>
                <c:pt idx="155">
                  <c:v>-3.104708637097886E-2</c:v>
                </c:pt>
                <c:pt idx="156">
                  <c:v>-3.3047862919449944E-2</c:v>
                </c:pt>
                <c:pt idx="157">
                  <c:v>-1.8766319327158554E-2</c:v>
                </c:pt>
                <c:pt idx="158">
                  <c:v>-4.5146582883629827E-2</c:v>
                </c:pt>
                <c:pt idx="159">
                  <c:v>3.8659869187980034E-2</c:v>
                </c:pt>
                <c:pt idx="160">
                  <c:v>8.0598197516896786E-3</c:v>
                </c:pt>
                <c:pt idx="161">
                  <c:v>1.4341387213366419E-2</c:v>
                </c:pt>
                <c:pt idx="162">
                  <c:v>1.1527106254656472E-2</c:v>
                </c:pt>
                <c:pt idx="163">
                  <c:v>1.9856703381370133E-2</c:v>
                </c:pt>
                <c:pt idx="164">
                  <c:v>2.4150607540027069E-2</c:v>
                </c:pt>
                <c:pt idx="165">
                  <c:v>4.7228941463919538E-2</c:v>
                </c:pt>
                <c:pt idx="166">
                  <c:v>2.5950017175587092E-2</c:v>
                </c:pt>
                <c:pt idx="167">
                  <c:v>2.9235124115462252E-2</c:v>
                </c:pt>
                <c:pt idx="168">
                  <c:v>2.9113848861576086E-2</c:v>
                </c:pt>
                <c:pt idx="169">
                  <c:v>1.0040223946806481E-2</c:v>
                </c:pt>
                <c:pt idx="170">
                  <c:v>3.4983595039564497E-2</c:v>
                </c:pt>
                <c:pt idx="171">
                  <c:v>-3.9786018492374842E-3</c:v>
                </c:pt>
                <c:pt idx="172">
                  <c:v>-4.9929492698606692E-2</c:v>
                </c:pt>
                <c:pt idx="173">
                  <c:v>-5.5370789975217716E-2</c:v>
                </c:pt>
                <c:pt idx="174">
                  <c:v>-8.0012101265634961E-2</c:v>
                </c:pt>
                <c:pt idx="175">
                  <c:v>-7.1015935231879213E-2</c:v>
                </c:pt>
                <c:pt idx="176">
                  <c:v>-4.1234404067977626E-2</c:v>
                </c:pt>
                <c:pt idx="177">
                  <c:v>-7.6432839122955287E-2</c:v>
                </c:pt>
                <c:pt idx="178">
                  <c:v>-0.10496518621826989</c:v>
                </c:pt>
                <c:pt idx="179">
                  <c:v>-0.14787186314009226</c:v>
                </c:pt>
                <c:pt idx="180">
                  <c:v>-0.14667745811410549</c:v>
                </c:pt>
                <c:pt idx="181">
                  <c:v>-0.14701863568381923</c:v>
                </c:pt>
                <c:pt idx="182">
                  <c:v>-0.14331761184462888</c:v>
                </c:pt>
                <c:pt idx="183">
                  <c:v>-0.13994823810129375</c:v>
                </c:pt>
                <c:pt idx="184">
                  <c:v>-0.13619433161816041</c:v>
                </c:pt>
                <c:pt idx="185">
                  <c:v>-4.3206081507906946E-2</c:v>
                </c:pt>
                <c:pt idx="186">
                  <c:v>-5.7644780962239017E-2</c:v>
                </c:pt>
                <c:pt idx="187">
                  <c:v>-4.5470579181643878E-2</c:v>
                </c:pt>
                <c:pt idx="188">
                  <c:v>-4.5956711470105938E-2</c:v>
                </c:pt>
                <c:pt idx="189">
                  <c:v>-5.2856349656010382E-2</c:v>
                </c:pt>
                <c:pt idx="190">
                  <c:v>-6.6291825827838879E-3</c:v>
                </c:pt>
                <c:pt idx="191">
                  <c:v>5.6896951900467618E-2</c:v>
                </c:pt>
                <c:pt idx="192">
                  <c:v>9.1285526744497192E-2</c:v>
                </c:pt>
                <c:pt idx="193">
                  <c:v>9.976388258230795E-2</c:v>
                </c:pt>
                <c:pt idx="194">
                  <c:v>0.12412067299525043</c:v>
                </c:pt>
                <c:pt idx="195">
                  <c:v>0.10496508210024147</c:v>
                </c:pt>
                <c:pt idx="196">
                  <c:v>0.11122638516979677</c:v>
                </c:pt>
                <c:pt idx="197">
                  <c:v>9.29868326500225E-2</c:v>
                </c:pt>
                <c:pt idx="198">
                  <c:v>0.12139154469095148</c:v>
                </c:pt>
                <c:pt idx="199">
                  <c:v>0.11657443693268776</c:v>
                </c:pt>
                <c:pt idx="200">
                  <c:v>0.11010167013045158</c:v>
                </c:pt>
                <c:pt idx="201">
                  <c:v>0.10550999117627935</c:v>
                </c:pt>
                <c:pt idx="202">
                  <c:v>9.0725674061412631E-2</c:v>
                </c:pt>
                <c:pt idx="203">
                  <c:v>6.2549777764032255E-2</c:v>
                </c:pt>
                <c:pt idx="204">
                  <c:v>1.2917272955538683E-2</c:v>
                </c:pt>
                <c:pt idx="205">
                  <c:v>3.7652281391507891E-2</c:v>
                </c:pt>
                <c:pt idx="206">
                  <c:v>3.1988206507385319E-2</c:v>
                </c:pt>
                <c:pt idx="207">
                  <c:v>-1.6218364429802845E-2</c:v>
                </c:pt>
                <c:pt idx="208">
                  <c:v>1.8442353055982963E-3</c:v>
                </c:pt>
                <c:pt idx="209">
                  <c:v>-3.4879290787738215E-3</c:v>
                </c:pt>
                <c:pt idx="210">
                  <c:v>-5.127845122717245E-3</c:v>
                </c:pt>
                <c:pt idx="211">
                  <c:v>-1.0559563591208021E-2</c:v>
                </c:pt>
                <c:pt idx="212">
                  <c:v>-1.6551387459121991E-2</c:v>
                </c:pt>
                <c:pt idx="213">
                  <c:v>-1.093792912717384E-3</c:v>
                </c:pt>
                <c:pt idx="214">
                  <c:v>-2.5559931973649141E-2</c:v>
                </c:pt>
                <c:pt idx="215">
                  <c:v>-2.2753911457302323E-2</c:v>
                </c:pt>
                <c:pt idx="216">
                  <c:v>-2.9313696776871789E-2</c:v>
                </c:pt>
                <c:pt idx="217">
                  <c:v>-1.3132205453771029E-2</c:v>
                </c:pt>
                <c:pt idx="218">
                  <c:v>-2.3810806641672788E-2</c:v>
                </c:pt>
                <c:pt idx="219">
                  <c:v>-2.2227812201203068E-2</c:v>
                </c:pt>
                <c:pt idx="220">
                  <c:v>-1.1956553049730201E-2</c:v>
                </c:pt>
                <c:pt idx="221">
                  <c:v>1.9305596755291976E-2</c:v>
                </c:pt>
                <c:pt idx="222">
                  <c:v>1.5254747166202343E-3</c:v>
                </c:pt>
                <c:pt idx="223">
                  <c:v>-3.2652587165948876E-2</c:v>
                </c:pt>
                <c:pt idx="224">
                  <c:v>-0.10587812454573764</c:v>
                </c:pt>
                <c:pt idx="225">
                  <c:v>-0.12539425193001075</c:v>
                </c:pt>
                <c:pt idx="226">
                  <c:v>-0.1635336779597043</c:v>
                </c:pt>
                <c:pt idx="227">
                  <c:v>-0.1626516338628845</c:v>
                </c:pt>
                <c:pt idx="228">
                  <c:v>-0.18302223536853934</c:v>
                </c:pt>
                <c:pt idx="229">
                  <c:v>-0.20030399151159173</c:v>
                </c:pt>
                <c:pt idx="230">
                  <c:v>-0.23964574969705066</c:v>
                </c:pt>
                <c:pt idx="231">
                  <c:v>-0.31819194665988038</c:v>
                </c:pt>
                <c:pt idx="232">
                  <c:v>-0.33079140168112176</c:v>
                </c:pt>
                <c:pt idx="233">
                  <c:v>-0.39317057595089744</c:v>
                </c:pt>
                <c:pt idx="234">
                  <c:v>-0.41962212285828415</c:v>
                </c:pt>
                <c:pt idx="235">
                  <c:v>-0.41242832141501506</c:v>
                </c:pt>
                <c:pt idx="236">
                  <c:v>-0.38455064015008955</c:v>
                </c:pt>
                <c:pt idx="237">
                  <c:v>-0.39078076776806681</c:v>
                </c:pt>
                <c:pt idx="238">
                  <c:v>-0.3988690199276631</c:v>
                </c:pt>
                <c:pt idx="239">
                  <c:v>-0.40605202735869406</c:v>
                </c:pt>
                <c:pt idx="240">
                  <c:v>-0.421464599237798</c:v>
                </c:pt>
                <c:pt idx="241">
                  <c:v>-0.42475848981090902</c:v>
                </c:pt>
                <c:pt idx="242">
                  <c:v>-0.41849997715226539</c:v>
                </c:pt>
                <c:pt idx="243">
                  <c:v>-0.40208844384112663</c:v>
                </c:pt>
                <c:pt idx="244">
                  <c:v>-0.39342026766870386</c:v>
                </c:pt>
                <c:pt idx="245">
                  <c:v>-0.37014487900930793</c:v>
                </c:pt>
                <c:pt idx="246">
                  <c:v>-0.36057480328156954</c:v>
                </c:pt>
                <c:pt idx="247">
                  <c:v>-0.35222157166855594</c:v>
                </c:pt>
                <c:pt idx="248">
                  <c:v>-0.33235993506805372</c:v>
                </c:pt>
                <c:pt idx="249">
                  <c:v>-0.31176853653302161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EF-4BBD-9BE0-8E802D8D12A5}"/>
            </c:ext>
          </c:extLst>
        </c:ser>
        <c:ser>
          <c:idx val="2"/>
          <c:order val="2"/>
          <c:tx>
            <c:strRef>
              <c:f>'איור 3 נתונים'!$D$1</c:f>
              <c:strCache>
                <c:ptCount val="1"/>
                <c:pt idx="0">
                  <c:v>Resturants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'איור 3 נתונים'!$A$2:$A$251</c:f>
              <c:numCache>
                <c:formatCode>dd\-mm\-yyyy</c:formatCode>
                <c:ptCount val="250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43937.125</c:v>
                </c:pt>
                <c:pt idx="83">
                  <c:v>43938.125</c:v>
                </c:pt>
                <c:pt idx="84">
                  <c:v>43940.125</c:v>
                </c:pt>
                <c:pt idx="85">
                  <c:v>43941.125</c:v>
                </c:pt>
                <c:pt idx="86">
                  <c:v>43942.125</c:v>
                </c:pt>
                <c:pt idx="87">
                  <c:v>43943.125</c:v>
                </c:pt>
                <c:pt idx="88">
                  <c:v>43944.125</c:v>
                </c:pt>
                <c:pt idx="89">
                  <c:v>43945.125</c:v>
                </c:pt>
                <c:pt idx="90">
                  <c:v>43947.125</c:v>
                </c:pt>
                <c:pt idx="91">
                  <c:v>43948.125</c:v>
                </c:pt>
                <c:pt idx="92">
                  <c:v>43949.125</c:v>
                </c:pt>
                <c:pt idx="93">
                  <c:v>43951.125</c:v>
                </c:pt>
                <c:pt idx="94">
                  <c:v>43952.125</c:v>
                </c:pt>
                <c:pt idx="95">
                  <c:v>43954.125</c:v>
                </c:pt>
                <c:pt idx="96">
                  <c:v>43955.125</c:v>
                </c:pt>
                <c:pt idx="97">
                  <c:v>43956.125</c:v>
                </c:pt>
                <c:pt idx="98">
                  <c:v>43957.125</c:v>
                </c:pt>
                <c:pt idx="99">
                  <c:v>43958.125</c:v>
                </c:pt>
                <c:pt idx="100">
                  <c:v>43959.125</c:v>
                </c:pt>
                <c:pt idx="101">
                  <c:v>43961.125</c:v>
                </c:pt>
                <c:pt idx="102">
                  <c:v>43962.125</c:v>
                </c:pt>
                <c:pt idx="103">
                  <c:v>43963.125</c:v>
                </c:pt>
                <c:pt idx="104">
                  <c:v>43964.125</c:v>
                </c:pt>
                <c:pt idx="105">
                  <c:v>43965.125</c:v>
                </c:pt>
                <c:pt idx="106">
                  <c:v>43966.125</c:v>
                </c:pt>
                <c:pt idx="107">
                  <c:v>43968.125</c:v>
                </c:pt>
                <c:pt idx="108">
                  <c:v>43969.125</c:v>
                </c:pt>
                <c:pt idx="109">
                  <c:v>43970.125</c:v>
                </c:pt>
                <c:pt idx="110">
                  <c:v>43971.125</c:v>
                </c:pt>
                <c:pt idx="111">
                  <c:v>43972.125</c:v>
                </c:pt>
                <c:pt idx="112">
                  <c:v>43973.125</c:v>
                </c:pt>
                <c:pt idx="113">
                  <c:v>43975.125</c:v>
                </c:pt>
                <c:pt idx="114">
                  <c:v>43976.125</c:v>
                </c:pt>
                <c:pt idx="115">
                  <c:v>43977.125</c:v>
                </c:pt>
                <c:pt idx="116">
                  <c:v>43978.125</c:v>
                </c:pt>
                <c:pt idx="117">
                  <c:v>43979.125</c:v>
                </c:pt>
                <c:pt idx="118">
                  <c:v>43982.125</c:v>
                </c:pt>
                <c:pt idx="119">
                  <c:v>43983.125</c:v>
                </c:pt>
                <c:pt idx="120">
                  <c:v>43984.125</c:v>
                </c:pt>
                <c:pt idx="121">
                  <c:v>43985.125</c:v>
                </c:pt>
                <c:pt idx="122">
                  <c:v>43986.125</c:v>
                </c:pt>
                <c:pt idx="123">
                  <c:v>43987.125</c:v>
                </c:pt>
                <c:pt idx="124">
                  <c:v>43989.125</c:v>
                </c:pt>
                <c:pt idx="125">
                  <c:v>43990.125</c:v>
                </c:pt>
                <c:pt idx="126">
                  <c:v>43991.125</c:v>
                </c:pt>
                <c:pt idx="127">
                  <c:v>43992.125</c:v>
                </c:pt>
                <c:pt idx="128">
                  <c:v>43993.125</c:v>
                </c:pt>
                <c:pt idx="129">
                  <c:v>43994.125</c:v>
                </c:pt>
                <c:pt idx="130">
                  <c:v>43996.125</c:v>
                </c:pt>
                <c:pt idx="131">
                  <c:v>43997.125</c:v>
                </c:pt>
                <c:pt idx="132">
                  <c:v>43998.125</c:v>
                </c:pt>
                <c:pt idx="133">
                  <c:v>43999.125</c:v>
                </c:pt>
                <c:pt idx="134">
                  <c:v>44000.125</c:v>
                </c:pt>
                <c:pt idx="135">
                  <c:v>44001.125</c:v>
                </c:pt>
                <c:pt idx="136">
                  <c:v>44003.125</c:v>
                </c:pt>
                <c:pt idx="137">
                  <c:v>44004.125</c:v>
                </c:pt>
                <c:pt idx="138">
                  <c:v>44005.125</c:v>
                </c:pt>
                <c:pt idx="139">
                  <c:v>44006.125</c:v>
                </c:pt>
                <c:pt idx="140">
                  <c:v>44007.125</c:v>
                </c:pt>
                <c:pt idx="141">
                  <c:v>44008.125</c:v>
                </c:pt>
                <c:pt idx="142">
                  <c:v>44010.125</c:v>
                </c:pt>
                <c:pt idx="143">
                  <c:v>44011.125</c:v>
                </c:pt>
                <c:pt idx="144">
                  <c:v>44012.125</c:v>
                </c:pt>
                <c:pt idx="145">
                  <c:v>44013.125</c:v>
                </c:pt>
                <c:pt idx="146">
                  <c:v>44014.125</c:v>
                </c:pt>
                <c:pt idx="147">
                  <c:v>44015.125</c:v>
                </c:pt>
                <c:pt idx="148">
                  <c:v>44017.125</c:v>
                </c:pt>
                <c:pt idx="149">
                  <c:v>44018.125</c:v>
                </c:pt>
                <c:pt idx="150">
                  <c:v>44019.125</c:v>
                </c:pt>
                <c:pt idx="151">
                  <c:v>44020.125</c:v>
                </c:pt>
                <c:pt idx="152">
                  <c:v>44021.125</c:v>
                </c:pt>
                <c:pt idx="153">
                  <c:v>44022.125</c:v>
                </c:pt>
                <c:pt idx="154">
                  <c:v>44024.125</c:v>
                </c:pt>
                <c:pt idx="155">
                  <c:v>44025.125</c:v>
                </c:pt>
                <c:pt idx="156">
                  <c:v>44026.125</c:v>
                </c:pt>
                <c:pt idx="157">
                  <c:v>44027.125</c:v>
                </c:pt>
                <c:pt idx="158">
                  <c:v>44028.125</c:v>
                </c:pt>
                <c:pt idx="159">
                  <c:v>44029.125</c:v>
                </c:pt>
                <c:pt idx="160">
                  <c:v>44031.125</c:v>
                </c:pt>
                <c:pt idx="161">
                  <c:v>44032.125</c:v>
                </c:pt>
                <c:pt idx="162">
                  <c:v>44033.125</c:v>
                </c:pt>
                <c:pt idx="163">
                  <c:v>44034.125</c:v>
                </c:pt>
                <c:pt idx="164">
                  <c:v>44035.125</c:v>
                </c:pt>
                <c:pt idx="165">
                  <c:v>44036.125</c:v>
                </c:pt>
                <c:pt idx="166">
                  <c:v>44038.125</c:v>
                </c:pt>
                <c:pt idx="167">
                  <c:v>44039.125</c:v>
                </c:pt>
                <c:pt idx="168">
                  <c:v>44040.125</c:v>
                </c:pt>
                <c:pt idx="169">
                  <c:v>44041.125</c:v>
                </c:pt>
                <c:pt idx="170">
                  <c:v>44042.125</c:v>
                </c:pt>
                <c:pt idx="171">
                  <c:v>44043.125</c:v>
                </c:pt>
                <c:pt idx="172">
                  <c:v>44045.125</c:v>
                </c:pt>
                <c:pt idx="173">
                  <c:v>44046.125</c:v>
                </c:pt>
                <c:pt idx="174">
                  <c:v>44047.125</c:v>
                </c:pt>
                <c:pt idx="175">
                  <c:v>44048.125</c:v>
                </c:pt>
                <c:pt idx="176">
                  <c:v>44049.125</c:v>
                </c:pt>
                <c:pt idx="177">
                  <c:v>44050.125</c:v>
                </c:pt>
                <c:pt idx="178">
                  <c:v>44052.125</c:v>
                </c:pt>
                <c:pt idx="179">
                  <c:v>44053.125</c:v>
                </c:pt>
                <c:pt idx="180">
                  <c:v>44054.125</c:v>
                </c:pt>
                <c:pt idx="181">
                  <c:v>44055</c:v>
                </c:pt>
                <c:pt idx="182">
                  <c:v>44056</c:v>
                </c:pt>
                <c:pt idx="183">
                  <c:v>44057</c:v>
                </c:pt>
                <c:pt idx="184">
                  <c:v>44058</c:v>
                </c:pt>
                <c:pt idx="185">
                  <c:v>44059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44065</c:v>
                </c:pt>
                <c:pt idx="192">
                  <c:v>44066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44073</c:v>
                </c:pt>
                <c:pt idx="200">
                  <c:v>44074</c:v>
                </c:pt>
                <c:pt idx="201">
                  <c:v>44075</c:v>
                </c:pt>
                <c:pt idx="202">
                  <c:v>44076</c:v>
                </c:pt>
                <c:pt idx="203">
                  <c:v>44077</c:v>
                </c:pt>
                <c:pt idx="204">
                  <c:v>44078</c:v>
                </c:pt>
                <c:pt idx="205">
                  <c:v>44079</c:v>
                </c:pt>
                <c:pt idx="206">
                  <c:v>44080</c:v>
                </c:pt>
                <c:pt idx="207">
                  <c:v>44081</c:v>
                </c:pt>
                <c:pt idx="208">
                  <c:v>44082</c:v>
                </c:pt>
                <c:pt idx="209">
                  <c:v>44083</c:v>
                </c:pt>
                <c:pt idx="210">
                  <c:v>44084</c:v>
                </c:pt>
                <c:pt idx="211">
                  <c:v>44085</c:v>
                </c:pt>
                <c:pt idx="212">
                  <c:v>44086</c:v>
                </c:pt>
                <c:pt idx="213">
                  <c:v>44087</c:v>
                </c:pt>
                <c:pt idx="214">
                  <c:v>44088</c:v>
                </c:pt>
                <c:pt idx="215">
                  <c:v>44089</c:v>
                </c:pt>
                <c:pt idx="216">
                  <c:v>44090</c:v>
                </c:pt>
                <c:pt idx="217">
                  <c:v>44091</c:v>
                </c:pt>
                <c:pt idx="218">
                  <c:v>44092</c:v>
                </c:pt>
                <c:pt idx="219">
                  <c:v>44093</c:v>
                </c:pt>
                <c:pt idx="220">
                  <c:v>44094</c:v>
                </c:pt>
                <c:pt idx="221">
                  <c:v>44095</c:v>
                </c:pt>
                <c:pt idx="222">
                  <c:v>44096</c:v>
                </c:pt>
                <c:pt idx="223">
                  <c:v>44097</c:v>
                </c:pt>
                <c:pt idx="224">
                  <c:v>44098</c:v>
                </c:pt>
                <c:pt idx="225">
                  <c:v>44099</c:v>
                </c:pt>
                <c:pt idx="226">
                  <c:v>44100</c:v>
                </c:pt>
                <c:pt idx="227">
                  <c:v>44101</c:v>
                </c:pt>
                <c:pt idx="228">
                  <c:v>44102</c:v>
                </c:pt>
                <c:pt idx="229">
                  <c:v>44103</c:v>
                </c:pt>
                <c:pt idx="230">
                  <c:v>44104</c:v>
                </c:pt>
                <c:pt idx="231">
                  <c:v>44105</c:v>
                </c:pt>
                <c:pt idx="232">
                  <c:v>44106</c:v>
                </c:pt>
                <c:pt idx="233">
                  <c:v>44107</c:v>
                </c:pt>
                <c:pt idx="234">
                  <c:v>44108</c:v>
                </c:pt>
                <c:pt idx="235">
                  <c:v>44109</c:v>
                </c:pt>
                <c:pt idx="236">
                  <c:v>44110</c:v>
                </c:pt>
                <c:pt idx="237">
                  <c:v>44111</c:v>
                </c:pt>
                <c:pt idx="238">
                  <c:v>44112</c:v>
                </c:pt>
                <c:pt idx="239">
                  <c:v>44113</c:v>
                </c:pt>
                <c:pt idx="240">
                  <c:v>44114</c:v>
                </c:pt>
                <c:pt idx="241">
                  <c:v>44115</c:v>
                </c:pt>
                <c:pt idx="242">
                  <c:v>44116</c:v>
                </c:pt>
                <c:pt idx="243">
                  <c:v>44117</c:v>
                </c:pt>
                <c:pt idx="244">
                  <c:v>44118</c:v>
                </c:pt>
                <c:pt idx="245">
                  <c:v>44119</c:v>
                </c:pt>
                <c:pt idx="246">
                  <c:v>44120</c:v>
                </c:pt>
                <c:pt idx="247">
                  <c:v>44121</c:v>
                </c:pt>
                <c:pt idx="248">
                  <c:v>44122</c:v>
                </c:pt>
                <c:pt idx="249">
                  <c:v>44123</c:v>
                </c:pt>
              </c:numCache>
            </c:numRef>
          </c:cat>
          <c:val>
            <c:numRef>
              <c:f>'איור 3 נתונים'!$D$2:$D$251</c:f>
              <c:numCache>
                <c:formatCode>0%</c:formatCode>
                <c:ptCount val="250"/>
                <c:pt idx="0">
                  <c:v>0</c:v>
                </c:pt>
                <c:pt idx="1">
                  <c:v>-2.1109497910817177E-2</c:v>
                </c:pt>
                <c:pt idx="2">
                  <c:v>-1.9658856611129316E-2</c:v>
                </c:pt>
                <c:pt idx="3">
                  <c:v>-1.1772323929396422E-2</c:v>
                </c:pt>
                <c:pt idx="4">
                  <c:v>1.4296872747470601E-2</c:v>
                </c:pt>
                <c:pt idx="5">
                  <c:v>4.2934083366914511E-3</c:v>
                </c:pt>
                <c:pt idx="6">
                  <c:v>2.7113890686525366E-4</c:v>
                </c:pt>
                <c:pt idx="7">
                  <c:v>-2.4730974199819178E-3</c:v>
                </c:pt>
                <c:pt idx="8">
                  <c:v>4.3625312467905353E-3</c:v>
                </c:pt>
                <c:pt idx="9">
                  <c:v>2.6638812638032139E-2</c:v>
                </c:pt>
                <c:pt idx="10">
                  <c:v>2.3628805601947356E-2</c:v>
                </c:pt>
                <c:pt idx="11">
                  <c:v>-5.4049352284796237E-2</c:v>
                </c:pt>
                <c:pt idx="12">
                  <c:v>-4.8817779517480786E-2</c:v>
                </c:pt>
                <c:pt idx="13">
                  <c:v>-5.4447765685351701E-2</c:v>
                </c:pt>
                <c:pt idx="14">
                  <c:v>-5.5273348992384674E-2</c:v>
                </c:pt>
                <c:pt idx="15">
                  <c:v>-3.8489648461668025E-2</c:v>
                </c:pt>
                <c:pt idx="16">
                  <c:v>-5.0033085604837213E-2</c:v>
                </c:pt>
                <c:pt idx="17">
                  <c:v>-4.3825377247778241E-2</c:v>
                </c:pt>
                <c:pt idx="18">
                  <c:v>-0.12452339428586678</c:v>
                </c:pt>
                <c:pt idx="19">
                  <c:v>-0.11113184311422419</c:v>
                </c:pt>
                <c:pt idx="20">
                  <c:v>-0.10730754719702706</c:v>
                </c:pt>
                <c:pt idx="21">
                  <c:v>-0.10217066612867132</c:v>
                </c:pt>
                <c:pt idx="22">
                  <c:v>-9.7896562893859618E-2</c:v>
                </c:pt>
                <c:pt idx="23">
                  <c:v>-9.1088289852100823E-2</c:v>
                </c:pt>
                <c:pt idx="24">
                  <c:v>-2.3365159996834084E-2</c:v>
                </c:pt>
                <c:pt idx="25">
                  <c:v>-4.5245845650984773E-2</c:v>
                </c:pt>
                <c:pt idx="26">
                  <c:v>-4.0638449106211283E-2</c:v>
                </c:pt>
                <c:pt idx="27">
                  <c:v>-3.9073363785290804E-2</c:v>
                </c:pt>
                <c:pt idx="28">
                  <c:v>-4.3874931116168803E-2</c:v>
                </c:pt>
                <c:pt idx="29">
                  <c:v>-7.2914827700233387E-3</c:v>
                </c:pt>
                <c:pt idx="30">
                  <c:v>8.7068483260359875E-2</c:v>
                </c:pt>
                <c:pt idx="31">
                  <c:v>8.7033392121705466E-2</c:v>
                </c:pt>
                <c:pt idx="32">
                  <c:v>9.7111092594398096E-2</c:v>
                </c:pt>
                <c:pt idx="33">
                  <c:v>0.11499538088537986</c:v>
                </c:pt>
                <c:pt idx="34">
                  <c:v>0.10416689631283549</c:v>
                </c:pt>
                <c:pt idx="35">
                  <c:v>0.10888222290820915</c:v>
                </c:pt>
                <c:pt idx="36">
                  <c:v>0.11224474670877349</c:v>
                </c:pt>
                <c:pt idx="37">
                  <c:v>4.0877488720330923E-2</c:v>
                </c:pt>
                <c:pt idx="38">
                  <c:v>6.2218528518880323E-2</c:v>
                </c:pt>
                <c:pt idx="39">
                  <c:v>6.0025355016334991E-2</c:v>
                </c:pt>
                <c:pt idx="40">
                  <c:v>6.6345221716572977E-2</c:v>
                </c:pt>
                <c:pt idx="41">
                  <c:v>6.8384547220653902E-2</c:v>
                </c:pt>
                <c:pt idx="42">
                  <c:v>4.8735742899796319E-2</c:v>
                </c:pt>
                <c:pt idx="43">
                  <c:v>5.7120214098216548E-2</c:v>
                </c:pt>
                <c:pt idx="44">
                  <c:v>-1.5947454953926354E-2</c:v>
                </c:pt>
                <c:pt idx="45">
                  <c:v>9.6832966901611472E-2</c:v>
                </c:pt>
                <c:pt idx="46">
                  <c:v>8.3750016853406883E-2</c:v>
                </c:pt>
                <c:pt idx="47">
                  <c:v>9.291580040252434E-2</c:v>
                </c:pt>
                <c:pt idx="48">
                  <c:v>8.4708526955591612E-2</c:v>
                </c:pt>
                <c:pt idx="49">
                  <c:v>0.16022051358712153</c:v>
                </c:pt>
                <c:pt idx="50">
                  <c:v>0.17935528234605047</c:v>
                </c:pt>
                <c:pt idx="51">
                  <c:v>0.1745578478508496</c:v>
                </c:pt>
                <c:pt idx="52">
                  <c:v>0.17904289571428134</c:v>
                </c:pt>
                <c:pt idx="53">
                  <c:v>0.17400563658673263</c:v>
                </c:pt>
                <c:pt idx="54">
                  <c:v>0.14177663237771121</c:v>
                </c:pt>
                <c:pt idx="55">
                  <c:v>0.16429525459540373</c:v>
                </c:pt>
                <c:pt idx="56">
                  <c:v>9.1751463299722724E-2</c:v>
                </c:pt>
                <c:pt idx="57">
                  <c:v>-5.6932938705870351E-2</c:v>
                </c:pt>
                <c:pt idx="58">
                  <c:v>-0.10278028161886599</c:v>
                </c:pt>
                <c:pt idx="59">
                  <c:v>-0.146837536597901</c:v>
                </c:pt>
                <c:pt idx="60">
                  <c:v>-0.21646436235872835</c:v>
                </c:pt>
                <c:pt idx="61">
                  <c:v>-0.33814745573760685</c:v>
                </c:pt>
                <c:pt idx="62">
                  <c:v>-0.39981324959846631</c:v>
                </c:pt>
                <c:pt idx="63">
                  <c:v>-0.4428947898616844</c:v>
                </c:pt>
                <c:pt idx="64">
                  <c:v>-0.50390348910038174</c:v>
                </c:pt>
                <c:pt idx="65">
                  <c:v>-0.55478769990280252</c:v>
                </c:pt>
                <c:pt idx="66">
                  <c:v>-0.59715369167672905</c:v>
                </c:pt>
                <c:pt idx="67">
                  <c:v>-0.61001582448487224</c:v>
                </c:pt>
                <c:pt idx="68">
                  <c:v>-0.69902834670959701</c:v>
                </c:pt>
                <c:pt idx="69">
                  <c:v>-0.69776453056747512</c:v>
                </c:pt>
                <c:pt idx="70">
                  <c:v>-0.70992632542020639</c:v>
                </c:pt>
                <c:pt idx="71">
                  <c:v>-0.71039984466575878</c:v>
                </c:pt>
                <c:pt idx="72">
                  <c:v>-0.71964763789437014</c:v>
                </c:pt>
                <c:pt idx="73">
                  <c:v>-0.71266783712804005</c:v>
                </c:pt>
                <c:pt idx="74">
                  <c:v>-0.70750824580230809</c:v>
                </c:pt>
                <c:pt idx="75">
                  <c:v>-0.7017083132698092</c:v>
                </c:pt>
                <c:pt idx="76">
                  <c:v>-0.68833678278166199</c:v>
                </c:pt>
                <c:pt idx="77">
                  <c:v>-0.66605078262962758</c:v>
                </c:pt>
                <c:pt idx="78">
                  <c:v>-0.67396204051105313</c:v>
                </c:pt>
                <c:pt idx="79">
                  <c:v>-0.65360554394947878</c:v>
                </c:pt>
                <c:pt idx="80">
                  <c:v>-0.66193225657573129</c:v>
                </c:pt>
                <c:pt idx="81">
                  <c:v>-0.66129696644465186</c:v>
                </c:pt>
                <c:pt idx="82">
                  <c:v>-0.67450261183480453</c:v>
                </c:pt>
                <c:pt idx="83">
                  <c:v>-0.68488570725033382</c:v>
                </c:pt>
                <c:pt idx="84">
                  <c:v>-0.68304925389452253</c:v>
                </c:pt>
                <c:pt idx="85">
                  <c:v>-0.67631078128148014</c:v>
                </c:pt>
                <c:pt idx="86">
                  <c:v>-0.68268263033022758</c:v>
                </c:pt>
                <c:pt idx="87">
                  <c:v>-0.70057992248886058</c:v>
                </c:pt>
                <c:pt idx="88">
                  <c:v>-0.72113341279535081</c:v>
                </c:pt>
                <c:pt idx="89">
                  <c:v>-0.71328413033362581</c:v>
                </c:pt>
                <c:pt idx="90">
                  <c:v>-0.69037284216121053</c:v>
                </c:pt>
                <c:pt idx="91">
                  <c:v>-0.6883649033383894</c:v>
                </c:pt>
                <c:pt idx="92">
                  <c:v>-0.69428395368974138</c:v>
                </c:pt>
                <c:pt idx="93">
                  <c:v>-0.68130071175987972</c:v>
                </c:pt>
                <c:pt idx="94">
                  <c:v>-0.67420148958044912</c:v>
                </c:pt>
                <c:pt idx="95">
                  <c:v>-0.62964729714751488</c:v>
                </c:pt>
                <c:pt idx="96">
                  <c:v>-0.62204359625864103</c:v>
                </c:pt>
                <c:pt idx="97">
                  <c:v>-0.61849307495699501</c:v>
                </c:pt>
                <c:pt idx="98">
                  <c:v>-0.6084618082977209</c:v>
                </c:pt>
                <c:pt idx="99">
                  <c:v>-0.59484437510641675</c:v>
                </c:pt>
                <c:pt idx="100">
                  <c:v>-0.58811223644707589</c:v>
                </c:pt>
                <c:pt idx="101">
                  <c:v>-0.58148771531311017</c:v>
                </c:pt>
                <c:pt idx="102">
                  <c:v>-0.57133762320365977</c:v>
                </c:pt>
                <c:pt idx="103">
                  <c:v>-0.50967868246756032</c:v>
                </c:pt>
                <c:pt idx="104">
                  <c:v>-0.50412899579208659</c:v>
                </c:pt>
                <c:pt idx="105">
                  <c:v>-0.49131550589900197</c:v>
                </c:pt>
                <c:pt idx="106">
                  <c:v>-0.49293066082186054</c:v>
                </c:pt>
                <c:pt idx="107">
                  <c:v>-0.48577830764849761</c:v>
                </c:pt>
                <c:pt idx="108">
                  <c:v>-0.47169901612654863</c:v>
                </c:pt>
                <c:pt idx="109">
                  <c:v>-0.46070860257953794</c:v>
                </c:pt>
                <c:pt idx="110">
                  <c:v>-0.45544666023660196</c:v>
                </c:pt>
                <c:pt idx="111">
                  <c:v>-0.44364741757530057</c:v>
                </c:pt>
                <c:pt idx="112">
                  <c:v>-0.44448763876915631</c:v>
                </c:pt>
                <c:pt idx="113">
                  <c:v>-0.43759484752759759</c:v>
                </c:pt>
                <c:pt idx="114">
                  <c:v>-0.43117144717502098</c:v>
                </c:pt>
                <c:pt idx="115">
                  <c:v>-0.41388173356557767</c:v>
                </c:pt>
                <c:pt idx="116">
                  <c:v>-0.40807371834010453</c:v>
                </c:pt>
                <c:pt idx="117">
                  <c:v>-0.39964998733109369</c:v>
                </c:pt>
                <c:pt idx="118">
                  <c:v>-0.39099596618640475</c:v>
                </c:pt>
                <c:pt idx="119">
                  <c:v>-0.3688937450134514</c:v>
                </c:pt>
                <c:pt idx="120">
                  <c:v>-0.32360591771542413</c:v>
                </c:pt>
                <c:pt idx="121">
                  <c:v>-0.32206732402025151</c:v>
                </c:pt>
                <c:pt idx="122">
                  <c:v>-0.30689609418385011</c:v>
                </c:pt>
                <c:pt idx="123">
                  <c:v>-0.30176558645912921</c:v>
                </c:pt>
                <c:pt idx="124">
                  <c:v>-0.27396565587291877</c:v>
                </c:pt>
                <c:pt idx="125">
                  <c:v>-0.25094550047027675</c:v>
                </c:pt>
                <c:pt idx="126">
                  <c:v>-0.22014032608021306</c:v>
                </c:pt>
                <c:pt idx="127">
                  <c:v>-0.15962424827595678</c:v>
                </c:pt>
                <c:pt idx="128">
                  <c:v>-0.14434337243597695</c:v>
                </c:pt>
                <c:pt idx="129">
                  <c:v>-0.11857993496164521</c:v>
                </c:pt>
                <c:pt idx="130">
                  <c:v>-0.1088992918367927</c:v>
                </c:pt>
                <c:pt idx="131">
                  <c:v>-0.1082043817928674</c:v>
                </c:pt>
                <c:pt idx="132">
                  <c:v>-9.0423253614644539E-2</c:v>
                </c:pt>
                <c:pt idx="133">
                  <c:v>-1.0538292428083018E-2</c:v>
                </c:pt>
                <c:pt idx="134">
                  <c:v>-2.1104674042123905E-3</c:v>
                </c:pt>
                <c:pt idx="135">
                  <c:v>4.342688186168564E-3</c:v>
                </c:pt>
                <c:pt idx="136">
                  <c:v>1.5366022090351983E-2</c:v>
                </c:pt>
                <c:pt idx="137">
                  <c:v>2.2590504791583532E-2</c:v>
                </c:pt>
                <c:pt idx="138">
                  <c:v>3.4492356968003124E-2</c:v>
                </c:pt>
                <c:pt idx="139">
                  <c:v>3.5748687453608152E-2</c:v>
                </c:pt>
                <c:pt idx="140">
                  <c:v>-3.1564291659945676E-2</c:v>
                </c:pt>
                <c:pt idx="141">
                  <c:v>-3.1396194463991889E-2</c:v>
                </c:pt>
                <c:pt idx="142">
                  <c:v>-2.9035928592455851E-2</c:v>
                </c:pt>
                <c:pt idx="143">
                  <c:v>-1.643186563677379E-2</c:v>
                </c:pt>
                <c:pt idx="144">
                  <c:v>-1.6467502132502476E-2</c:v>
                </c:pt>
                <c:pt idx="145">
                  <c:v>-1.6740230428923808E-2</c:v>
                </c:pt>
                <c:pt idx="146">
                  <c:v>-1.5100348597137825E-2</c:v>
                </c:pt>
                <c:pt idx="147">
                  <c:v>-0.10249738894637073</c:v>
                </c:pt>
                <c:pt idx="148">
                  <c:v>-9.6207390134065762E-2</c:v>
                </c:pt>
                <c:pt idx="149">
                  <c:v>-9.1115230301894612E-2</c:v>
                </c:pt>
                <c:pt idx="150">
                  <c:v>-8.7562544168267142E-2</c:v>
                </c:pt>
                <c:pt idx="151">
                  <c:v>-9.6301941842496186E-2</c:v>
                </c:pt>
                <c:pt idx="152">
                  <c:v>-0.10154192787623906</c:v>
                </c:pt>
                <c:pt idx="153">
                  <c:v>-4.8459396544966782E-2</c:v>
                </c:pt>
                <c:pt idx="154">
                  <c:v>-4.6834632022174194E-2</c:v>
                </c:pt>
                <c:pt idx="155">
                  <c:v>-5.8617676151909492E-2</c:v>
                </c:pt>
                <c:pt idx="156">
                  <c:v>-6.583393763127654E-2</c:v>
                </c:pt>
                <c:pt idx="157">
                  <c:v>-6.4394708371796283E-2</c:v>
                </c:pt>
                <c:pt idx="158">
                  <c:v>-8.698320565652029E-2</c:v>
                </c:pt>
                <c:pt idx="159">
                  <c:v>-3.0946961756174396E-2</c:v>
                </c:pt>
                <c:pt idx="160">
                  <c:v>-3.8544638507360784E-2</c:v>
                </c:pt>
                <c:pt idx="161">
                  <c:v>-2.9225739713060195E-2</c:v>
                </c:pt>
                <c:pt idx="162">
                  <c:v>-3.7300744781062822E-2</c:v>
                </c:pt>
                <c:pt idx="163">
                  <c:v>-3.8920564157698401E-2</c:v>
                </c:pt>
                <c:pt idx="164">
                  <c:v>-4.0123758880887039E-2</c:v>
                </c:pt>
                <c:pt idx="165">
                  <c:v>-4.420853112360501E-2</c:v>
                </c:pt>
                <c:pt idx="166">
                  <c:v>-4.9528301337920411E-2</c:v>
                </c:pt>
                <c:pt idx="167">
                  <c:v>-4.0697747223131797E-2</c:v>
                </c:pt>
                <c:pt idx="168">
                  <c:v>-3.7618571629095765E-2</c:v>
                </c:pt>
                <c:pt idx="169">
                  <c:v>-4.25692391381014E-2</c:v>
                </c:pt>
                <c:pt idx="170">
                  <c:v>-2.8596015502200478E-2</c:v>
                </c:pt>
                <c:pt idx="171">
                  <c:v>-3.7823817090261058E-2</c:v>
                </c:pt>
                <c:pt idx="172">
                  <c:v>-0.10281255184281646</c:v>
                </c:pt>
                <c:pt idx="173">
                  <c:v>-0.1067514977498023</c:v>
                </c:pt>
                <c:pt idx="174">
                  <c:v>-0.11465042463875996</c:v>
                </c:pt>
                <c:pt idx="175">
                  <c:v>-0.11547739626237619</c:v>
                </c:pt>
                <c:pt idx="176">
                  <c:v>-0.11762378167537324</c:v>
                </c:pt>
                <c:pt idx="177">
                  <c:v>-0.1352348929070053</c:v>
                </c:pt>
                <c:pt idx="178">
                  <c:v>-0.13568508866721252</c:v>
                </c:pt>
                <c:pt idx="179">
                  <c:v>-0.18405271483001551</c:v>
                </c:pt>
                <c:pt idx="180">
                  <c:v>-0.17850835013912125</c:v>
                </c:pt>
                <c:pt idx="181">
                  <c:v>-0.17393183444001648</c:v>
                </c:pt>
                <c:pt idx="182">
                  <c:v>-0.15316147136371661</c:v>
                </c:pt>
                <c:pt idx="183">
                  <c:v>-0.13714589321805026</c:v>
                </c:pt>
                <c:pt idx="184">
                  <c:v>-0.12441648881008271</c:v>
                </c:pt>
                <c:pt idx="185">
                  <c:v>-2.091076776163292E-2</c:v>
                </c:pt>
                <c:pt idx="186">
                  <c:v>-1.4448918744627615E-2</c:v>
                </c:pt>
                <c:pt idx="187">
                  <c:v>3.336430228626508E-3</c:v>
                </c:pt>
                <c:pt idx="188">
                  <c:v>2.2314214867599214E-2</c:v>
                </c:pt>
                <c:pt idx="189">
                  <c:v>5.0937430454752075E-2</c:v>
                </c:pt>
                <c:pt idx="190">
                  <c:v>9.5644566190545843E-2</c:v>
                </c:pt>
                <c:pt idx="191">
                  <c:v>0.1900548113367857</c:v>
                </c:pt>
                <c:pt idx="192">
                  <c:v>0.21103924605729607</c:v>
                </c:pt>
                <c:pt idx="193">
                  <c:v>0.2214263217936614</c:v>
                </c:pt>
                <c:pt idx="194">
                  <c:v>0.23409204199038647</c:v>
                </c:pt>
                <c:pt idx="195">
                  <c:v>0.23007610306484305</c:v>
                </c:pt>
                <c:pt idx="196">
                  <c:v>0.24571509392643054</c:v>
                </c:pt>
                <c:pt idx="197">
                  <c:v>0.25006276846608522</c:v>
                </c:pt>
                <c:pt idx="198">
                  <c:v>0.26984004182222576</c:v>
                </c:pt>
                <c:pt idx="199">
                  <c:v>0.27401304516595748</c:v>
                </c:pt>
                <c:pt idx="200">
                  <c:v>0.28055644875478913</c:v>
                </c:pt>
                <c:pt idx="201">
                  <c:v>0.28600348098552608</c:v>
                </c:pt>
                <c:pt idx="202">
                  <c:v>0.28033599867098502</c:v>
                </c:pt>
                <c:pt idx="203">
                  <c:v>0.27223929496426247</c:v>
                </c:pt>
                <c:pt idx="204">
                  <c:v>0.19589136693283504</c:v>
                </c:pt>
                <c:pt idx="205">
                  <c:v>0.20177079299209355</c:v>
                </c:pt>
                <c:pt idx="206">
                  <c:v>0.19845123452850832</c:v>
                </c:pt>
                <c:pt idx="207">
                  <c:v>0.16400224487888204</c:v>
                </c:pt>
                <c:pt idx="208">
                  <c:v>0.15667808085110724</c:v>
                </c:pt>
                <c:pt idx="209">
                  <c:v>0.13978803211624435</c:v>
                </c:pt>
                <c:pt idx="210">
                  <c:v>0.12141611668345931</c:v>
                </c:pt>
                <c:pt idx="211">
                  <c:v>0.10369938669638668</c:v>
                </c:pt>
                <c:pt idx="212">
                  <c:v>8.6285957453007267E-2</c:v>
                </c:pt>
                <c:pt idx="213">
                  <c:v>7.502307207503911E-2</c:v>
                </c:pt>
                <c:pt idx="214">
                  <c:v>4.7871939209583436E-2</c:v>
                </c:pt>
                <c:pt idx="215">
                  <c:v>3.466793161577586E-2</c:v>
                </c:pt>
                <c:pt idx="216">
                  <c:v>2.6406419873200804E-2</c:v>
                </c:pt>
                <c:pt idx="217">
                  <c:v>2.8852281033796556E-2</c:v>
                </c:pt>
                <c:pt idx="218">
                  <c:v>2.4336948797637925E-2</c:v>
                </c:pt>
                <c:pt idx="219">
                  <c:v>2.2270492162110855E-2</c:v>
                </c:pt>
                <c:pt idx="220">
                  <c:v>3.1336625699849296E-2</c:v>
                </c:pt>
                <c:pt idx="221">
                  <c:v>5.9315351022406926E-2</c:v>
                </c:pt>
                <c:pt idx="222">
                  <c:v>6.0422726604103083E-2</c:v>
                </c:pt>
                <c:pt idx="223">
                  <c:v>2.2320319905941854E-2</c:v>
                </c:pt>
                <c:pt idx="224">
                  <c:v>-5.4513243545515899E-2</c:v>
                </c:pt>
                <c:pt idx="225">
                  <c:v>-7.5304433908330082E-2</c:v>
                </c:pt>
                <c:pt idx="226">
                  <c:v>-0.10814609804214759</c:v>
                </c:pt>
                <c:pt idx="227">
                  <c:v>-0.13541122640762293</c:v>
                </c:pt>
                <c:pt idx="228">
                  <c:v>-0.17948071469215476</c:v>
                </c:pt>
                <c:pt idx="229">
                  <c:v>-0.23047916633208321</c:v>
                </c:pt>
                <c:pt idx="230">
                  <c:v>-0.28080221590567034</c:v>
                </c:pt>
                <c:pt idx="231">
                  <c:v>-0.35766635887444709</c:v>
                </c:pt>
                <c:pt idx="232">
                  <c:v>-0.39804587247696765</c:v>
                </c:pt>
                <c:pt idx="233">
                  <c:v>-0.46446904430428793</c:v>
                </c:pt>
                <c:pt idx="234">
                  <c:v>-0.51914370826237199</c:v>
                </c:pt>
                <c:pt idx="235">
                  <c:v>-0.5072690170255314</c:v>
                </c:pt>
                <c:pt idx="236">
                  <c:v>-0.52241345031080222</c:v>
                </c:pt>
                <c:pt idx="237">
                  <c:v>-0.53371348877920655</c:v>
                </c:pt>
                <c:pt idx="238">
                  <c:v>-0.54377107130666369</c:v>
                </c:pt>
                <c:pt idx="239">
                  <c:v>-0.54312050058020811</c:v>
                </c:pt>
                <c:pt idx="240">
                  <c:v>-0.55061616004339642</c:v>
                </c:pt>
                <c:pt idx="241">
                  <c:v>-0.54993867987915412</c:v>
                </c:pt>
                <c:pt idx="242">
                  <c:v>-0.5469902883002985</c:v>
                </c:pt>
                <c:pt idx="243">
                  <c:v>-0.54759176804533616</c:v>
                </c:pt>
                <c:pt idx="244">
                  <c:v>-0.53598006705343826</c:v>
                </c:pt>
                <c:pt idx="245">
                  <c:v>-0.52645759330055575</c:v>
                </c:pt>
                <c:pt idx="246">
                  <c:v>-0.52412796742036027</c:v>
                </c:pt>
                <c:pt idx="247">
                  <c:v>-0.52058723079738867</c:v>
                </c:pt>
                <c:pt idx="248">
                  <c:v>-0.50938193001980658</c:v>
                </c:pt>
                <c:pt idx="249">
                  <c:v>-0.50120938735166609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EF-4BBD-9BE0-8E802D8D12A5}"/>
            </c:ext>
          </c:extLst>
        </c:ser>
        <c:ser>
          <c:idx val="3"/>
          <c:order val="3"/>
          <c:tx>
            <c:strRef>
              <c:f>'איור 3 נתונים'!$E$1</c:f>
              <c:strCache>
                <c:ptCount val="1"/>
                <c:pt idx="0">
                  <c:v>Tourism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'איור 3 נתונים'!$A$2:$A$251</c:f>
              <c:numCache>
                <c:formatCode>dd\-mm\-yyyy</c:formatCode>
                <c:ptCount val="250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43937.125</c:v>
                </c:pt>
                <c:pt idx="83">
                  <c:v>43938.125</c:v>
                </c:pt>
                <c:pt idx="84">
                  <c:v>43940.125</c:v>
                </c:pt>
                <c:pt idx="85">
                  <c:v>43941.125</c:v>
                </c:pt>
                <c:pt idx="86">
                  <c:v>43942.125</c:v>
                </c:pt>
                <c:pt idx="87">
                  <c:v>43943.125</c:v>
                </c:pt>
                <c:pt idx="88">
                  <c:v>43944.125</c:v>
                </c:pt>
                <c:pt idx="89">
                  <c:v>43945.125</c:v>
                </c:pt>
                <c:pt idx="90">
                  <c:v>43947.125</c:v>
                </c:pt>
                <c:pt idx="91">
                  <c:v>43948.125</c:v>
                </c:pt>
                <c:pt idx="92">
                  <c:v>43949.125</c:v>
                </c:pt>
                <c:pt idx="93">
                  <c:v>43951.125</c:v>
                </c:pt>
                <c:pt idx="94">
                  <c:v>43952.125</c:v>
                </c:pt>
                <c:pt idx="95">
                  <c:v>43954.125</c:v>
                </c:pt>
                <c:pt idx="96">
                  <c:v>43955.125</c:v>
                </c:pt>
                <c:pt idx="97">
                  <c:v>43956.125</c:v>
                </c:pt>
                <c:pt idx="98">
                  <c:v>43957.125</c:v>
                </c:pt>
                <c:pt idx="99">
                  <c:v>43958.125</c:v>
                </c:pt>
                <c:pt idx="100">
                  <c:v>43959.125</c:v>
                </c:pt>
                <c:pt idx="101">
                  <c:v>43961.125</c:v>
                </c:pt>
                <c:pt idx="102">
                  <c:v>43962.125</c:v>
                </c:pt>
                <c:pt idx="103">
                  <c:v>43963.125</c:v>
                </c:pt>
                <c:pt idx="104">
                  <c:v>43964.125</c:v>
                </c:pt>
                <c:pt idx="105">
                  <c:v>43965.125</c:v>
                </c:pt>
                <c:pt idx="106">
                  <c:v>43966.125</c:v>
                </c:pt>
                <c:pt idx="107">
                  <c:v>43968.125</c:v>
                </c:pt>
                <c:pt idx="108">
                  <c:v>43969.125</c:v>
                </c:pt>
                <c:pt idx="109">
                  <c:v>43970.125</c:v>
                </c:pt>
                <c:pt idx="110">
                  <c:v>43971.125</c:v>
                </c:pt>
                <c:pt idx="111">
                  <c:v>43972.125</c:v>
                </c:pt>
                <c:pt idx="112">
                  <c:v>43973.125</c:v>
                </c:pt>
                <c:pt idx="113">
                  <c:v>43975.125</c:v>
                </c:pt>
                <c:pt idx="114">
                  <c:v>43976.125</c:v>
                </c:pt>
                <c:pt idx="115">
                  <c:v>43977.125</c:v>
                </c:pt>
                <c:pt idx="116">
                  <c:v>43978.125</c:v>
                </c:pt>
                <c:pt idx="117">
                  <c:v>43979.125</c:v>
                </c:pt>
                <c:pt idx="118">
                  <c:v>43982.125</c:v>
                </c:pt>
                <c:pt idx="119">
                  <c:v>43983.125</c:v>
                </c:pt>
                <c:pt idx="120">
                  <c:v>43984.125</c:v>
                </c:pt>
                <c:pt idx="121">
                  <c:v>43985.125</c:v>
                </c:pt>
                <c:pt idx="122">
                  <c:v>43986.125</c:v>
                </c:pt>
                <c:pt idx="123">
                  <c:v>43987.125</c:v>
                </c:pt>
                <c:pt idx="124">
                  <c:v>43989.125</c:v>
                </c:pt>
                <c:pt idx="125">
                  <c:v>43990.125</c:v>
                </c:pt>
                <c:pt idx="126">
                  <c:v>43991.125</c:v>
                </c:pt>
                <c:pt idx="127">
                  <c:v>43992.125</c:v>
                </c:pt>
                <c:pt idx="128">
                  <c:v>43993.125</c:v>
                </c:pt>
                <c:pt idx="129">
                  <c:v>43994.125</c:v>
                </c:pt>
                <c:pt idx="130">
                  <c:v>43996.125</c:v>
                </c:pt>
                <c:pt idx="131">
                  <c:v>43997.125</c:v>
                </c:pt>
                <c:pt idx="132">
                  <c:v>43998.125</c:v>
                </c:pt>
                <c:pt idx="133">
                  <c:v>43999.125</c:v>
                </c:pt>
                <c:pt idx="134">
                  <c:v>44000.125</c:v>
                </c:pt>
                <c:pt idx="135">
                  <c:v>44001.125</c:v>
                </c:pt>
                <c:pt idx="136">
                  <c:v>44003.125</c:v>
                </c:pt>
                <c:pt idx="137">
                  <c:v>44004.125</c:v>
                </c:pt>
                <c:pt idx="138">
                  <c:v>44005.125</c:v>
                </c:pt>
                <c:pt idx="139">
                  <c:v>44006.125</c:v>
                </c:pt>
                <c:pt idx="140">
                  <c:v>44007.125</c:v>
                </c:pt>
                <c:pt idx="141">
                  <c:v>44008.125</c:v>
                </c:pt>
                <c:pt idx="142">
                  <c:v>44010.125</c:v>
                </c:pt>
                <c:pt idx="143">
                  <c:v>44011.125</c:v>
                </c:pt>
                <c:pt idx="144">
                  <c:v>44012.125</c:v>
                </c:pt>
                <c:pt idx="145">
                  <c:v>44013.125</c:v>
                </c:pt>
                <c:pt idx="146">
                  <c:v>44014.125</c:v>
                </c:pt>
                <c:pt idx="147">
                  <c:v>44015.125</c:v>
                </c:pt>
                <c:pt idx="148">
                  <c:v>44017.125</c:v>
                </c:pt>
                <c:pt idx="149">
                  <c:v>44018.125</c:v>
                </c:pt>
                <c:pt idx="150">
                  <c:v>44019.125</c:v>
                </c:pt>
                <c:pt idx="151">
                  <c:v>44020.125</c:v>
                </c:pt>
                <c:pt idx="152">
                  <c:v>44021.125</c:v>
                </c:pt>
                <c:pt idx="153">
                  <c:v>44022.125</c:v>
                </c:pt>
                <c:pt idx="154">
                  <c:v>44024.125</c:v>
                </c:pt>
                <c:pt idx="155">
                  <c:v>44025.125</c:v>
                </c:pt>
                <c:pt idx="156">
                  <c:v>44026.125</c:v>
                </c:pt>
                <c:pt idx="157">
                  <c:v>44027.125</c:v>
                </c:pt>
                <c:pt idx="158">
                  <c:v>44028.125</c:v>
                </c:pt>
                <c:pt idx="159">
                  <c:v>44029.125</c:v>
                </c:pt>
                <c:pt idx="160">
                  <c:v>44031.125</c:v>
                </c:pt>
                <c:pt idx="161">
                  <c:v>44032.125</c:v>
                </c:pt>
                <c:pt idx="162">
                  <c:v>44033.125</c:v>
                </c:pt>
                <c:pt idx="163">
                  <c:v>44034.125</c:v>
                </c:pt>
                <c:pt idx="164">
                  <c:v>44035.125</c:v>
                </c:pt>
                <c:pt idx="165">
                  <c:v>44036.125</c:v>
                </c:pt>
                <c:pt idx="166">
                  <c:v>44038.125</c:v>
                </c:pt>
                <c:pt idx="167">
                  <c:v>44039.125</c:v>
                </c:pt>
                <c:pt idx="168">
                  <c:v>44040.125</c:v>
                </c:pt>
                <c:pt idx="169">
                  <c:v>44041.125</c:v>
                </c:pt>
                <c:pt idx="170">
                  <c:v>44042.125</c:v>
                </c:pt>
                <c:pt idx="171">
                  <c:v>44043.125</c:v>
                </c:pt>
                <c:pt idx="172">
                  <c:v>44045.125</c:v>
                </c:pt>
                <c:pt idx="173">
                  <c:v>44046.125</c:v>
                </c:pt>
                <c:pt idx="174">
                  <c:v>44047.125</c:v>
                </c:pt>
                <c:pt idx="175">
                  <c:v>44048.125</c:v>
                </c:pt>
                <c:pt idx="176">
                  <c:v>44049.125</c:v>
                </c:pt>
                <c:pt idx="177">
                  <c:v>44050.125</c:v>
                </c:pt>
                <c:pt idx="178">
                  <c:v>44052.125</c:v>
                </c:pt>
                <c:pt idx="179">
                  <c:v>44053.125</c:v>
                </c:pt>
                <c:pt idx="180">
                  <c:v>44054.125</c:v>
                </c:pt>
                <c:pt idx="181">
                  <c:v>44055</c:v>
                </c:pt>
                <c:pt idx="182">
                  <c:v>44056</c:v>
                </c:pt>
                <c:pt idx="183">
                  <c:v>44057</c:v>
                </c:pt>
                <c:pt idx="184">
                  <c:v>44058</c:v>
                </c:pt>
                <c:pt idx="185">
                  <c:v>44059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44065</c:v>
                </c:pt>
                <c:pt idx="192">
                  <c:v>44066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44073</c:v>
                </c:pt>
                <c:pt idx="200">
                  <c:v>44074</c:v>
                </c:pt>
                <c:pt idx="201">
                  <c:v>44075</c:v>
                </c:pt>
                <c:pt idx="202">
                  <c:v>44076</c:v>
                </c:pt>
                <c:pt idx="203">
                  <c:v>44077</c:v>
                </c:pt>
                <c:pt idx="204">
                  <c:v>44078</c:v>
                </c:pt>
                <c:pt idx="205">
                  <c:v>44079</c:v>
                </c:pt>
                <c:pt idx="206">
                  <c:v>44080</c:v>
                </c:pt>
                <c:pt idx="207">
                  <c:v>44081</c:v>
                </c:pt>
                <c:pt idx="208">
                  <c:v>44082</c:v>
                </c:pt>
                <c:pt idx="209">
                  <c:v>44083</c:v>
                </c:pt>
                <c:pt idx="210">
                  <c:v>44084</c:v>
                </c:pt>
                <c:pt idx="211">
                  <c:v>44085</c:v>
                </c:pt>
                <c:pt idx="212">
                  <c:v>44086</c:v>
                </c:pt>
                <c:pt idx="213">
                  <c:v>44087</c:v>
                </c:pt>
                <c:pt idx="214">
                  <c:v>44088</c:v>
                </c:pt>
                <c:pt idx="215">
                  <c:v>44089</c:v>
                </c:pt>
                <c:pt idx="216">
                  <c:v>44090</c:v>
                </c:pt>
                <c:pt idx="217">
                  <c:v>44091</c:v>
                </c:pt>
                <c:pt idx="218">
                  <c:v>44092</c:v>
                </c:pt>
                <c:pt idx="219">
                  <c:v>44093</c:v>
                </c:pt>
                <c:pt idx="220">
                  <c:v>44094</c:v>
                </c:pt>
                <c:pt idx="221">
                  <c:v>44095</c:v>
                </c:pt>
                <c:pt idx="222">
                  <c:v>44096</c:v>
                </c:pt>
                <c:pt idx="223">
                  <c:v>44097</c:v>
                </c:pt>
                <c:pt idx="224">
                  <c:v>44098</c:v>
                </c:pt>
                <c:pt idx="225">
                  <c:v>44099</c:v>
                </c:pt>
                <c:pt idx="226">
                  <c:v>44100</c:v>
                </c:pt>
                <c:pt idx="227">
                  <c:v>44101</c:v>
                </c:pt>
                <c:pt idx="228">
                  <c:v>44102</c:v>
                </c:pt>
                <c:pt idx="229">
                  <c:v>44103</c:v>
                </c:pt>
                <c:pt idx="230">
                  <c:v>44104</c:v>
                </c:pt>
                <c:pt idx="231">
                  <c:v>44105</c:v>
                </c:pt>
                <c:pt idx="232">
                  <c:v>44106</c:v>
                </c:pt>
                <c:pt idx="233">
                  <c:v>44107</c:v>
                </c:pt>
                <c:pt idx="234">
                  <c:v>44108</c:v>
                </c:pt>
                <c:pt idx="235">
                  <c:v>44109</c:v>
                </c:pt>
                <c:pt idx="236">
                  <c:v>44110</c:v>
                </c:pt>
                <c:pt idx="237">
                  <c:v>44111</c:v>
                </c:pt>
                <c:pt idx="238">
                  <c:v>44112</c:v>
                </c:pt>
                <c:pt idx="239">
                  <c:v>44113</c:v>
                </c:pt>
                <c:pt idx="240">
                  <c:v>44114</c:v>
                </c:pt>
                <c:pt idx="241">
                  <c:v>44115</c:v>
                </c:pt>
                <c:pt idx="242">
                  <c:v>44116</c:v>
                </c:pt>
                <c:pt idx="243">
                  <c:v>44117</c:v>
                </c:pt>
                <c:pt idx="244">
                  <c:v>44118</c:v>
                </c:pt>
                <c:pt idx="245">
                  <c:v>44119</c:v>
                </c:pt>
                <c:pt idx="246">
                  <c:v>44120</c:v>
                </c:pt>
                <c:pt idx="247">
                  <c:v>44121</c:v>
                </c:pt>
                <c:pt idx="248">
                  <c:v>44122</c:v>
                </c:pt>
                <c:pt idx="249">
                  <c:v>44123</c:v>
                </c:pt>
              </c:numCache>
            </c:numRef>
          </c:cat>
          <c:val>
            <c:numRef>
              <c:f>'איור 3 נתונים'!$E$2:$E$251</c:f>
              <c:numCache>
                <c:formatCode>0%</c:formatCode>
                <c:ptCount val="250"/>
                <c:pt idx="0">
                  <c:v>0</c:v>
                </c:pt>
                <c:pt idx="1">
                  <c:v>-8.1297215702773595E-3</c:v>
                </c:pt>
                <c:pt idx="2">
                  <c:v>-1.7415712450637999E-2</c:v>
                </c:pt>
                <c:pt idx="3">
                  <c:v>-2.1429644305575146E-2</c:v>
                </c:pt>
                <c:pt idx="4">
                  <c:v>-1.9208994940160484E-2</c:v>
                </c:pt>
                <c:pt idx="5">
                  <c:v>-2.6215915851967475E-2</c:v>
                </c:pt>
                <c:pt idx="6">
                  <c:v>-2.5391783912159127E-2</c:v>
                </c:pt>
                <c:pt idx="7">
                  <c:v>2.6846359884476367E-2</c:v>
                </c:pt>
                <c:pt idx="8">
                  <c:v>3.889056886526121E-2</c:v>
                </c:pt>
                <c:pt idx="9">
                  <c:v>4.9522329465814252E-2</c:v>
                </c:pt>
                <c:pt idx="10">
                  <c:v>9.1079519134560361E-3</c:v>
                </c:pt>
                <c:pt idx="11">
                  <c:v>-3.358099165156736E-2</c:v>
                </c:pt>
                <c:pt idx="12">
                  <c:v>6.6108006963752075E-3</c:v>
                </c:pt>
                <c:pt idx="13">
                  <c:v>2.2756100304814897E-2</c:v>
                </c:pt>
                <c:pt idx="14">
                  <c:v>4.0458570761293E-2</c:v>
                </c:pt>
                <c:pt idx="15">
                  <c:v>5.2503791240150699E-2</c:v>
                </c:pt>
                <c:pt idx="16">
                  <c:v>4.5811589011295561E-2</c:v>
                </c:pt>
                <c:pt idx="17">
                  <c:v>1.3022709849331626E-2</c:v>
                </c:pt>
                <c:pt idx="18">
                  <c:v>-2.4672804244989854E-2</c:v>
                </c:pt>
                <c:pt idx="19">
                  <c:v>-1.1727286288248928E-3</c:v>
                </c:pt>
                <c:pt idx="20">
                  <c:v>5.1864463806987615E-3</c:v>
                </c:pt>
                <c:pt idx="21">
                  <c:v>-3.601095353936612E-2</c:v>
                </c:pt>
                <c:pt idx="22">
                  <c:v>-3.7745430036641103E-2</c:v>
                </c:pt>
                <c:pt idx="23">
                  <c:v>-3.2500628993572533E-2</c:v>
                </c:pt>
                <c:pt idx="24">
                  <c:v>4.3612943441778018E-2</c:v>
                </c:pt>
                <c:pt idx="25">
                  <c:v>-7.2584505485741024E-3</c:v>
                </c:pt>
                <c:pt idx="26">
                  <c:v>-2.7818899619087123E-2</c:v>
                </c:pt>
                <c:pt idx="27">
                  <c:v>-4.8038927074032345E-2</c:v>
                </c:pt>
                <c:pt idx="28">
                  <c:v>-6.1186620478617115E-2</c:v>
                </c:pt>
                <c:pt idx="29">
                  <c:v>-5.5107821937316226E-2</c:v>
                </c:pt>
                <c:pt idx="30">
                  <c:v>1.568005625116764E-2</c:v>
                </c:pt>
                <c:pt idx="31">
                  <c:v>2.3158816859614184E-4</c:v>
                </c:pt>
                <c:pt idx="32">
                  <c:v>-8.078773721868715E-3</c:v>
                </c:pt>
                <c:pt idx="33">
                  <c:v>-4.2454144086709888E-3</c:v>
                </c:pt>
                <c:pt idx="34">
                  <c:v>-1.4334270411970662E-2</c:v>
                </c:pt>
                <c:pt idx="35">
                  <c:v>2.8987272749480208E-2</c:v>
                </c:pt>
                <c:pt idx="36">
                  <c:v>-8.7278597864354213E-3</c:v>
                </c:pt>
                <c:pt idx="37">
                  <c:v>-4.5459764989813412E-2</c:v>
                </c:pt>
                <c:pt idx="38">
                  <c:v>-4.7030750520219655E-2</c:v>
                </c:pt>
                <c:pt idx="39">
                  <c:v>-5.6127337192802385E-2</c:v>
                </c:pt>
                <c:pt idx="40">
                  <c:v>-6.3537876645016533E-2</c:v>
                </c:pt>
                <c:pt idx="41">
                  <c:v>-5.7413393108440847E-3</c:v>
                </c:pt>
                <c:pt idx="42">
                  <c:v>-1.8509890185875011E-2</c:v>
                </c:pt>
                <c:pt idx="43">
                  <c:v>-4.7615829564838452E-2</c:v>
                </c:pt>
                <c:pt idx="44">
                  <c:v>-8.0258947023792881E-2</c:v>
                </c:pt>
                <c:pt idx="45">
                  <c:v>-6.1005116622535382E-2</c:v>
                </c:pt>
                <c:pt idx="46">
                  <c:v>-7.9105224044980438E-2</c:v>
                </c:pt>
                <c:pt idx="47">
                  <c:v>-8.7342622655214086E-2</c:v>
                </c:pt>
                <c:pt idx="48">
                  <c:v>-0.15243737564770732</c:v>
                </c:pt>
                <c:pt idx="49">
                  <c:v>-0.10451272258202371</c:v>
                </c:pt>
                <c:pt idx="50">
                  <c:v>-0.12108269030710872</c:v>
                </c:pt>
                <c:pt idx="51">
                  <c:v>-0.15066864415839698</c:v>
                </c:pt>
                <c:pt idx="52">
                  <c:v>-0.18137284194354564</c:v>
                </c:pt>
                <c:pt idx="53">
                  <c:v>-0.28155066427647435</c:v>
                </c:pt>
                <c:pt idx="54">
                  <c:v>-0.3109835380656325</c:v>
                </c:pt>
                <c:pt idx="55">
                  <c:v>-0.30853244503097343</c:v>
                </c:pt>
                <c:pt idx="56">
                  <c:v>-0.32371751491244449</c:v>
                </c:pt>
                <c:pt idx="57">
                  <c:v>-0.3932957934725323</c:v>
                </c:pt>
                <c:pt idx="58">
                  <c:v>-0.41802793230528057</c:v>
                </c:pt>
                <c:pt idx="59">
                  <c:v>-0.44650856727393495</c:v>
                </c:pt>
                <c:pt idx="60">
                  <c:v>-0.48897138726931821</c:v>
                </c:pt>
                <c:pt idx="61">
                  <c:v>-0.47803937742274616</c:v>
                </c:pt>
                <c:pt idx="62">
                  <c:v>-0.51036092972493052</c:v>
                </c:pt>
                <c:pt idx="63">
                  <c:v>-0.53397559806869166</c:v>
                </c:pt>
                <c:pt idx="64">
                  <c:v>-0.55280370565180637</c:v>
                </c:pt>
                <c:pt idx="65">
                  <c:v>-0.57451720392709227</c:v>
                </c:pt>
                <c:pt idx="66">
                  <c:v>-0.55643232374527307</c:v>
                </c:pt>
                <c:pt idx="67">
                  <c:v>-0.58198863347077989</c:v>
                </c:pt>
                <c:pt idx="68">
                  <c:v>-0.60858072753290948</c:v>
                </c:pt>
                <c:pt idx="69">
                  <c:v>-0.62823078721360837</c:v>
                </c:pt>
                <c:pt idx="70">
                  <c:v>-0.65909627134584392</c:v>
                </c:pt>
                <c:pt idx="71">
                  <c:v>-0.67852970401826496</c:v>
                </c:pt>
                <c:pt idx="72">
                  <c:v>-0.6888403578564648</c:v>
                </c:pt>
                <c:pt idx="73">
                  <c:v>-0.69724032237362343</c:v>
                </c:pt>
                <c:pt idx="74">
                  <c:v>-0.75176636276773745</c:v>
                </c:pt>
                <c:pt idx="75">
                  <c:v>-0.76063474746507898</c:v>
                </c:pt>
                <c:pt idx="76">
                  <c:v>-0.76549410993123335</c:v>
                </c:pt>
                <c:pt idx="77">
                  <c:v>-0.77386478357659894</c:v>
                </c:pt>
                <c:pt idx="78">
                  <c:v>-0.84051347096176654</c:v>
                </c:pt>
                <c:pt idx="79">
                  <c:v>-0.83659388951125191</c:v>
                </c:pt>
                <c:pt idx="80">
                  <c:v>-0.84648900666690929</c:v>
                </c:pt>
                <c:pt idx="81">
                  <c:v>-0.85075827313200647</c:v>
                </c:pt>
                <c:pt idx="82">
                  <c:v>-0.86771016937458711</c:v>
                </c:pt>
                <c:pt idx="83">
                  <c:v>-0.89039448976107671</c:v>
                </c:pt>
                <c:pt idx="84">
                  <c:v>-0.89461139879477347</c:v>
                </c:pt>
                <c:pt idx="85">
                  <c:v>-0.89423452846518781</c:v>
                </c:pt>
                <c:pt idx="86">
                  <c:v>-0.87920911548558112</c:v>
                </c:pt>
                <c:pt idx="87">
                  <c:v>-0.88328391878717261</c:v>
                </c:pt>
                <c:pt idx="88">
                  <c:v>-0.8852327704819527</c:v>
                </c:pt>
                <c:pt idx="89">
                  <c:v>-0.88101142392993848</c:v>
                </c:pt>
                <c:pt idx="90">
                  <c:v>-0.87192799449240765</c:v>
                </c:pt>
                <c:pt idx="91">
                  <c:v>-0.87844359673326733</c:v>
                </c:pt>
                <c:pt idx="92">
                  <c:v>-0.87743286321301073</c:v>
                </c:pt>
                <c:pt idx="93">
                  <c:v>-0.87306086466815014</c:v>
                </c:pt>
                <c:pt idx="94">
                  <c:v>-0.84663388851485688</c:v>
                </c:pt>
                <c:pt idx="95">
                  <c:v>-0.82283812099456588</c:v>
                </c:pt>
                <c:pt idx="96">
                  <c:v>-0.81637970189028997</c:v>
                </c:pt>
                <c:pt idx="97">
                  <c:v>-0.81249180291126799</c:v>
                </c:pt>
                <c:pt idx="98">
                  <c:v>-0.82137816256428797</c:v>
                </c:pt>
                <c:pt idx="99">
                  <c:v>-0.81710182265830578</c:v>
                </c:pt>
                <c:pt idx="100">
                  <c:v>-0.81019092191680375</c:v>
                </c:pt>
                <c:pt idx="101">
                  <c:v>-0.8036103570856411</c:v>
                </c:pt>
                <c:pt idx="102">
                  <c:v>-0.79798819083065198</c:v>
                </c:pt>
                <c:pt idx="103">
                  <c:v>-0.77758590541887662</c:v>
                </c:pt>
                <c:pt idx="104">
                  <c:v>-0.77425372278209825</c:v>
                </c:pt>
                <c:pt idx="105">
                  <c:v>-0.79681077344536433</c:v>
                </c:pt>
                <c:pt idx="106">
                  <c:v>-0.79488283276562754</c:v>
                </c:pt>
                <c:pt idx="107">
                  <c:v>-0.79086006950473353</c:v>
                </c:pt>
                <c:pt idx="108">
                  <c:v>-0.7893382037498099</c:v>
                </c:pt>
                <c:pt idx="109">
                  <c:v>-0.78651351490091459</c:v>
                </c:pt>
                <c:pt idx="110">
                  <c:v>-0.78509141191323795</c:v>
                </c:pt>
                <c:pt idx="111">
                  <c:v>-0.77806846243640515</c:v>
                </c:pt>
                <c:pt idx="112">
                  <c:v>-0.76055979983318389</c:v>
                </c:pt>
                <c:pt idx="113">
                  <c:v>-0.74369118966734549</c:v>
                </c:pt>
                <c:pt idx="114">
                  <c:v>-0.73607363123672642</c:v>
                </c:pt>
                <c:pt idx="115">
                  <c:v>-0.72804485264361196</c:v>
                </c:pt>
                <c:pt idx="116">
                  <c:v>-0.71804661433363903</c:v>
                </c:pt>
                <c:pt idx="117">
                  <c:v>-0.70911392899211556</c:v>
                </c:pt>
                <c:pt idx="118">
                  <c:v>-0.65855106784468598</c:v>
                </c:pt>
                <c:pt idx="119">
                  <c:v>-0.65151304222369011</c:v>
                </c:pt>
                <c:pt idx="120">
                  <c:v>-0.62250560338877059</c:v>
                </c:pt>
                <c:pt idx="121">
                  <c:v>-0.61801772288956613</c:v>
                </c:pt>
                <c:pt idx="122">
                  <c:v>-0.6001742205217302</c:v>
                </c:pt>
                <c:pt idx="123">
                  <c:v>-0.58823046339956342</c:v>
                </c:pt>
                <c:pt idx="124">
                  <c:v>-0.59350959662357239</c:v>
                </c:pt>
                <c:pt idx="125">
                  <c:v>-0.6005852208052791</c:v>
                </c:pt>
                <c:pt idx="126">
                  <c:v>-0.59017833473720849</c:v>
                </c:pt>
                <c:pt idx="127">
                  <c:v>-0.57759188273028994</c:v>
                </c:pt>
                <c:pt idx="128">
                  <c:v>-0.57459222416406397</c:v>
                </c:pt>
                <c:pt idx="129">
                  <c:v>-0.56251030762664622</c:v>
                </c:pt>
                <c:pt idx="130">
                  <c:v>-0.60622361427433236</c:v>
                </c:pt>
                <c:pt idx="131">
                  <c:v>-0.60276965196289323</c:v>
                </c:pt>
                <c:pt idx="132">
                  <c:v>-0.59265304319405054</c:v>
                </c:pt>
                <c:pt idx="133">
                  <c:v>-0.58464795874269515</c:v>
                </c:pt>
                <c:pt idx="134">
                  <c:v>-0.58715571970502811</c:v>
                </c:pt>
                <c:pt idx="135">
                  <c:v>-0.59404440897737176</c:v>
                </c:pt>
                <c:pt idx="136">
                  <c:v>-0.59047772805622911</c:v>
                </c:pt>
                <c:pt idx="137">
                  <c:v>-0.58725246749505633</c:v>
                </c:pt>
                <c:pt idx="138">
                  <c:v>-0.57459006475214891</c:v>
                </c:pt>
                <c:pt idx="139">
                  <c:v>-0.58506996394416222</c:v>
                </c:pt>
                <c:pt idx="140">
                  <c:v>-0.59629769097149832</c:v>
                </c:pt>
                <c:pt idx="141">
                  <c:v>-0.54596871865544605</c:v>
                </c:pt>
                <c:pt idx="142">
                  <c:v>-0.54742706676996322</c:v>
                </c:pt>
                <c:pt idx="143">
                  <c:v>-0.54062915389630517</c:v>
                </c:pt>
                <c:pt idx="144">
                  <c:v>-0.53785144343885893</c:v>
                </c:pt>
                <c:pt idx="145">
                  <c:v>-0.53150538495722621</c:v>
                </c:pt>
                <c:pt idx="146">
                  <c:v>-0.48971087823596149</c:v>
                </c:pt>
                <c:pt idx="147">
                  <c:v>-0.50133060268843344</c:v>
                </c:pt>
                <c:pt idx="148">
                  <c:v>-0.49193317869290432</c:v>
                </c:pt>
                <c:pt idx="149">
                  <c:v>-0.48610654923338092</c:v>
                </c:pt>
                <c:pt idx="150">
                  <c:v>-0.4815625327028098</c:v>
                </c:pt>
                <c:pt idx="151">
                  <c:v>-0.46899049458822939</c:v>
                </c:pt>
                <c:pt idx="152">
                  <c:v>-0.46289613892048664</c:v>
                </c:pt>
                <c:pt idx="153">
                  <c:v>-0.41742147458766576</c:v>
                </c:pt>
                <c:pt idx="154">
                  <c:v>-0.45579720592789175</c:v>
                </c:pt>
                <c:pt idx="155">
                  <c:v>-0.45853777831524878</c:v>
                </c:pt>
                <c:pt idx="156">
                  <c:v>-0.45830144996660294</c:v>
                </c:pt>
                <c:pt idx="157">
                  <c:v>-0.4604432071480834</c:v>
                </c:pt>
                <c:pt idx="158">
                  <c:v>-0.46845424668427627</c:v>
                </c:pt>
                <c:pt idx="159">
                  <c:v>-0.4972537043251376</c:v>
                </c:pt>
                <c:pt idx="160">
                  <c:v>-0.50184022997058797</c:v>
                </c:pt>
                <c:pt idx="161">
                  <c:v>-0.50177571945031485</c:v>
                </c:pt>
                <c:pt idx="162">
                  <c:v>-0.50953574514336619</c:v>
                </c:pt>
                <c:pt idx="163">
                  <c:v>-0.52595117314790873</c:v>
                </c:pt>
                <c:pt idx="164">
                  <c:v>-0.5299095754099874</c:v>
                </c:pt>
                <c:pt idx="165">
                  <c:v>-0.53002615143112208</c:v>
                </c:pt>
                <c:pt idx="166">
                  <c:v>-0.53530670756221321</c:v>
                </c:pt>
                <c:pt idx="167">
                  <c:v>-0.49639573301234041</c:v>
                </c:pt>
                <c:pt idx="168">
                  <c:v>-0.49668157881922359</c:v>
                </c:pt>
                <c:pt idx="169">
                  <c:v>-0.49543202200545156</c:v>
                </c:pt>
                <c:pt idx="170">
                  <c:v>-0.48811669882373065</c:v>
                </c:pt>
                <c:pt idx="171">
                  <c:v>-0.50548760170615581</c:v>
                </c:pt>
                <c:pt idx="172">
                  <c:v>-0.52540641987564562</c:v>
                </c:pt>
                <c:pt idx="173">
                  <c:v>-0.46601012751678883</c:v>
                </c:pt>
                <c:pt idx="174">
                  <c:v>-0.4618422586989297</c:v>
                </c:pt>
                <c:pt idx="175">
                  <c:v>-0.44936345111532827</c:v>
                </c:pt>
                <c:pt idx="176">
                  <c:v>-0.44183040079390168</c:v>
                </c:pt>
                <c:pt idx="177">
                  <c:v>-0.44300439734594843</c:v>
                </c:pt>
                <c:pt idx="178">
                  <c:v>-0.45256600242604561</c:v>
                </c:pt>
                <c:pt idx="179">
                  <c:v>-0.46074000641286583</c:v>
                </c:pt>
                <c:pt idx="180">
                  <c:v>-0.42967587114635208</c:v>
                </c:pt>
                <c:pt idx="181">
                  <c:v>-0.44700575330639081</c:v>
                </c:pt>
                <c:pt idx="182">
                  <c:v>-0.43178970792101423</c:v>
                </c:pt>
                <c:pt idx="183">
                  <c:v>-0.41779757115574012</c:v>
                </c:pt>
                <c:pt idx="184">
                  <c:v>-0.39257686820784532</c:v>
                </c:pt>
                <c:pt idx="185">
                  <c:v>-0.32419172419950137</c:v>
                </c:pt>
                <c:pt idx="186">
                  <c:v>-0.34616517646335476</c:v>
                </c:pt>
                <c:pt idx="187">
                  <c:v>-0.33174306892442729</c:v>
                </c:pt>
                <c:pt idx="188">
                  <c:v>-0.31841754489515295</c:v>
                </c:pt>
                <c:pt idx="189">
                  <c:v>-0.29953101653591496</c:v>
                </c:pt>
                <c:pt idx="190">
                  <c:v>-0.26319701310259735</c:v>
                </c:pt>
                <c:pt idx="191">
                  <c:v>-0.20435990656491221</c:v>
                </c:pt>
                <c:pt idx="192">
                  <c:v>-0.16916023945327086</c:v>
                </c:pt>
                <c:pt idx="193">
                  <c:v>-0.16500771317439922</c:v>
                </c:pt>
                <c:pt idx="194">
                  <c:v>-0.14839714155133532</c:v>
                </c:pt>
                <c:pt idx="195">
                  <c:v>-0.13991936769653257</c:v>
                </c:pt>
                <c:pt idx="196">
                  <c:v>-7.5262597415929555E-2</c:v>
                </c:pt>
                <c:pt idx="197">
                  <c:v>-6.4084499672197315E-2</c:v>
                </c:pt>
                <c:pt idx="198">
                  <c:v>-4.0596545857391586E-2</c:v>
                </c:pt>
                <c:pt idx="199">
                  <c:v>-3.6868336770224608E-2</c:v>
                </c:pt>
                <c:pt idx="200">
                  <c:v>-3.0648729334425973E-2</c:v>
                </c:pt>
                <c:pt idx="201">
                  <c:v>4.9314864826271343E-2</c:v>
                </c:pt>
                <c:pt idx="202">
                  <c:v>5.5484020706013659E-2</c:v>
                </c:pt>
                <c:pt idx="203">
                  <c:v>1.2908693371780355E-2</c:v>
                </c:pt>
                <c:pt idx="204">
                  <c:v>-1.8535320524049381E-2</c:v>
                </c:pt>
                <c:pt idx="205">
                  <c:v>-6.3935902963872193E-2</c:v>
                </c:pt>
                <c:pt idx="206">
                  <c:v>-7.0787389500188813E-2</c:v>
                </c:pt>
                <c:pt idx="207">
                  <c:v>-8.5771568143936827E-2</c:v>
                </c:pt>
                <c:pt idx="208">
                  <c:v>-0.10186889219515982</c:v>
                </c:pt>
                <c:pt idx="209">
                  <c:v>-0.17571845521764673</c:v>
                </c:pt>
                <c:pt idx="210">
                  <c:v>-0.19589144792329694</c:v>
                </c:pt>
                <c:pt idx="211">
                  <c:v>-0.24756860437834105</c:v>
                </c:pt>
                <c:pt idx="212">
                  <c:v>-0.26663269453719418</c:v>
                </c:pt>
                <c:pt idx="213">
                  <c:v>-0.28865921427011199</c:v>
                </c:pt>
                <c:pt idx="214">
                  <c:v>-0.38130711375315329</c:v>
                </c:pt>
                <c:pt idx="215">
                  <c:v>-0.41058806455252161</c:v>
                </c:pt>
                <c:pt idx="216">
                  <c:v>-0.41978871255643779</c:v>
                </c:pt>
                <c:pt idx="217">
                  <c:v>-0.42875985172276565</c:v>
                </c:pt>
                <c:pt idx="218">
                  <c:v>-0.44181188092514734</c:v>
                </c:pt>
                <c:pt idx="219">
                  <c:v>-0.44759316538987626</c:v>
                </c:pt>
                <c:pt idx="220">
                  <c:v>-0.45591740021854488</c:v>
                </c:pt>
                <c:pt idx="221">
                  <c:v>-0.45519011703845047</c:v>
                </c:pt>
                <c:pt idx="222">
                  <c:v>-0.48353907229494286</c:v>
                </c:pt>
                <c:pt idx="223">
                  <c:v>-0.50866816976153872</c:v>
                </c:pt>
                <c:pt idx="224">
                  <c:v>-0.56184091984474382</c:v>
                </c:pt>
                <c:pt idx="225">
                  <c:v>-0.53295458641435023</c:v>
                </c:pt>
                <c:pt idx="226">
                  <c:v>-0.55063764061365261</c:v>
                </c:pt>
                <c:pt idx="227">
                  <c:v>-0.5667786764871523</c:v>
                </c:pt>
                <c:pt idx="228">
                  <c:v>-0.60829940112712677</c:v>
                </c:pt>
                <c:pt idx="229">
                  <c:v>-0.61972563280496629</c:v>
                </c:pt>
                <c:pt idx="230">
                  <c:v>-0.62285987266624976</c:v>
                </c:pt>
                <c:pt idx="231">
                  <c:v>-0.61420828221321799</c:v>
                </c:pt>
                <c:pt idx="232">
                  <c:v>-0.63421192831472273</c:v>
                </c:pt>
                <c:pt idx="233">
                  <c:v>-0.6534733285129064</c:v>
                </c:pt>
                <c:pt idx="234">
                  <c:v>-0.61875460890153233</c:v>
                </c:pt>
                <c:pt idx="235">
                  <c:v>-0.62381995380398525</c:v>
                </c:pt>
                <c:pt idx="236">
                  <c:v>-0.61664154635803647</c:v>
                </c:pt>
                <c:pt idx="237">
                  <c:v>-0.67039918405706489</c:v>
                </c:pt>
                <c:pt idx="238">
                  <c:v>-0.67539963817227278</c:v>
                </c:pt>
                <c:pt idx="239">
                  <c:v>-0.67583795812397773</c:v>
                </c:pt>
                <c:pt idx="240">
                  <c:v>-0.68160840885643015</c:v>
                </c:pt>
                <c:pt idx="241">
                  <c:v>-0.69643308635974799</c:v>
                </c:pt>
                <c:pt idx="242">
                  <c:v>-0.71568034920031298</c:v>
                </c:pt>
                <c:pt idx="243">
                  <c:v>-0.72011428739492511</c:v>
                </c:pt>
                <c:pt idx="244">
                  <c:v>-0.76577803547295287</c:v>
                </c:pt>
                <c:pt idx="245">
                  <c:v>-0.76774995848336747</c:v>
                </c:pt>
                <c:pt idx="246">
                  <c:v>-0.7692612461939492</c:v>
                </c:pt>
                <c:pt idx="247">
                  <c:v>-0.80985416362896656</c:v>
                </c:pt>
                <c:pt idx="248">
                  <c:v>-0.80157136091510406</c:v>
                </c:pt>
                <c:pt idx="249">
                  <c:v>-0.79208710052694609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EF-4BBD-9BE0-8E802D8D12A5}"/>
            </c:ext>
          </c:extLst>
        </c:ser>
        <c:ser>
          <c:idx val="4"/>
          <c:order val="4"/>
          <c:tx>
            <c:strRef>
              <c:f>'איור 3 נתונים'!$F$1</c:f>
              <c:strCache>
                <c:ptCount val="1"/>
                <c:pt idx="0">
                  <c:v>Electric, clothing, furniture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'איור 3 נתונים'!$A$2:$A$251</c:f>
              <c:numCache>
                <c:formatCode>dd\-mm\-yyyy</c:formatCode>
                <c:ptCount val="250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43937.125</c:v>
                </c:pt>
                <c:pt idx="83">
                  <c:v>43938.125</c:v>
                </c:pt>
                <c:pt idx="84">
                  <c:v>43940.125</c:v>
                </c:pt>
                <c:pt idx="85">
                  <c:v>43941.125</c:v>
                </c:pt>
                <c:pt idx="86">
                  <c:v>43942.125</c:v>
                </c:pt>
                <c:pt idx="87">
                  <c:v>43943.125</c:v>
                </c:pt>
                <c:pt idx="88">
                  <c:v>43944.125</c:v>
                </c:pt>
                <c:pt idx="89">
                  <c:v>43945.125</c:v>
                </c:pt>
                <c:pt idx="90">
                  <c:v>43947.125</c:v>
                </c:pt>
                <c:pt idx="91">
                  <c:v>43948.125</c:v>
                </c:pt>
                <c:pt idx="92">
                  <c:v>43949.125</c:v>
                </c:pt>
                <c:pt idx="93">
                  <c:v>43951.125</c:v>
                </c:pt>
                <c:pt idx="94">
                  <c:v>43952.125</c:v>
                </c:pt>
                <c:pt idx="95">
                  <c:v>43954.125</c:v>
                </c:pt>
                <c:pt idx="96">
                  <c:v>43955.125</c:v>
                </c:pt>
                <c:pt idx="97">
                  <c:v>43956.125</c:v>
                </c:pt>
                <c:pt idx="98">
                  <c:v>43957.125</c:v>
                </c:pt>
                <c:pt idx="99">
                  <c:v>43958.125</c:v>
                </c:pt>
                <c:pt idx="100">
                  <c:v>43959.125</c:v>
                </c:pt>
                <c:pt idx="101">
                  <c:v>43961.125</c:v>
                </c:pt>
                <c:pt idx="102">
                  <c:v>43962.125</c:v>
                </c:pt>
                <c:pt idx="103">
                  <c:v>43963.125</c:v>
                </c:pt>
                <c:pt idx="104">
                  <c:v>43964.125</c:v>
                </c:pt>
                <c:pt idx="105">
                  <c:v>43965.125</c:v>
                </c:pt>
                <c:pt idx="106">
                  <c:v>43966.125</c:v>
                </c:pt>
                <c:pt idx="107">
                  <c:v>43968.125</c:v>
                </c:pt>
                <c:pt idx="108">
                  <c:v>43969.125</c:v>
                </c:pt>
                <c:pt idx="109">
                  <c:v>43970.125</c:v>
                </c:pt>
                <c:pt idx="110">
                  <c:v>43971.125</c:v>
                </c:pt>
                <c:pt idx="111">
                  <c:v>43972.125</c:v>
                </c:pt>
                <c:pt idx="112">
                  <c:v>43973.125</c:v>
                </c:pt>
                <c:pt idx="113">
                  <c:v>43975.125</c:v>
                </c:pt>
                <c:pt idx="114">
                  <c:v>43976.125</c:v>
                </c:pt>
                <c:pt idx="115">
                  <c:v>43977.125</c:v>
                </c:pt>
                <c:pt idx="116">
                  <c:v>43978.125</c:v>
                </c:pt>
                <c:pt idx="117">
                  <c:v>43979.125</c:v>
                </c:pt>
                <c:pt idx="118">
                  <c:v>43982.125</c:v>
                </c:pt>
                <c:pt idx="119">
                  <c:v>43983.125</c:v>
                </c:pt>
                <c:pt idx="120">
                  <c:v>43984.125</c:v>
                </c:pt>
                <c:pt idx="121">
                  <c:v>43985.125</c:v>
                </c:pt>
                <c:pt idx="122">
                  <c:v>43986.125</c:v>
                </c:pt>
                <c:pt idx="123">
                  <c:v>43987.125</c:v>
                </c:pt>
                <c:pt idx="124">
                  <c:v>43989.125</c:v>
                </c:pt>
                <c:pt idx="125">
                  <c:v>43990.125</c:v>
                </c:pt>
                <c:pt idx="126">
                  <c:v>43991.125</c:v>
                </c:pt>
                <c:pt idx="127">
                  <c:v>43992.125</c:v>
                </c:pt>
                <c:pt idx="128">
                  <c:v>43993.125</c:v>
                </c:pt>
                <c:pt idx="129">
                  <c:v>43994.125</c:v>
                </c:pt>
                <c:pt idx="130">
                  <c:v>43996.125</c:v>
                </c:pt>
                <c:pt idx="131">
                  <c:v>43997.125</c:v>
                </c:pt>
                <c:pt idx="132">
                  <c:v>43998.125</c:v>
                </c:pt>
                <c:pt idx="133">
                  <c:v>43999.125</c:v>
                </c:pt>
                <c:pt idx="134">
                  <c:v>44000.125</c:v>
                </c:pt>
                <c:pt idx="135">
                  <c:v>44001.125</c:v>
                </c:pt>
                <c:pt idx="136">
                  <c:v>44003.125</c:v>
                </c:pt>
                <c:pt idx="137">
                  <c:v>44004.125</c:v>
                </c:pt>
                <c:pt idx="138">
                  <c:v>44005.125</c:v>
                </c:pt>
                <c:pt idx="139">
                  <c:v>44006.125</c:v>
                </c:pt>
                <c:pt idx="140">
                  <c:v>44007.125</c:v>
                </c:pt>
                <c:pt idx="141">
                  <c:v>44008.125</c:v>
                </c:pt>
                <c:pt idx="142">
                  <c:v>44010.125</c:v>
                </c:pt>
                <c:pt idx="143">
                  <c:v>44011.125</c:v>
                </c:pt>
                <c:pt idx="144">
                  <c:v>44012.125</c:v>
                </c:pt>
                <c:pt idx="145">
                  <c:v>44013.125</c:v>
                </c:pt>
                <c:pt idx="146">
                  <c:v>44014.125</c:v>
                </c:pt>
                <c:pt idx="147">
                  <c:v>44015.125</c:v>
                </c:pt>
                <c:pt idx="148">
                  <c:v>44017.125</c:v>
                </c:pt>
                <c:pt idx="149">
                  <c:v>44018.125</c:v>
                </c:pt>
                <c:pt idx="150">
                  <c:v>44019.125</c:v>
                </c:pt>
                <c:pt idx="151">
                  <c:v>44020.125</c:v>
                </c:pt>
                <c:pt idx="152">
                  <c:v>44021.125</c:v>
                </c:pt>
                <c:pt idx="153">
                  <c:v>44022.125</c:v>
                </c:pt>
                <c:pt idx="154">
                  <c:v>44024.125</c:v>
                </c:pt>
                <c:pt idx="155">
                  <c:v>44025.125</c:v>
                </c:pt>
                <c:pt idx="156">
                  <c:v>44026.125</c:v>
                </c:pt>
                <c:pt idx="157">
                  <c:v>44027.125</c:v>
                </c:pt>
                <c:pt idx="158">
                  <c:v>44028.125</c:v>
                </c:pt>
                <c:pt idx="159">
                  <c:v>44029.125</c:v>
                </c:pt>
                <c:pt idx="160">
                  <c:v>44031.125</c:v>
                </c:pt>
                <c:pt idx="161">
                  <c:v>44032.125</c:v>
                </c:pt>
                <c:pt idx="162">
                  <c:v>44033.125</c:v>
                </c:pt>
                <c:pt idx="163">
                  <c:v>44034.125</c:v>
                </c:pt>
                <c:pt idx="164">
                  <c:v>44035.125</c:v>
                </c:pt>
                <c:pt idx="165">
                  <c:v>44036.125</c:v>
                </c:pt>
                <c:pt idx="166">
                  <c:v>44038.125</c:v>
                </c:pt>
                <c:pt idx="167">
                  <c:v>44039.125</c:v>
                </c:pt>
                <c:pt idx="168">
                  <c:v>44040.125</c:v>
                </c:pt>
                <c:pt idx="169">
                  <c:v>44041.125</c:v>
                </c:pt>
                <c:pt idx="170">
                  <c:v>44042.125</c:v>
                </c:pt>
                <c:pt idx="171">
                  <c:v>44043.125</c:v>
                </c:pt>
                <c:pt idx="172">
                  <c:v>44045.125</c:v>
                </c:pt>
                <c:pt idx="173">
                  <c:v>44046.125</c:v>
                </c:pt>
                <c:pt idx="174">
                  <c:v>44047.125</c:v>
                </c:pt>
                <c:pt idx="175">
                  <c:v>44048.125</c:v>
                </c:pt>
                <c:pt idx="176">
                  <c:v>44049.125</c:v>
                </c:pt>
                <c:pt idx="177">
                  <c:v>44050.125</c:v>
                </c:pt>
                <c:pt idx="178">
                  <c:v>44052.125</c:v>
                </c:pt>
                <c:pt idx="179">
                  <c:v>44053.125</c:v>
                </c:pt>
                <c:pt idx="180">
                  <c:v>44054.125</c:v>
                </c:pt>
                <c:pt idx="181">
                  <c:v>44055</c:v>
                </c:pt>
                <c:pt idx="182">
                  <c:v>44056</c:v>
                </c:pt>
                <c:pt idx="183">
                  <c:v>44057</c:v>
                </c:pt>
                <c:pt idx="184">
                  <c:v>44058</c:v>
                </c:pt>
                <c:pt idx="185">
                  <c:v>44059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44065</c:v>
                </c:pt>
                <c:pt idx="192">
                  <c:v>44066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44073</c:v>
                </c:pt>
                <c:pt idx="200">
                  <c:v>44074</c:v>
                </c:pt>
                <c:pt idx="201">
                  <c:v>44075</c:v>
                </c:pt>
                <c:pt idx="202">
                  <c:v>44076</c:v>
                </c:pt>
                <c:pt idx="203">
                  <c:v>44077</c:v>
                </c:pt>
                <c:pt idx="204">
                  <c:v>44078</c:v>
                </c:pt>
                <c:pt idx="205">
                  <c:v>44079</c:v>
                </c:pt>
                <c:pt idx="206">
                  <c:v>44080</c:v>
                </c:pt>
                <c:pt idx="207">
                  <c:v>44081</c:v>
                </c:pt>
                <c:pt idx="208">
                  <c:v>44082</c:v>
                </c:pt>
                <c:pt idx="209">
                  <c:v>44083</c:v>
                </c:pt>
                <c:pt idx="210">
                  <c:v>44084</c:v>
                </c:pt>
                <c:pt idx="211">
                  <c:v>44085</c:v>
                </c:pt>
                <c:pt idx="212">
                  <c:v>44086</c:v>
                </c:pt>
                <c:pt idx="213">
                  <c:v>44087</c:v>
                </c:pt>
                <c:pt idx="214">
                  <c:v>44088</c:v>
                </c:pt>
                <c:pt idx="215">
                  <c:v>44089</c:v>
                </c:pt>
                <c:pt idx="216">
                  <c:v>44090</c:v>
                </c:pt>
                <c:pt idx="217">
                  <c:v>44091</c:v>
                </c:pt>
                <c:pt idx="218">
                  <c:v>44092</c:v>
                </c:pt>
                <c:pt idx="219">
                  <c:v>44093</c:v>
                </c:pt>
                <c:pt idx="220">
                  <c:v>44094</c:v>
                </c:pt>
                <c:pt idx="221">
                  <c:v>44095</c:v>
                </c:pt>
                <c:pt idx="222">
                  <c:v>44096</c:v>
                </c:pt>
                <c:pt idx="223">
                  <c:v>44097</c:v>
                </c:pt>
                <c:pt idx="224">
                  <c:v>44098</c:v>
                </c:pt>
                <c:pt idx="225">
                  <c:v>44099</c:v>
                </c:pt>
                <c:pt idx="226">
                  <c:v>44100</c:v>
                </c:pt>
                <c:pt idx="227">
                  <c:v>44101</c:v>
                </c:pt>
                <c:pt idx="228">
                  <c:v>44102</c:v>
                </c:pt>
                <c:pt idx="229">
                  <c:v>44103</c:v>
                </c:pt>
                <c:pt idx="230">
                  <c:v>44104</c:v>
                </c:pt>
                <c:pt idx="231">
                  <c:v>44105</c:v>
                </c:pt>
                <c:pt idx="232">
                  <c:v>44106</c:v>
                </c:pt>
                <c:pt idx="233">
                  <c:v>44107</c:v>
                </c:pt>
                <c:pt idx="234">
                  <c:v>44108</c:v>
                </c:pt>
                <c:pt idx="235">
                  <c:v>44109</c:v>
                </c:pt>
                <c:pt idx="236">
                  <c:v>44110</c:v>
                </c:pt>
                <c:pt idx="237">
                  <c:v>44111</c:v>
                </c:pt>
                <c:pt idx="238">
                  <c:v>44112</c:v>
                </c:pt>
                <c:pt idx="239">
                  <c:v>44113</c:v>
                </c:pt>
                <c:pt idx="240">
                  <c:v>44114</c:v>
                </c:pt>
                <c:pt idx="241">
                  <c:v>44115</c:v>
                </c:pt>
                <c:pt idx="242">
                  <c:v>44116</c:v>
                </c:pt>
                <c:pt idx="243">
                  <c:v>44117</c:v>
                </c:pt>
                <c:pt idx="244">
                  <c:v>44118</c:v>
                </c:pt>
                <c:pt idx="245">
                  <c:v>44119</c:v>
                </c:pt>
                <c:pt idx="246">
                  <c:v>44120</c:v>
                </c:pt>
                <c:pt idx="247">
                  <c:v>44121</c:v>
                </c:pt>
                <c:pt idx="248">
                  <c:v>44122</c:v>
                </c:pt>
                <c:pt idx="249">
                  <c:v>44123</c:v>
                </c:pt>
              </c:numCache>
            </c:numRef>
          </c:cat>
          <c:val>
            <c:numRef>
              <c:f>'איור 3 נתונים'!$F$2:$F$251</c:f>
              <c:numCache>
                <c:formatCode>0%</c:formatCode>
                <c:ptCount val="250"/>
                <c:pt idx="0">
                  <c:v>0</c:v>
                </c:pt>
                <c:pt idx="1">
                  <c:v>3.6794941338895715E-3</c:v>
                </c:pt>
                <c:pt idx="2">
                  <c:v>1.3039368244832872E-2</c:v>
                </c:pt>
                <c:pt idx="3">
                  <c:v>1.2517064858762472E-2</c:v>
                </c:pt>
                <c:pt idx="4">
                  <c:v>3.3308807742553848E-2</c:v>
                </c:pt>
                <c:pt idx="5">
                  <c:v>2.0028576207900661E-2</c:v>
                </c:pt>
                <c:pt idx="6">
                  <c:v>2.1216593192082911E-2</c:v>
                </c:pt>
                <c:pt idx="7">
                  <c:v>2.1220584851813662E-2</c:v>
                </c:pt>
                <c:pt idx="8">
                  <c:v>2.449964939543281E-2</c:v>
                </c:pt>
                <c:pt idx="9">
                  <c:v>4.4178069607631709E-2</c:v>
                </c:pt>
                <c:pt idx="10">
                  <c:v>1.9208690092760161E-2</c:v>
                </c:pt>
                <c:pt idx="11">
                  <c:v>-5.2474966001791246E-2</c:v>
                </c:pt>
                <c:pt idx="12">
                  <c:v>-6.0884820054683098E-2</c:v>
                </c:pt>
                <c:pt idx="13">
                  <c:v>-7.9489550473147541E-2</c:v>
                </c:pt>
                <c:pt idx="14">
                  <c:v>-0.10046460564464921</c:v>
                </c:pt>
                <c:pt idx="15">
                  <c:v>-7.6098531243412815E-2</c:v>
                </c:pt>
                <c:pt idx="16">
                  <c:v>-9.7122233626181442E-2</c:v>
                </c:pt>
                <c:pt idx="17">
                  <c:v>-0.11300748584266374</c:v>
                </c:pt>
                <c:pt idx="18">
                  <c:v>-0.1808992100726472</c:v>
                </c:pt>
                <c:pt idx="19">
                  <c:v>-0.16683557686928263</c:v>
                </c:pt>
                <c:pt idx="20">
                  <c:v>-0.16821059945231787</c:v>
                </c:pt>
                <c:pt idx="21">
                  <c:v>-0.167695112561565</c:v>
                </c:pt>
                <c:pt idx="22">
                  <c:v>-0.17226791950579468</c:v>
                </c:pt>
                <c:pt idx="23">
                  <c:v>-0.17707860162131384</c:v>
                </c:pt>
                <c:pt idx="24">
                  <c:v>-0.11437782854356715</c:v>
                </c:pt>
                <c:pt idx="25">
                  <c:v>-0.1356493816973503</c:v>
                </c:pt>
                <c:pt idx="26">
                  <c:v>-0.13196172983705312</c:v>
                </c:pt>
                <c:pt idx="27">
                  <c:v>-0.12561032087026103</c:v>
                </c:pt>
                <c:pt idx="28">
                  <c:v>-0.13432254005009747</c:v>
                </c:pt>
                <c:pt idx="29">
                  <c:v>-7.9526426916006421E-2</c:v>
                </c:pt>
                <c:pt idx="30">
                  <c:v>-1.9610788104939991E-2</c:v>
                </c:pt>
                <c:pt idx="31">
                  <c:v>-1.052771151556875E-2</c:v>
                </c:pt>
                <c:pt idx="32">
                  <c:v>-4.8000676945418874E-3</c:v>
                </c:pt>
                <c:pt idx="33">
                  <c:v>1.8655282297119991E-2</c:v>
                </c:pt>
                <c:pt idx="34">
                  <c:v>2.683951963053044E-3</c:v>
                </c:pt>
                <c:pt idx="35">
                  <c:v>1.2191676761245329E-2</c:v>
                </c:pt>
                <c:pt idx="36">
                  <c:v>-8.3835926837424468E-3</c:v>
                </c:pt>
                <c:pt idx="37">
                  <c:v>-6.5515641198881536E-2</c:v>
                </c:pt>
                <c:pt idx="38">
                  <c:v>-3.9815678686367262E-2</c:v>
                </c:pt>
                <c:pt idx="39">
                  <c:v>-4.1836319850348636E-2</c:v>
                </c:pt>
                <c:pt idx="40">
                  <c:v>-4.45431790774653E-2</c:v>
                </c:pt>
                <c:pt idx="41">
                  <c:v>-4.6973760828212807E-2</c:v>
                </c:pt>
                <c:pt idx="42">
                  <c:v>-7.5654664417919348E-2</c:v>
                </c:pt>
                <c:pt idx="43">
                  <c:v>-9.0578317279642828E-2</c:v>
                </c:pt>
                <c:pt idx="44">
                  <c:v>-0.11345656357891498</c:v>
                </c:pt>
                <c:pt idx="45">
                  <c:v>8.5284287815801108E-4</c:v>
                </c:pt>
                <c:pt idx="46">
                  <c:v>-7.7602010997559479E-3</c:v>
                </c:pt>
                <c:pt idx="47">
                  <c:v>1.4686618710485488E-2</c:v>
                </c:pt>
                <c:pt idx="48">
                  <c:v>1.0613538383579035E-2</c:v>
                </c:pt>
                <c:pt idx="49">
                  <c:v>8.4375396204041886E-2</c:v>
                </c:pt>
                <c:pt idx="50">
                  <c:v>9.6260683817055881E-2</c:v>
                </c:pt>
                <c:pt idx="51">
                  <c:v>7.4702830271687448E-2</c:v>
                </c:pt>
                <c:pt idx="52">
                  <c:v>7.8704717219277187E-2</c:v>
                </c:pt>
                <c:pt idx="53">
                  <c:v>7.710936492394227E-2</c:v>
                </c:pt>
                <c:pt idx="54">
                  <c:v>5.672291485537917E-2</c:v>
                </c:pt>
                <c:pt idx="55">
                  <c:v>0.13355035783908709</c:v>
                </c:pt>
                <c:pt idx="56">
                  <c:v>9.6756457398456286E-2</c:v>
                </c:pt>
                <c:pt idx="57">
                  <c:v>-5.6255263220077234E-2</c:v>
                </c:pt>
                <c:pt idx="58">
                  <c:v>-8.7148774727776157E-2</c:v>
                </c:pt>
                <c:pt idx="59">
                  <c:v>-0.10495452656375504</c:v>
                </c:pt>
                <c:pt idx="60">
                  <c:v>-0.14772210332310198</c:v>
                </c:pt>
                <c:pt idx="61">
                  <c:v>-0.20143492962915965</c:v>
                </c:pt>
                <c:pt idx="62">
                  <c:v>-0.24819024044232219</c:v>
                </c:pt>
                <c:pt idx="63">
                  <c:v>-0.25320045199188879</c:v>
                </c:pt>
                <c:pt idx="64">
                  <c:v>-0.27716882928921627</c:v>
                </c:pt>
                <c:pt idx="65">
                  <c:v>-0.30245149644587577</c:v>
                </c:pt>
                <c:pt idx="66">
                  <c:v>-0.33052828409339763</c:v>
                </c:pt>
                <c:pt idx="67">
                  <c:v>-0.3661969252131374</c:v>
                </c:pt>
                <c:pt idx="68">
                  <c:v>-0.43789301440981387</c:v>
                </c:pt>
                <c:pt idx="69">
                  <c:v>-0.43489804690405198</c:v>
                </c:pt>
                <c:pt idx="70">
                  <c:v>-0.4654432062929974</c:v>
                </c:pt>
                <c:pt idx="71">
                  <c:v>-0.46553048459509827</c:v>
                </c:pt>
                <c:pt idx="72">
                  <c:v>-0.49238380695302186</c:v>
                </c:pt>
                <c:pt idx="73">
                  <c:v>-0.47544180235250777</c:v>
                </c:pt>
                <c:pt idx="74">
                  <c:v>-0.46920804977455088</c:v>
                </c:pt>
                <c:pt idx="75">
                  <c:v>-0.45886695747521566</c:v>
                </c:pt>
                <c:pt idx="76">
                  <c:v>-0.45852849288767106</c:v>
                </c:pt>
                <c:pt idx="77">
                  <c:v>-0.46815788202955133</c:v>
                </c:pt>
                <c:pt idx="78">
                  <c:v>-0.50554015710713895</c:v>
                </c:pt>
                <c:pt idx="79">
                  <c:v>-0.4528590144962199</c:v>
                </c:pt>
                <c:pt idx="80">
                  <c:v>-0.46564913856938017</c:v>
                </c:pt>
                <c:pt idx="81">
                  <c:v>-0.45368356891828887</c:v>
                </c:pt>
                <c:pt idx="82">
                  <c:v>-0.48856807387020029</c:v>
                </c:pt>
                <c:pt idx="83">
                  <c:v>-0.5210124246854666</c:v>
                </c:pt>
                <c:pt idx="84">
                  <c:v>-0.51622582618284607</c:v>
                </c:pt>
                <c:pt idx="85">
                  <c:v>-0.49653411395018321</c:v>
                </c:pt>
                <c:pt idx="86">
                  <c:v>-0.50263775312329728</c:v>
                </c:pt>
                <c:pt idx="87">
                  <c:v>-0.48748140473699264</c:v>
                </c:pt>
                <c:pt idx="88">
                  <c:v>-0.46669058066665248</c:v>
                </c:pt>
                <c:pt idx="89">
                  <c:v>-0.43489365606957009</c:v>
                </c:pt>
                <c:pt idx="90">
                  <c:v>-0.38030108185803557</c:v>
                </c:pt>
                <c:pt idx="91">
                  <c:v>-0.39292047903226224</c:v>
                </c:pt>
                <c:pt idx="92">
                  <c:v>-0.41086764773652495</c:v>
                </c:pt>
                <c:pt idx="93">
                  <c:v>-0.37936249499309305</c:v>
                </c:pt>
                <c:pt idx="94">
                  <c:v>-0.35154931740778217</c:v>
                </c:pt>
                <c:pt idx="95">
                  <c:v>-0.25598042934860965</c:v>
                </c:pt>
                <c:pt idx="96">
                  <c:v>-0.2339059642499568</c:v>
                </c:pt>
                <c:pt idx="97">
                  <c:v>-0.22448989136634911</c:v>
                </c:pt>
                <c:pt idx="98">
                  <c:v>-0.1792742213442865</c:v>
                </c:pt>
                <c:pt idx="99">
                  <c:v>-0.15612351187497864</c:v>
                </c:pt>
                <c:pt idx="100">
                  <c:v>-0.14043780408269602</c:v>
                </c:pt>
                <c:pt idx="101">
                  <c:v>-0.12895020435391424</c:v>
                </c:pt>
                <c:pt idx="102">
                  <c:v>-0.10773038743504326</c:v>
                </c:pt>
                <c:pt idx="103">
                  <c:v>2.1415084156267694E-2</c:v>
                </c:pt>
                <c:pt idx="104">
                  <c:v>5.8648365794314428E-2</c:v>
                </c:pt>
                <c:pt idx="105">
                  <c:v>9.2366270115011639E-2</c:v>
                </c:pt>
                <c:pt idx="106">
                  <c:v>0.11178088805137043</c:v>
                </c:pt>
                <c:pt idx="107">
                  <c:v>0.17870285291397514</c:v>
                </c:pt>
                <c:pt idx="108">
                  <c:v>0.21780820829498104</c:v>
                </c:pt>
                <c:pt idx="109">
                  <c:v>0.24959977361841945</c:v>
                </c:pt>
                <c:pt idx="110">
                  <c:v>0.28241648960099641</c:v>
                </c:pt>
                <c:pt idx="111">
                  <c:v>0.33508697378259966</c:v>
                </c:pt>
                <c:pt idx="112">
                  <c:v>0.35179373682188708</c:v>
                </c:pt>
                <c:pt idx="113">
                  <c:v>0.39581667235363294</c:v>
                </c:pt>
                <c:pt idx="114">
                  <c:v>0.4248113676649572</c:v>
                </c:pt>
                <c:pt idx="115">
                  <c:v>0.46605724743857291</c:v>
                </c:pt>
                <c:pt idx="116">
                  <c:v>0.47338166909192614</c:v>
                </c:pt>
                <c:pt idx="117">
                  <c:v>0.47987051641621048</c:v>
                </c:pt>
                <c:pt idx="118">
                  <c:v>0.48567636997702102</c:v>
                </c:pt>
                <c:pt idx="119">
                  <c:v>0.45563280009628015</c:v>
                </c:pt>
                <c:pt idx="120">
                  <c:v>0.42111386496678271</c:v>
                </c:pt>
                <c:pt idx="121">
                  <c:v>0.38578131255711856</c:v>
                </c:pt>
                <c:pt idx="122">
                  <c:v>0.35990476015376016</c:v>
                </c:pt>
                <c:pt idx="123">
                  <c:v>0.298199199771221</c:v>
                </c:pt>
                <c:pt idx="124">
                  <c:v>0.30562001152070017</c:v>
                </c:pt>
                <c:pt idx="125">
                  <c:v>0.2839955798933862</c:v>
                </c:pt>
                <c:pt idx="126">
                  <c:v>0.26604051551231755</c:v>
                </c:pt>
                <c:pt idx="127">
                  <c:v>0.24317609688690234</c:v>
                </c:pt>
                <c:pt idx="128">
                  <c:v>0.22070310555157113</c:v>
                </c:pt>
                <c:pt idx="129">
                  <c:v>0.22605128047033096</c:v>
                </c:pt>
                <c:pt idx="130">
                  <c:v>0.19381036463212564</c:v>
                </c:pt>
                <c:pt idx="131">
                  <c:v>0.19823933176887842</c:v>
                </c:pt>
                <c:pt idx="132">
                  <c:v>0.21051738087613159</c:v>
                </c:pt>
                <c:pt idx="133">
                  <c:v>0.29919101401012371</c:v>
                </c:pt>
                <c:pt idx="134">
                  <c:v>0.32290181337793711</c:v>
                </c:pt>
                <c:pt idx="135">
                  <c:v>0.33445046017961055</c:v>
                </c:pt>
                <c:pt idx="136">
                  <c:v>0.3372434291989812</c:v>
                </c:pt>
                <c:pt idx="137">
                  <c:v>0.34094477537563339</c:v>
                </c:pt>
                <c:pt idx="138">
                  <c:v>0.34347273447518512</c:v>
                </c:pt>
                <c:pt idx="139">
                  <c:v>0.31495095617238311</c:v>
                </c:pt>
                <c:pt idx="140">
                  <c:v>0.23891646821197798</c:v>
                </c:pt>
                <c:pt idx="141">
                  <c:v>0.24429240147565756</c:v>
                </c:pt>
                <c:pt idx="142">
                  <c:v>0.22795889944997061</c:v>
                </c:pt>
                <c:pt idx="143">
                  <c:v>0.24626364222958719</c:v>
                </c:pt>
                <c:pt idx="144">
                  <c:v>0.23457590206136625</c:v>
                </c:pt>
                <c:pt idx="145">
                  <c:v>0.22522374325246952</c:v>
                </c:pt>
                <c:pt idx="146">
                  <c:v>0.20256568464667191</c:v>
                </c:pt>
                <c:pt idx="147">
                  <c:v>0.1097314942030434</c:v>
                </c:pt>
                <c:pt idx="148">
                  <c:v>0.10313258881068688</c:v>
                </c:pt>
                <c:pt idx="149">
                  <c:v>0.11500620028231556</c:v>
                </c:pt>
                <c:pt idx="150">
                  <c:v>0.10769146430184517</c:v>
                </c:pt>
                <c:pt idx="151">
                  <c:v>7.8768621633766855E-2</c:v>
                </c:pt>
                <c:pt idx="152">
                  <c:v>7.5724582754357561E-2</c:v>
                </c:pt>
                <c:pt idx="153">
                  <c:v>0.14639811935231073</c:v>
                </c:pt>
                <c:pt idx="154">
                  <c:v>0.14289680701969676</c:v>
                </c:pt>
                <c:pt idx="155">
                  <c:v>0.13910196487127746</c:v>
                </c:pt>
                <c:pt idx="156">
                  <c:v>0.13102043536472729</c:v>
                </c:pt>
                <c:pt idx="157">
                  <c:v>0.14170298237205881</c:v>
                </c:pt>
                <c:pt idx="158">
                  <c:v>0.11881069176552739</c:v>
                </c:pt>
                <c:pt idx="159">
                  <c:v>0.2180539926918883</c:v>
                </c:pt>
                <c:pt idx="160">
                  <c:v>0.21104966488067145</c:v>
                </c:pt>
                <c:pt idx="161">
                  <c:v>0.22643395297202051</c:v>
                </c:pt>
                <c:pt idx="162">
                  <c:v>0.24828201369917036</c:v>
                </c:pt>
                <c:pt idx="163">
                  <c:v>0.25619372244941063</c:v>
                </c:pt>
                <c:pt idx="164">
                  <c:v>0.26179229026362272</c:v>
                </c:pt>
                <c:pt idx="165">
                  <c:v>0.27171067319005737</c:v>
                </c:pt>
                <c:pt idx="166">
                  <c:v>0.26247642942509364</c:v>
                </c:pt>
                <c:pt idx="167">
                  <c:v>0.27180659927570905</c:v>
                </c:pt>
                <c:pt idx="168">
                  <c:v>0.28135882218061781</c:v>
                </c:pt>
                <c:pt idx="169">
                  <c:v>0.26646681140238493</c:v>
                </c:pt>
                <c:pt idx="170">
                  <c:v>0.28371976608272753</c:v>
                </c:pt>
                <c:pt idx="171">
                  <c:v>0.25204999242864634</c:v>
                </c:pt>
                <c:pt idx="172">
                  <c:v>0.16561537670760984</c:v>
                </c:pt>
                <c:pt idx="173">
                  <c:v>0.14875721428623678</c:v>
                </c:pt>
                <c:pt idx="174">
                  <c:v>0.12027463243130954</c:v>
                </c:pt>
                <c:pt idx="175">
                  <c:v>9.7817813617529392E-2</c:v>
                </c:pt>
                <c:pt idx="176">
                  <c:v>0.1244597679587307</c:v>
                </c:pt>
                <c:pt idx="177">
                  <c:v>9.0832958111064954E-2</c:v>
                </c:pt>
                <c:pt idx="178">
                  <c:v>7.9175297882287943E-2</c:v>
                </c:pt>
                <c:pt idx="179">
                  <c:v>2.1999002767321363E-2</c:v>
                </c:pt>
                <c:pt idx="180">
                  <c:v>2.4912903688923071E-2</c:v>
                </c:pt>
                <c:pt idx="181">
                  <c:v>3.4491140727396008E-2</c:v>
                </c:pt>
                <c:pt idx="182">
                  <c:v>4.1143946949368848E-2</c:v>
                </c:pt>
                <c:pt idx="183">
                  <c:v>5.0069627234698988E-2</c:v>
                </c:pt>
                <c:pt idx="184">
                  <c:v>5.7272669708291257E-2</c:v>
                </c:pt>
                <c:pt idx="185">
                  <c:v>0.16933011089714411</c:v>
                </c:pt>
                <c:pt idx="186">
                  <c:v>0.16810515516495461</c:v>
                </c:pt>
                <c:pt idx="187">
                  <c:v>0.19656407501339435</c:v>
                </c:pt>
                <c:pt idx="188">
                  <c:v>0.21633544601215271</c:v>
                </c:pt>
                <c:pt idx="189">
                  <c:v>0.22220121620261768</c:v>
                </c:pt>
                <c:pt idx="190">
                  <c:v>0.2846590170548684</c:v>
                </c:pt>
                <c:pt idx="191">
                  <c:v>0.36341610231071697</c:v>
                </c:pt>
                <c:pt idx="192">
                  <c:v>0.39430023528439029</c:v>
                </c:pt>
                <c:pt idx="193">
                  <c:v>0.40062381849203299</c:v>
                </c:pt>
                <c:pt idx="194">
                  <c:v>0.4283637982808397</c:v>
                </c:pt>
                <c:pt idx="195">
                  <c:v>0.4093576149751974</c:v>
                </c:pt>
                <c:pt idx="196">
                  <c:v>0.42127374930363182</c:v>
                </c:pt>
                <c:pt idx="197">
                  <c:v>0.40564395863602987</c:v>
                </c:pt>
                <c:pt idx="198">
                  <c:v>0.42481533490308432</c:v>
                </c:pt>
                <c:pt idx="199">
                  <c:v>0.41779423280580374</c:v>
                </c:pt>
                <c:pt idx="200">
                  <c:v>0.40907413704512452</c:v>
                </c:pt>
                <c:pt idx="201">
                  <c:v>0.4022616182601273</c:v>
                </c:pt>
                <c:pt idx="202">
                  <c:v>0.37103081929785708</c:v>
                </c:pt>
                <c:pt idx="203">
                  <c:v>0.33565768284924036</c:v>
                </c:pt>
                <c:pt idx="204">
                  <c:v>0.27740890828744802</c:v>
                </c:pt>
                <c:pt idx="205">
                  <c:v>0.2965942171953122</c:v>
                </c:pt>
                <c:pt idx="206">
                  <c:v>0.28732528554238068</c:v>
                </c:pt>
                <c:pt idx="207">
                  <c:v>0.23496652742495661</c:v>
                </c:pt>
                <c:pt idx="208">
                  <c:v>0.2512594938177366</c:v>
                </c:pt>
                <c:pt idx="209">
                  <c:v>0.23732486288852339</c:v>
                </c:pt>
                <c:pt idx="210">
                  <c:v>0.23373458714061779</c:v>
                </c:pt>
                <c:pt idx="211">
                  <c:v>0.22734652054308602</c:v>
                </c:pt>
                <c:pt idx="212">
                  <c:v>0.21443904220466825</c:v>
                </c:pt>
                <c:pt idx="213">
                  <c:v>0.22450068132401357</c:v>
                </c:pt>
                <c:pt idx="214">
                  <c:v>0.19115011849573338</c:v>
                </c:pt>
                <c:pt idx="215">
                  <c:v>0.19490536888668819</c:v>
                </c:pt>
                <c:pt idx="216">
                  <c:v>0.20297914927031102</c:v>
                </c:pt>
                <c:pt idx="217">
                  <c:v>0.20759326555235091</c:v>
                </c:pt>
                <c:pt idx="218">
                  <c:v>0.2140479091415215</c:v>
                </c:pt>
                <c:pt idx="219">
                  <c:v>0.2523247263561621</c:v>
                </c:pt>
                <c:pt idx="220">
                  <c:v>0.28295826589010198</c:v>
                </c:pt>
                <c:pt idx="221">
                  <c:v>0.33683738372376926</c:v>
                </c:pt>
                <c:pt idx="222">
                  <c:v>0.34899778249777924</c:v>
                </c:pt>
                <c:pt idx="223">
                  <c:v>0.30087520303576842</c:v>
                </c:pt>
                <c:pt idx="224">
                  <c:v>0.21978919089074855</c:v>
                </c:pt>
                <c:pt idx="225">
                  <c:v>0.17898009811451754</c:v>
                </c:pt>
                <c:pt idx="226">
                  <c:v>0.11778826034679235</c:v>
                </c:pt>
                <c:pt idx="227">
                  <c:v>0.10531388637526784</c:v>
                </c:pt>
                <c:pt idx="228">
                  <c:v>6.7329634997302046E-2</c:v>
                </c:pt>
                <c:pt idx="229">
                  <c:v>1.9895818518260722E-2</c:v>
                </c:pt>
                <c:pt idx="230">
                  <c:v>-1.368838391301419E-3</c:v>
                </c:pt>
                <c:pt idx="231">
                  <c:v>-0.19305869078705196</c:v>
                </c:pt>
                <c:pt idx="232">
                  <c:v>-0.23295757929535277</c:v>
                </c:pt>
                <c:pt idx="233">
                  <c:v>-0.33537037521967461</c:v>
                </c:pt>
                <c:pt idx="234">
                  <c:v>-0.3914610590739529</c:v>
                </c:pt>
                <c:pt idx="235">
                  <c:v>-0.40146162159087695</c:v>
                </c:pt>
                <c:pt idx="236">
                  <c:v>-0.34525443684380408</c:v>
                </c:pt>
                <c:pt idx="237">
                  <c:v>-0.33626853517517319</c:v>
                </c:pt>
                <c:pt idx="238">
                  <c:v>-0.32985318643580663</c:v>
                </c:pt>
                <c:pt idx="239">
                  <c:v>-0.3307826807280031</c:v>
                </c:pt>
                <c:pt idx="240">
                  <c:v>-0.34630644433038082</c:v>
                </c:pt>
                <c:pt idx="241">
                  <c:v>-0.35186961330376709</c:v>
                </c:pt>
                <c:pt idx="242">
                  <c:v>-0.34885179779050401</c:v>
                </c:pt>
                <c:pt idx="243">
                  <c:v>-0.32785877770222016</c:v>
                </c:pt>
                <c:pt idx="244">
                  <c:v>-0.29677865496097444</c:v>
                </c:pt>
                <c:pt idx="245">
                  <c:v>-0.28700056900980719</c:v>
                </c:pt>
                <c:pt idx="246">
                  <c:v>-0.27727252076461995</c:v>
                </c:pt>
                <c:pt idx="247">
                  <c:v>-0.27752765647888233</c:v>
                </c:pt>
                <c:pt idx="248">
                  <c:v>-0.27454654812043122</c:v>
                </c:pt>
                <c:pt idx="249">
                  <c:v>-0.26509962728152547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EF-4BBD-9BE0-8E802D8D12A5}"/>
            </c:ext>
          </c:extLst>
        </c:ser>
        <c:ser>
          <c:idx val="5"/>
          <c:order val="5"/>
          <c:tx>
            <c:strRef>
              <c:f>'איור 3 נתונים'!$G$1</c:f>
              <c:strCache>
                <c:ptCount val="1"/>
                <c:pt idx="0">
                  <c:v>Supermarkets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'איור 3 נתונים'!$A$2:$A$251</c:f>
              <c:numCache>
                <c:formatCode>dd\-mm\-yyyy</c:formatCode>
                <c:ptCount val="250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43937.125</c:v>
                </c:pt>
                <c:pt idx="83">
                  <c:v>43938.125</c:v>
                </c:pt>
                <c:pt idx="84">
                  <c:v>43940.125</c:v>
                </c:pt>
                <c:pt idx="85">
                  <c:v>43941.125</c:v>
                </c:pt>
                <c:pt idx="86">
                  <c:v>43942.125</c:v>
                </c:pt>
                <c:pt idx="87">
                  <c:v>43943.125</c:v>
                </c:pt>
                <c:pt idx="88">
                  <c:v>43944.125</c:v>
                </c:pt>
                <c:pt idx="89">
                  <c:v>43945.125</c:v>
                </c:pt>
                <c:pt idx="90">
                  <c:v>43947.125</c:v>
                </c:pt>
                <c:pt idx="91">
                  <c:v>43948.125</c:v>
                </c:pt>
                <c:pt idx="92">
                  <c:v>43949.125</c:v>
                </c:pt>
                <c:pt idx="93">
                  <c:v>43951.125</c:v>
                </c:pt>
                <c:pt idx="94">
                  <c:v>43952.125</c:v>
                </c:pt>
                <c:pt idx="95">
                  <c:v>43954.125</c:v>
                </c:pt>
                <c:pt idx="96">
                  <c:v>43955.125</c:v>
                </c:pt>
                <c:pt idx="97">
                  <c:v>43956.125</c:v>
                </c:pt>
                <c:pt idx="98">
                  <c:v>43957.125</c:v>
                </c:pt>
                <c:pt idx="99">
                  <c:v>43958.125</c:v>
                </c:pt>
                <c:pt idx="100">
                  <c:v>43959.125</c:v>
                </c:pt>
                <c:pt idx="101">
                  <c:v>43961.125</c:v>
                </c:pt>
                <c:pt idx="102">
                  <c:v>43962.125</c:v>
                </c:pt>
                <c:pt idx="103">
                  <c:v>43963.125</c:v>
                </c:pt>
                <c:pt idx="104">
                  <c:v>43964.125</c:v>
                </c:pt>
                <c:pt idx="105">
                  <c:v>43965.125</c:v>
                </c:pt>
                <c:pt idx="106">
                  <c:v>43966.125</c:v>
                </c:pt>
                <c:pt idx="107">
                  <c:v>43968.125</c:v>
                </c:pt>
                <c:pt idx="108">
                  <c:v>43969.125</c:v>
                </c:pt>
                <c:pt idx="109">
                  <c:v>43970.125</c:v>
                </c:pt>
                <c:pt idx="110">
                  <c:v>43971.125</c:v>
                </c:pt>
                <c:pt idx="111">
                  <c:v>43972.125</c:v>
                </c:pt>
                <c:pt idx="112">
                  <c:v>43973.125</c:v>
                </c:pt>
                <c:pt idx="113">
                  <c:v>43975.125</c:v>
                </c:pt>
                <c:pt idx="114">
                  <c:v>43976.125</c:v>
                </c:pt>
                <c:pt idx="115">
                  <c:v>43977.125</c:v>
                </c:pt>
                <c:pt idx="116">
                  <c:v>43978.125</c:v>
                </c:pt>
                <c:pt idx="117">
                  <c:v>43979.125</c:v>
                </c:pt>
                <c:pt idx="118">
                  <c:v>43982.125</c:v>
                </c:pt>
                <c:pt idx="119">
                  <c:v>43983.125</c:v>
                </c:pt>
                <c:pt idx="120">
                  <c:v>43984.125</c:v>
                </c:pt>
                <c:pt idx="121">
                  <c:v>43985.125</c:v>
                </c:pt>
                <c:pt idx="122">
                  <c:v>43986.125</c:v>
                </c:pt>
                <c:pt idx="123">
                  <c:v>43987.125</c:v>
                </c:pt>
                <c:pt idx="124">
                  <c:v>43989.125</c:v>
                </c:pt>
                <c:pt idx="125">
                  <c:v>43990.125</c:v>
                </c:pt>
                <c:pt idx="126">
                  <c:v>43991.125</c:v>
                </c:pt>
                <c:pt idx="127">
                  <c:v>43992.125</c:v>
                </c:pt>
                <c:pt idx="128">
                  <c:v>43993.125</c:v>
                </c:pt>
                <c:pt idx="129">
                  <c:v>43994.125</c:v>
                </c:pt>
                <c:pt idx="130">
                  <c:v>43996.125</c:v>
                </c:pt>
                <c:pt idx="131">
                  <c:v>43997.125</c:v>
                </c:pt>
                <c:pt idx="132">
                  <c:v>43998.125</c:v>
                </c:pt>
                <c:pt idx="133">
                  <c:v>43999.125</c:v>
                </c:pt>
                <c:pt idx="134">
                  <c:v>44000.125</c:v>
                </c:pt>
                <c:pt idx="135">
                  <c:v>44001.125</c:v>
                </c:pt>
                <c:pt idx="136">
                  <c:v>44003.125</c:v>
                </c:pt>
                <c:pt idx="137">
                  <c:v>44004.125</c:v>
                </c:pt>
                <c:pt idx="138">
                  <c:v>44005.125</c:v>
                </c:pt>
                <c:pt idx="139">
                  <c:v>44006.125</c:v>
                </c:pt>
                <c:pt idx="140">
                  <c:v>44007.125</c:v>
                </c:pt>
                <c:pt idx="141">
                  <c:v>44008.125</c:v>
                </c:pt>
                <c:pt idx="142">
                  <c:v>44010.125</c:v>
                </c:pt>
                <c:pt idx="143">
                  <c:v>44011.125</c:v>
                </c:pt>
                <c:pt idx="144">
                  <c:v>44012.125</c:v>
                </c:pt>
                <c:pt idx="145">
                  <c:v>44013.125</c:v>
                </c:pt>
                <c:pt idx="146">
                  <c:v>44014.125</c:v>
                </c:pt>
                <c:pt idx="147">
                  <c:v>44015.125</c:v>
                </c:pt>
                <c:pt idx="148">
                  <c:v>44017.125</c:v>
                </c:pt>
                <c:pt idx="149">
                  <c:v>44018.125</c:v>
                </c:pt>
                <c:pt idx="150">
                  <c:v>44019.125</c:v>
                </c:pt>
                <c:pt idx="151">
                  <c:v>44020.125</c:v>
                </c:pt>
                <c:pt idx="152">
                  <c:v>44021.125</c:v>
                </c:pt>
                <c:pt idx="153">
                  <c:v>44022.125</c:v>
                </c:pt>
                <c:pt idx="154">
                  <c:v>44024.125</c:v>
                </c:pt>
                <c:pt idx="155">
                  <c:v>44025.125</c:v>
                </c:pt>
                <c:pt idx="156">
                  <c:v>44026.125</c:v>
                </c:pt>
                <c:pt idx="157">
                  <c:v>44027.125</c:v>
                </c:pt>
                <c:pt idx="158">
                  <c:v>44028.125</c:v>
                </c:pt>
                <c:pt idx="159">
                  <c:v>44029.125</c:v>
                </c:pt>
                <c:pt idx="160">
                  <c:v>44031.125</c:v>
                </c:pt>
                <c:pt idx="161">
                  <c:v>44032.125</c:v>
                </c:pt>
                <c:pt idx="162">
                  <c:v>44033.125</c:v>
                </c:pt>
                <c:pt idx="163">
                  <c:v>44034.125</c:v>
                </c:pt>
                <c:pt idx="164">
                  <c:v>44035.125</c:v>
                </c:pt>
                <c:pt idx="165">
                  <c:v>44036.125</c:v>
                </c:pt>
                <c:pt idx="166">
                  <c:v>44038.125</c:v>
                </c:pt>
                <c:pt idx="167">
                  <c:v>44039.125</c:v>
                </c:pt>
                <c:pt idx="168">
                  <c:v>44040.125</c:v>
                </c:pt>
                <c:pt idx="169">
                  <c:v>44041.125</c:v>
                </c:pt>
                <c:pt idx="170">
                  <c:v>44042.125</c:v>
                </c:pt>
                <c:pt idx="171">
                  <c:v>44043.125</c:v>
                </c:pt>
                <c:pt idx="172">
                  <c:v>44045.125</c:v>
                </c:pt>
                <c:pt idx="173">
                  <c:v>44046.125</c:v>
                </c:pt>
                <c:pt idx="174">
                  <c:v>44047.125</c:v>
                </c:pt>
                <c:pt idx="175">
                  <c:v>44048.125</c:v>
                </c:pt>
                <c:pt idx="176">
                  <c:v>44049.125</c:v>
                </c:pt>
                <c:pt idx="177">
                  <c:v>44050.125</c:v>
                </c:pt>
                <c:pt idx="178">
                  <c:v>44052.125</c:v>
                </c:pt>
                <c:pt idx="179">
                  <c:v>44053.125</c:v>
                </c:pt>
                <c:pt idx="180">
                  <c:v>44054.125</c:v>
                </c:pt>
                <c:pt idx="181">
                  <c:v>44055</c:v>
                </c:pt>
                <c:pt idx="182">
                  <c:v>44056</c:v>
                </c:pt>
                <c:pt idx="183">
                  <c:v>44057</c:v>
                </c:pt>
                <c:pt idx="184">
                  <c:v>44058</c:v>
                </c:pt>
                <c:pt idx="185">
                  <c:v>44059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44065</c:v>
                </c:pt>
                <c:pt idx="192">
                  <c:v>44066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44073</c:v>
                </c:pt>
                <c:pt idx="200">
                  <c:v>44074</c:v>
                </c:pt>
                <c:pt idx="201">
                  <c:v>44075</c:v>
                </c:pt>
                <c:pt idx="202">
                  <c:v>44076</c:v>
                </c:pt>
                <c:pt idx="203">
                  <c:v>44077</c:v>
                </c:pt>
                <c:pt idx="204">
                  <c:v>44078</c:v>
                </c:pt>
                <c:pt idx="205">
                  <c:v>44079</c:v>
                </c:pt>
                <c:pt idx="206">
                  <c:v>44080</c:v>
                </c:pt>
                <c:pt idx="207">
                  <c:v>44081</c:v>
                </c:pt>
                <c:pt idx="208">
                  <c:v>44082</c:v>
                </c:pt>
                <c:pt idx="209">
                  <c:v>44083</c:v>
                </c:pt>
                <c:pt idx="210">
                  <c:v>44084</c:v>
                </c:pt>
                <c:pt idx="211">
                  <c:v>44085</c:v>
                </c:pt>
                <c:pt idx="212">
                  <c:v>44086</c:v>
                </c:pt>
                <c:pt idx="213">
                  <c:v>44087</c:v>
                </c:pt>
                <c:pt idx="214">
                  <c:v>44088</c:v>
                </c:pt>
                <c:pt idx="215">
                  <c:v>44089</c:v>
                </c:pt>
                <c:pt idx="216">
                  <c:v>44090</c:v>
                </c:pt>
                <c:pt idx="217">
                  <c:v>44091</c:v>
                </c:pt>
                <c:pt idx="218">
                  <c:v>44092</c:v>
                </c:pt>
                <c:pt idx="219">
                  <c:v>44093</c:v>
                </c:pt>
                <c:pt idx="220">
                  <c:v>44094</c:v>
                </c:pt>
                <c:pt idx="221">
                  <c:v>44095</c:v>
                </c:pt>
                <c:pt idx="222">
                  <c:v>44096</c:v>
                </c:pt>
                <c:pt idx="223">
                  <c:v>44097</c:v>
                </c:pt>
                <c:pt idx="224">
                  <c:v>44098</c:v>
                </c:pt>
                <c:pt idx="225">
                  <c:v>44099</c:v>
                </c:pt>
                <c:pt idx="226">
                  <c:v>44100</c:v>
                </c:pt>
                <c:pt idx="227">
                  <c:v>44101</c:v>
                </c:pt>
                <c:pt idx="228">
                  <c:v>44102</c:v>
                </c:pt>
                <c:pt idx="229">
                  <c:v>44103</c:v>
                </c:pt>
                <c:pt idx="230">
                  <c:v>44104</c:v>
                </c:pt>
                <c:pt idx="231">
                  <c:v>44105</c:v>
                </c:pt>
                <c:pt idx="232">
                  <c:v>44106</c:v>
                </c:pt>
                <c:pt idx="233">
                  <c:v>44107</c:v>
                </c:pt>
                <c:pt idx="234">
                  <c:v>44108</c:v>
                </c:pt>
                <c:pt idx="235">
                  <c:v>44109</c:v>
                </c:pt>
                <c:pt idx="236">
                  <c:v>44110</c:v>
                </c:pt>
                <c:pt idx="237">
                  <c:v>44111</c:v>
                </c:pt>
                <c:pt idx="238">
                  <c:v>44112</c:v>
                </c:pt>
                <c:pt idx="239">
                  <c:v>44113</c:v>
                </c:pt>
                <c:pt idx="240">
                  <c:v>44114</c:v>
                </c:pt>
                <c:pt idx="241">
                  <c:v>44115</c:v>
                </c:pt>
                <c:pt idx="242">
                  <c:v>44116</c:v>
                </c:pt>
                <c:pt idx="243">
                  <c:v>44117</c:v>
                </c:pt>
                <c:pt idx="244">
                  <c:v>44118</c:v>
                </c:pt>
                <c:pt idx="245">
                  <c:v>44119</c:v>
                </c:pt>
                <c:pt idx="246">
                  <c:v>44120</c:v>
                </c:pt>
                <c:pt idx="247">
                  <c:v>44121</c:v>
                </c:pt>
                <c:pt idx="248">
                  <c:v>44122</c:v>
                </c:pt>
                <c:pt idx="249">
                  <c:v>44123</c:v>
                </c:pt>
              </c:numCache>
            </c:numRef>
          </c:cat>
          <c:val>
            <c:numRef>
              <c:f>'איור 3 נתונים'!$G$2:$G$251</c:f>
              <c:numCache>
                <c:formatCode>0%</c:formatCode>
                <c:ptCount val="250"/>
                <c:pt idx="0">
                  <c:v>0</c:v>
                </c:pt>
                <c:pt idx="1">
                  <c:v>-1.6905557299369267E-3</c:v>
                </c:pt>
                <c:pt idx="2">
                  <c:v>7.5147040466105874E-3</c:v>
                </c:pt>
                <c:pt idx="3">
                  <c:v>1.077117349124479E-2</c:v>
                </c:pt>
                <c:pt idx="4">
                  <c:v>2.4494397655499656E-2</c:v>
                </c:pt>
                <c:pt idx="5">
                  <c:v>1.6149344785788333E-2</c:v>
                </c:pt>
                <c:pt idx="6">
                  <c:v>1.4426906828546304E-2</c:v>
                </c:pt>
                <c:pt idx="7">
                  <c:v>9.4960069050356033E-3</c:v>
                </c:pt>
                <c:pt idx="8">
                  <c:v>1.1718861691577986E-2</c:v>
                </c:pt>
                <c:pt idx="9">
                  <c:v>2.5275000149308058E-2</c:v>
                </c:pt>
                <c:pt idx="10">
                  <c:v>3.3097034101073453E-2</c:v>
                </c:pt>
                <c:pt idx="11">
                  <c:v>-6.1797884986117269E-2</c:v>
                </c:pt>
                <c:pt idx="12">
                  <c:v>-6.4273649642681896E-2</c:v>
                </c:pt>
                <c:pt idx="13">
                  <c:v>-7.6085322470552552E-2</c:v>
                </c:pt>
                <c:pt idx="14">
                  <c:v>-7.9717465702740076E-2</c:v>
                </c:pt>
                <c:pt idx="15">
                  <c:v>-6.976359275846844E-2</c:v>
                </c:pt>
                <c:pt idx="16">
                  <c:v>-8.1043972529065811E-2</c:v>
                </c:pt>
                <c:pt idx="17">
                  <c:v>-6.485139220992675E-2</c:v>
                </c:pt>
                <c:pt idx="18">
                  <c:v>-0.15369735051040845</c:v>
                </c:pt>
                <c:pt idx="19">
                  <c:v>-0.14342399981263176</c:v>
                </c:pt>
                <c:pt idx="20">
                  <c:v>-0.14118867648376732</c:v>
                </c:pt>
                <c:pt idx="21">
                  <c:v>-0.13983225877483374</c:v>
                </c:pt>
                <c:pt idx="22">
                  <c:v>-0.13855489355893913</c:v>
                </c:pt>
                <c:pt idx="23">
                  <c:v>-0.13705333611604009</c:v>
                </c:pt>
                <c:pt idx="24">
                  <c:v>-6.1715911379978672E-2</c:v>
                </c:pt>
                <c:pt idx="25">
                  <c:v>-6.5094984948063095E-2</c:v>
                </c:pt>
                <c:pt idx="26">
                  <c:v>-5.7678800721536194E-2</c:v>
                </c:pt>
                <c:pt idx="27">
                  <c:v>-5.0687984724357649E-2</c:v>
                </c:pt>
                <c:pt idx="28">
                  <c:v>-5.070238496274837E-2</c:v>
                </c:pt>
                <c:pt idx="29">
                  <c:v>-1.2002283914651302E-2</c:v>
                </c:pt>
                <c:pt idx="30">
                  <c:v>4.4141618579960129E-2</c:v>
                </c:pt>
                <c:pt idx="31">
                  <c:v>4.4595905209228404E-2</c:v>
                </c:pt>
                <c:pt idx="32">
                  <c:v>4.260307949607256E-2</c:v>
                </c:pt>
                <c:pt idx="33">
                  <c:v>5.3068498293441291E-2</c:v>
                </c:pt>
                <c:pt idx="34">
                  <c:v>3.7761085040013409E-2</c:v>
                </c:pt>
                <c:pt idx="35">
                  <c:v>4.133634992587254E-2</c:v>
                </c:pt>
                <c:pt idx="36">
                  <c:v>4.8149761013164483E-2</c:v>
                </c:pt>
                <c:pt idx="37">
                  <c:v>-4.4165504902599961E-2</c:v>
                </c:pt>
                <c:pt idx="38">
                  <c:v>-3.6883353084394721E-2</c:v>
                </c:pt>
                <c:pt idx="39">
                  <c:v>-3.9033287165683439E-2</c:v>
                </c:pt>
                <c:pt idx="40">
                  <c:v>-4.057959674975109E-2</c:v>
                </c:pt>
                <c:pt idx="41">
                  <c:v>-4.4639067604325455E-2</c:v>
                </c:pt>
                <c:pt idx="42">
                  <c:v>-6.8683487128634146E-2</c:v>
                </c:pt>
                <c:pt idx="43">
                  <c:v>-5.0990099963382884E-2</c:v>
                </c:pt>
                <c:pt idx="44">
                  <c:v>-0.10097517293094727</c:v>
                </c:pt>
                <c:pt idx="45">
                  <c:v>-1.2427782331369985E-2</c:v>
                </c:pt>
                <c:pt idx="46">
                  <c:v>-1.668956068855898E-2</c:v>
                </c:pt>
                <c:pt idx="47">
                  <c:v>3.1252337823848286E-3</c:v>
                </c:pt>
                <c:pt idx="48">
                  <c:v>2.6942665336888938E-2</c:v>
                </c:pt>
                <c:pt idx="49">
                  <c:v>0.14277810484171294</c:v>
                </c:pt>
                <c:pt idx="50">
                  <c:v>0.18956824128102667</c:v>
                </c:pt>
                <c:pt idx="51">
                  <c:v>0.21400214281278607</c:v>
                </c:pt>
                <c:pt idx="52">
                  <c:v>0.23363512054047231</c:v>
                </c:pt>
                <c:pt idx="53">
                  <c:v>0.24745787780378214</c:v>
                </c:pt>
                <c:pt idx="54">
                  <c:v>0.29145494803919747</c:v>
                </c:pt>
                <c:pt idx="55">
                  <c:v>0.51088226094426514</c:v>
                </c:pt>
                <c:pt idx="56">
                  <c:v>0.50419439204456218</c:v>
                </c:pt>
                <c:pt idx="57">
                  <c:v>0.48619841893344162</c:v>
                </c:pt>
                <c:pt idx="58">
                  <c:v>0.52445705162116396</c:v>
                </c:pt>
                <c:pt idx="59">
                  <c:v>0.58253985384560569</c:v>
                </c:pt>
                <c:pt idx="60">
                  <c:v>0.56911392989126575</c:v>
                </c:pt>
                <c:pt idx="61">
                  <c:v>0.54016965157809804</c:v>
                </c:pt>
                <c:pt idx="62">
                  <c:v>0.51074458640369924</c:v>
                </c:pt>
                <c:pt idx="63">
                  <c:v>0.52116400988878508</c:v>
                </c:pt>
                <c:pt idx="64">
                  <c:v>0.54915705674323934</c:v>
                </c:pt>
                <c:pt idx="65">
                  <c:v>0.58756464075232118</c:v>
                </c:pt>
                <c:pt idx="66">
                  <c:v>0.55232606775877868</c:v>
                </c:pt>
                <c:pt idx="67">
                  <c:v>0.51766936783066431</c:v>
                </c:pt>
                <c:pt idx="68">
                  <c:v>0.33644254470336077</c:v>
                </c:pt>
                <c:pt idx="69">
                  <c:v>0.34980328843442132</c:v>
                </c:pt>
                <c:pt idx="70">
                  <c:v>0.32116176454398748</c:v>
                </c:pt>
                <c:pt idx="71">
                  <c:v>0.32596822946310833</c:v>
                </c:pt>
                <c:pt idx="72">
                  <c:v>0.279358084831826</c:v>
                </c:pt>
                <c:pt idx="73">
                  <c:v>0.29040030641478598</c:v>
                </c:pt>
                <c:pt idx="74">
                  <c:v>0.29719017792160796</c:v>
                </c:pt>
                <c:pt idx="75">
                  <c:v>0.33967754462141908</c:v>
                </c:pt>
                <c:pt idx="76">
                  <c:v>0.39176042075459727</c:v>
                </c:pt>
                <c:pt idx="77">
                  <c:v>0.41814777129842606</c:v>
                </c:pt>
                <c:pt idx="78">
                  <c:v>0.34056324285872153</c:v>
                </c:pt>
                <c:pt idx="79">
                  <c:v>0.42468625290705031</c:v>
                </c:pt>
                <c:pt idx="80">
                  <c:v>0.3753340450385545</c:v>
                </c:pt>
                <c:pt idx="81">
                  <c:v>0.40269229616061475</c:v>
                </c:pt>
                <c:pt idx="82">
                  <c:v>0.35513666479771588</c:v>
                </c:pt>
                <c:pt idx="83">
                  <c:v>0.25325927952552396</c:v>
                </c:pt>
                <c:pt idx="84">
                  <c:v>0.23489438765133364</c:v>
                </c:pt>
                <c:pt idx="85">
                  <c:v>0.24414763894552327</c:v>
                </c:pt>
                <c:pt idx="86">
                  <c:v>0.19144110399306968</c:v>
                </c:pt>
                <c:pt idx="87">
                  <c:v>0.12302760523738088</c:v>
                </c:pt>
                <c:pt idx="88">
                  <c:v>8.4270758074129093E-2</c:v>
                </c:pt>
                <c:pt idx="89">
                  <c:v>0.11165099743817364</c:v>
                </c:pt>
                <c:pt idx="90">
                  <c:v>0.17757034271071226</c:v>
                </c:pt>
                <c:pt idx="91">
                  <c:v>0.18626094121006465</c:v>
                </c:pt>
                <c:pt idx="92">
                  <c:v>0.12978801555920927</c:v>
                </c:pt>
                <c:pt idx="93">
                  <c:v>0.13015627585299994</c:v>
                </c:pt>
                <c:pt idx="94">
                  <c:v>0.13251246547315731</c:v>
                </c:pt>
                <c:pt idx="95">
                  <c:v>0.27828659410125378</c:v>
                </c:pt>
                <c:pt idx="96">
                  <c:v>0.28594056457113193</c:v>
                </c:pt>
                <c:pt idx="97">
                  <c:v>0.26400012540255746</c:v>
                </c:pt>
                <c:pt idx="98">
                  <c:v>0.26685387581152487</c:v>
                </c:pt>
                <c:pt idx="99">
                  <c:v>0.26175133359387637</c:v>
                </c:pt>
                <c:pt idx="100">
                  <c:v>0.24206885466171335</c:v>
                </c:pt>
                <c:pt idx="101">
                  <c:v>0.23220207253741854</c:v>
                </c:pt>
                <c:pt idx="102">
                  <c:v>0.22251053496933704</c:v>
                </c:pt>
                <c:pt idx="103">
                  <c:v>0.33059739743977246</c:v>
                </c:pt>
                <c:pt idx="104">
                  <c:v>0.31094132415340847</c:v>
                </c:pt>
                <c:pt idx="105">
                  <c:v>0.28589567911565195</c:v>
                </c:pt>
                <c:pt idx="106">
                  <c:v>0.26932463189632005</c:v>
                </c:pt>
                <c:pt idx="107">
                  <c:v>0.23906242901414654</c:v>
                </c:pt>
                <c:pt idx="108">
                  <c:v>0.24213201210029878</c:v>
                </c:pt>
                <c:pt idx="109">
                  <c:v>0.25091599384752428</c:v>
                </c:pt>
                <c:pt idx="110">
                  <c:v>0.24440769625321335</c:v>
                </c:pt>
                <c:pt idx="111">
                  <c:v>0.2524664647599697</c:v>
                </c:pt>
                <c:pt idx="112">
                  <c:v>0.24006665927742454</c:v>
                </c:pt>
                <c:pt idx="113">
                  <c:v>0.24540410605901064</c:v>
                </c:pt>
                <c:pt idx="114">
                  <c:v>0.25440323332917125</c:v>
                </c:pt>
                <c:pt idx="115">
                  <c:v>0.27331482784814476</c:v>
                </c:pt>
                <c:pt idx="116">
                  <c:v>0.27594014690902036</c:v>
                </c:pt>
                <c:pt idx="117">
                  <c:v>0.28633640214574085</c:v>
                </c:pt>
                <c:pt idx="118">
                  <c:v>0.33000581463852563</c:v>
                </c:pt>
                <c:pt idx="119">
                  <c:v>0.36845973807289956</c:v>
                </c:pt>
                <c:pt idx="120">
                  <c:v>0.37459786200171585</c:v>
                </c:pt>
                <c:pt idx="121">
                  <c:v>0.28291246020354954</c:v>
                </c:pt>
                <c:pt idx="122">
                  <c:v>0.27865397649053003</c:v>
                </c:pt>
                <c:pt idx="123">
                  <c:v>0.24798115002366194</c:v>
                </c:pt>
                <c:pt idx="124">
                  <c:v>0.25006951334745109</c:v>
                </c:pt>
                <c:pt idx="125">
                  <c:v>0.23760148905908807</c:v>
                </c:pt>
                <c:pt idx="126">
                  <c:v>0.223711608464634</c:v>
                </c:pt>
                <c:pt idx="127">
                  <c:v>0.20331060708162241</c:v>
                </c:pt>
                <c:pt idx="128">
                  <c:v>0.18825008123312559</c:v>
                </c:pt>
                <c:pt idx="129">
                  <c:v>0.16151288773270744</c:v>
                </c:pt>
                <c:pt idx="130">
                  <c:v>0.10391188764013548</c:v>
                </c:pt>
                <c:pt idx="131">
                  <c:v>5.8254244661895216E-2</c:v>
                </c:pt>
                <c:pt idx="132">
                  <c:v>9.4904445587683295E-2</c:v>
                </c:pt>
                <c:pt idx="133">
                  <c:v>0.15387514870831875</c:v>
                </c:pt>
                <c:pt idx="134">
                  <c:v>0.15060638430292173</c:v>
                </c:pt>
                <c:pt idx="135">
                  <c:v>0.1511084073000466</c:v>
                </c:pt>
                <c:pt idx="136">
                  <c:v>0.1553058048852809</c:v>
                </c:pt>
                <c:pt idx="137">
                  <c:v>0.15785418597648171</c:v>
                </c:pt>
                <c:pt idx="138">
                  <c:v>0.16061603705866601</c:v>
                </c:pt>
                <c:pt idx="139">
                  <c:v>0.1693877712079821</c:v>
                </c:pt>
                <c:pt idx="140">
                  <c:v>7.3798302013964312E-2</c:v>
                </c:pt>
                <c:pt idx="141">
                  <c:v>7.5212479700549784E-2</c:v>
                </c:pt>
                <c:pt idx="142">
                  <c:v>6.9596798174589747E-2</c:v>
                </c:pt>
                <c:pt idx="143">
                  <c:v>7.8553644032429704E-2</c:v>
                </c:pt>
                <c:pt idx="144">
                  <c:v>6.9898870850011008E-2</c:v>
                </c:pt>
                <c:pt idx="145">
                  <c:v>6.408924777128866E-2</c:v>
                </c:pt>
                <c:pt idx="146">
                  <c:v>7.6501641827705136E-2</c:v>
                </c:pt>
                <c:pt idx="147">
                  <c:v>-2.0277137312124105E-2</c:v>
                </c:pt>
                <c:pt idx="148">
                  <c:v>-1.3731976364244503E-2</c:v>
                </c:pt>
                <c:pt idx="149">
                  <c:v>-7.7220710822909489E-3</c:v>
                </c:pt>
                <c:pt idx="150">
                  <c:v>-1.3826688423440259E-2</c:v>
                </c:pt>
                <c:pt idx="151">
                  <c:v>-2.4616229417631419E-2</c:v>
                </c:pt>
                <c:pt idx="152">
                  <c:v>-2.1917646752472431E-2</c:v>
                </c:pt>
                <c:pt idx="153">
                  <c:v>5.486580526390572E-2</c:v>
                </c:pt>
                <c:pt idx="154">
                  <c:v>5.8604351098606955E-2</c:v>
                </c:pt>
                <c:pt idx="155">
                  <c:v>6.3783295123443606E-2</c:v>
                </c:pt>
                <c:pt idx="156">
                  <c:v>6.9535942397915607E-2</c:v>
                </c:pt>
                <c:pt idx="157">
                  <c:v>8.3060785441306129E-2</c:v>
                </c:pt>
                <c:pt idx="158">
                  <c:v>7.6433570068850765E-2</c:v>
                </c:pt>
                <c:pt idx="159">
                  <c:v>0.17896185560511246</c:v>
                </c:pt>
                <c:pt idx="160">
                  <c:v>0.17539571707535639</c:v>
                </c:pt>
                <c:pt idx="161">
                  <c:v>0.19057241965283023</c:v>
                </c:pt>
                <c:pt idx="162">
                  <c:v>0.19747066750620301</c:v>
                </c:pt>
                <c:pt idx="163">
                  <c:v>0.20581050562351844</c:v>
                </c:pt>
                <c:pt idx="164">
                  <c:v>0.21898235463255133</c:v>
                </c:pt>
                <c:pt idx="165">
                  <c:v>0.23051238312575562</c:v>
                </c:pt>
                <c:pt idx="166">
                  <c:v>0.22242490014552008</c:v>
                </c:pt>
                <c:pt idx="167">
                  <c:v>0.22138665545544511</c:v>
                </c:pt>
                <c:pt idx="168">
                  <c:v>0.21995731421662934</c:v>
                </c:pt>
                <c:pt idx="169">
                  <c:v>0.20951633714994156</c:v>
                </c:pt>
                <c:pt idx="170">
                  <c:v>0.22356722037303434</c:v>
                </c:pt>
                <c:pt idx="171">
                  <c:v>0.22985372626807155</c:v>
                </c:pt>
                <c:pt idx="172">
                  <c:v>0.12186439369321089</c:v>
                </c:pt>
                <c:pt idx="173">
                  <c:v>0.11734655310239783</c:v>
                </c:pt>
                <c:pt idx="174">
                  <c:v>0.10665405017759988</c:v>
                </c:pt>
                <c:pt idx="175">
                  <c:v>0.10853789166613592</c:v>
                </c:pt>
                <c:pt idx="176">
                  <c:v>0.11744162905655897</c:v>
                </c:pt>
                <c:pt idx="177">
                  <c:v>8.8621751002799787E-2</c:v>
                </c:pt>
                <c:pt idx="178">
                  <c:v>0.10112153597891038</c:v>
                </c:pt>
                <c:pt idx="179">
                  <c:v>5.133478918530443E-3</c:v>
                </c:pt>
                <c:pt idx="180">
                  <c:v>3.4937982899190256E-3</c:v>
                </c:pt>
                <c:pt idx="181">
                  <c:v>3.3668675418712102E-3</c:v>
                </c:pt>
                <c:pt idx="182">
                  <c:v>3.2081323637738191E-3</c:v>
                </c:pt>
                <c:pt idx="183">
                  <c:v>1.0096963528534175E-3</c:v>
                </c:pt>
                <c:pt idx="184">
                  <c:v>-4.2933821785393622E-3</c:v>
                </c:pt>
                <c:pt idx="185">
                  <c:v>7.8161848211292018E-2</c:v>
                </c:pt>
                <c:pt idx="186">
                  <c:v>7.2218266394253883E-2</c:v>
                </c:pt>
                <c:pt idx="187">
                  <c:v>7.9064226697285189E-2</c:v>
                </c:pt>
                <c:pt idx="188">
                  <c:v>7.8414653447893112E-2</c:v>
                </c:pt>
                <c:pt idx="189">
                  <c:v>7.581290557960596E-2</c:v>
                </c:pt>
                <c:pt idx="190">
                  <c:v>0.10256724910047321</c:v>
                </c:pt>
                <c:pt idx="191">
                  <c:v>0.1784557901450663</c:v>
                </c:pt>
                <c:pt idx="192">
                  <c:v>0.19266934082986387</c:v>
                </c:pt>
                <c:pt idx="193">
                  <c:v>0.19588776033247401</c:v>
                </c:pt>
                <c:pt idx="194">
                  <c:v>0.20760433619025753</c:v>
                </c:pt>
                <c:pt idx="195">
                  <c:v>0.1985429682293296</c:v>
                </c:pt>
                <c:pt idx="196">
                  <c:v>0.20286140338188385</c:v>
                </c:pt>
                <c:pt idx="197">
                  <c:v>0.19598909707276202</c:v>
                </c:pt>
                <c:pt idx="198">
                  <c:v>0.2073115758615236</c:v>
                </c:pt>
                <c:pt idx="199">
                  <c:v>0.19903476258430497</c:v>
                </c:pt>
                <c:pt idx="200">
                  <c:v>0.19500847543732358</c:v>
                </c:pt>
                <c:pt idx="201">
                  <c:v>0.19347451306962005</c:v>
                </c:pt>
                <c:pt idx="202">
                  <c:v>0.17800781064507953</c:v>
                </c:pt>
                <c:pt idx="203">
                  <c:v>0.18726462451470183</c:v>
                </c:pt>
                <c:pt idx="204">
                  <c:v>9.7088215645534603E-2</c:v>
                </c:pt>
                <c:pt idx="205">
                  <c:v>0.10427831136798327</c:v>
                </c:pt>
                <c:pt idx="206">
                  <c:v>0.10646162870546982</c:v>
                </c:pt>
                <c:pt idx="207">
                  <c:v>8.9426197704590482E-2</c:v>
                </c:pt>
                <c:pt idx="208">
                  <c:v>0.10853725060517849</c:v>
                </c:pt>
                <c:pt idx="209">
                  <c:v>0.11168298706655189</c:v>
                </c:pt>
                <c:pt idx="210">
                  <c:v>0.11635104508991678</c:v>
                </c:pt>
                <c:pt idx="211">
                  <c:v>0.11854250404779298</c:v>
                </c:pt>
                <c:pt idx="212">
                  <c:v>0.12857007278940524</c:v>
                </c:pt>
                <c:pt idx="213">
                  <c:v>0.15126683819512898</c:v>
                </c:pt>
                <c:pt idx="214">
                  <c:v>0.14921907278684654</c:v>
                </c:pt>
                <c:pt idx="215">
                  <c:v>0.17175837707797559</c:v>
                </c:pt>
                <c:pt idx="216">
                  <c:v>0.19466325487292924</c:v>
                </c:pt>
                <c:pt idx="217">
                  <c:v>0.20212608942630239</c:v>
                </c:pt>
                <c:pt idx="218">
                  <c:v>0.23591457813726757</c:v>
                </c:pt>
                <c:pt idx="219">
                  <c:v>0.28816013681718844</c:v>
                </c:pt>
                <c:pt idx="220">
                  <c:v>0.33882309433182511</c:v>
                </c:pt>
                <c:pt idx="221">
                  <c:v>0.4064966403477952</c:v>
                </c:pt>
                <c:pt idx="222">
                  <c:v>0.41813736103846577</c:v>
                </c:pt>
                <c:pt idx="223">
                  <c:v>0.40320355026886801</c:v>
                </c:pt>
                <c:pt idx="224">
                  <c:v>0.35059073510337524</c:v>
                </c:pt>
                <c:pt idx="225">
                  <c:v>0.33087602024138718</c:v>
                </c:pt>
                <c:pt idx="226">
                  <c:v>0.30505283107166337</c:v>
                </c:pt>
                <c:pt idx="227">
                  <c:v>0.31460368711784503</c:v>
                </c:pt>
                <c:pt idx="228">
                  <c:v>0.33762440324667509</c:v>
                </c:pt>
                <c:pt idx="229">
                  <c:v>0.3203440628256935</c:v>
                </c:pt>
                <c:pt idx="230">
                  <c:v>0.31401571166931297</c:v>
                </c:pt>
                <c:pt idx="231">
                  <c:v>0.25313807604385796</c:v>
                </c:pt>
                <c:pt idx="232">
                  <c:v>0.20548182980860763</c:v>
                </c:pt>
                <c:pt idx="233">
                  <c:v>0.15076855184557281</c:v>
                </c:pt>
                <c:pt idx="234">
                  <c:v>0.14081971529169168</c:v>
                </c:pt>
                <c:pt idx="235">
                  <c:v>0.16640318781630059</c:v>
                </c:pt>
                <c:pt idx="236">
                  <c:v>0.20822103643654155</c:v>
                </c:pt>
                <c:pt idx="237">
                  <c:v>0.22673250128985956</c:v>
                </c:pt>
                <c:pt idx="238">
                  <c:v>0.23360222612621406</c:v>
                </c:pt>
                <c:pt idx="239">
                  <c:v>0.22554213360888253</c:v>
                </c:pt>
                <c:pt idx="240">
                  <c:v>0.17579086138005229</c:v>
                </c:pt>
                <c:pt idx="241">
                  <c:v>0.15565068828472217</c:v>
                </c:pt>
                <c:pt idx="242">
                  <c:v>0.1544702808759173</c:v>
                </c:pt>
                <c:pt idx="243">
                  <c:v>0.12852414938218071</c:v>
                </c:pt>
                <c:pt idx="244">
                  <c:v>0.12909519962209459</c:v>
                </c:pt>
                <c:pt idx="245">
                  <c:v>0.14364311573939026</c:v>
                </c:pt>
                <c:pt idx="246">
                  <c:v>0.12092257726416045</c:v>
                </c:pt>
                <c:pt idx="247">
                  <c:v>0.10703664094934551</c:v>
                </c:pt>
                <c:pt idx="248">
                  <c:v>0.11626620584726877</c:v>
                </c:pt>
                <c:pt idx="249">
                  <c:v>0.1112632864332681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6EF-4BBD-9BE0-8E802D8D12A5}"/>
            </c:ext>
          </c:extLst>
        </c:ser>
        <c:ser>
          <c:idx val="6"/>
          <c:order val="6"/>
          <c:tx>
            <c:strRef>
              <c:f>'איור 3 נתונים'!$H$1</c:f>
              <c:strCache>
                <c:ptCount val="1"/>
                <c:pt idx="0">
                  <c:v>Education and leisure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'איור 3 נתונים'!$A$2:$A$251</c:f>
              <c:numCache>
                <c:formatCode>dd\-mm\-yyyy</c:formatCode>
                <c:ptCount val="250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43937.125</c:v>
                </c:pt>
                <c:pt idx="83">
                  <c:v>43938.125</c:v>
                </c:pt>
                <c:pt idx="84">
                  <c:v>43940.125</c:v>
                </c:pt>
                <c:pt idx="85">
                  <c:v>43941.125</c:v>
                </c:pt>
                <c:pt idx="86">
                  <c:v>43942.125</c:v>
                </c:pt>
                <c:pt idx="87">
                  <c:v>43943.125</c:v>
                </c:pt>
                <c:pt idx="88">
                  <c:v>43944.125</c:v>
                </c:pt>
                <c:pt idx="89">
                  <c:v>43945.125</c:v>
                </c:pt>
                <c:pt idx="90">
                  <c:v>43947.125</c:v>
                </c:pt>
                <c:pt idx="91">
                  <c:v>43948.125</c:v>
                </c:pt>
                <c:pt idx="92">
                  <c:v>43949.125</c:v>
                </c:pt>
                <c:pt idx="93">
                  <c:v>43951.125</c:v>
                </c:pt>
                <c:pt idx="94">
                  <c:v>43952.125</c:v>
                </c:pt>
                <c:pt idx="95">
                  <c:v>43954.125</c:v>
                </c:pt>
                <c:pt idx="96">
                  <c:v>43955.125</c:v>
                </c:pt>
                <c:pt idx="97">
                  <c:v>43956.125</c:v>
                </c:pt>
                <c:pt idx="98">
                  <c:v>43957.125</c:v>
                </c:pt>
                <c:pt idx="99">
                  <c:v>43958.125</c:v>
                </c:pt>
                <c:pt idx="100">
                  <c:v>43959.125</c:v>
                </c:pt>
                <c:pt idx="101">
                  <c:v>43961.125</c:v>
                </c:pt>
                <c:pt idx="102">
                  <c:v>43962.125</c:v>
                </c:pt>
                <c:pt idx="103">
                  <c:v>43963.125</c:v>
                </c:pt>
                <c:pt idx="104">
                  <c:v>43964.125</c:v>
                </c:pt>
                <c:pt idx="105">
                  <c:v>43965.125</c:v>
                </c:pt>
                <c:pt idx="106">
                  <c:v>43966.125</c:v>
                </c:pt>
                <c:pt idx="107">
                  <c:v>43968.125</c:v>
                </c:pt>
                <c:pt idx="108">
                  <c:v>43969.125</c:v>
                </c:pt>
                <c:pt idx="109">
                  <c:v>43970.125</c:v>
                </c:pt>
                <c:pt idx="110">
                  <c:v>43971.125</c:v>
                </c:pt>
                <c:pt idx="111">
                  <c:v>43972.125</c:v>
                </c:pt>
                <c:pt idx="112">
                  <c:v>43973.125</c:v>
                </c:pt>
                <c:pt idx="113">
                  <c:v>43975.125</c:v>
                </c:pt>
                <c:pt idx="114">
                  <c:v>43976.125</c:v>
                </c:pt>
                <c:pt idx="115">
                  <c:v>43977.125</c:v>
                </c:pt>
                <c:pt idx="116">
                  <c:v>43978.125</c:v>
                </c:pt>
                <c:pt idx="117">
                  <c:v>43979.125</c:v>
                </c:pt>
                <c:pt idx="118">
                  <c:v>43982.125</c:v>
                </c:pt>
                <c:pt idx="119">
                  <c:v>43983.125</c:v>
                </c:pt>
                <c:pt idx="120">
                  <c:v>43984.125</c:v>
                </c:pt>
                <c:pt idx="121">
                  <c:v>43985.125</c:v>
                </c:pt>
                <c:pt idx="122">
                  <c:v>43986.125</c:v>
                </c:pt>
                <c:pt idx="123">
                  <c:v>43987.125</c:v>
                </c:pt>
                <c:pt idx="124">
                  <c:v>43989.125</c:v>
                </c:pt>
                <c:pt idx="125">
                  <c:v>43990.125</c:v>
                </c:pt>
                <c:pt idx="126">
                  <c:v>43991.125</c:v>
                </c:pt>
                <c:pt idx="127">
                  <c:v>43992.125</c:v>
                </c:pt>
                <c:pt idx="128">
                  <c:v>43993.125</c:v>
                </c:pt>
                <c:pt idx="129">
                  <c:v>43994.125</c:v>
                </c:pt>
                <c:pt idx="130">
                  <c:v>43996.125</c:v>
                </c:pt>
                <c:pt idx="131">
                  <c:v>43997.125</c:v>
                </c:pt>
                <c:pt idx="132">
                  <c:v>43998.125</c:v>
                </c:pt>
                <c:pt idx="133">
                  <c:v>43999.125</c:v>
                </c:pt>
                <c:pt idx="134">
                  <c:v>44000.125</c:v>
                </c:pt>
                <c:pt idx="135">
                  <c:v>44001.125</c:v>
                </c:pt>
                <c:pt idx="136">
                  <c:v>44003.125</c:v>
                </c:pt>
                <c:pt idx="137">
                  <c:v>44004.125</c:v>
                </c:pt>
                <c:pt idx="138">
                  <c:v>44005.125</c:v>
                </c:pt>
                <c:pt idx="139">
                  <c:v>44006.125</c:v>
                </c:pt>
                <c:pt idx="140">
                  <c:v>44007.125</c:v>
                </c:pt>
                <c:pt idx="141">
                  <c:v>44008.125</c:v>
                </c:pt>
                <c:pt idx="142">
                  <c:v>44010.125</c:v>
                </c:pt>
                <c:pt idx="143">
                  <c:v>44011.125</c:v>
                </c:pt>
                <c:pt idx="144">
                  <c:v>44012.125</c:v>
                </c:pt>
                <c:pt idx="145">
                  <c:v>44013.125</c:v>
                </c:pt>
                <c:pt idx="146">
                  <c:v>44014.125</c:v>
                </c:pt>
                <c:pt idx="147">
                  <c:v>44015.125</c:v>
                </c:pt>
                <c:pt idx="148">
                  <c:v>44017.125</c:v>
                </c:pt>
                <c:pt idx="149">
                  <c:v>44018.125</c:v>
                </c:pt>
                <c:pt idx="150">
                  <c:v>44019.125</c:v>
                </c:pt>
                <c:pt idx="151">
                  <c:v>44020.125</c:v>
                </c:pt>
                <c:pt idx="152">
                  <c:v>44021.125</c:v>
                </c:pt>
                <c:pt idx="153">
                  <c:v>44022.125</c:v>
                </c:pt>
                <c:pt idx="154">
                  <c:v>44024.125</c:v>
                </c:pt>
                <c:pt idx="155">
                  <c:v>44025.125</c:v>
                </c:pt>
                <c:pt idx="156">
                  <c:v>44026.125</c:v>
                </c:pt>
                <c:pt idx="157">
                  <c:v>44027.125</c:v>
                </c:pt>
                <c:pt idx="158">
                  <c:v>44028.125</c:v>
                </c:pt>
                <c:pt idx="159">
                  <c:v>44029.125</c:v>
                </c:pt>
                <c:pt idx="160">
                  <c:v>44031.125</c:v>
                </c:pt>
                <c:pt idx="161">
                  <c:v>44032.125</c:v>
                </c:pt>
                <c:pt idx="162">
                  <c:v>44033.125</c:v>
                </c:pt>
                <c:pt idx="163">
                  <c:v>44034.125</c:v>
                </c:pt>
                <c:pt idx="164">
                  <c:v>44035.125</c:v>
                </c:pt>
                <c:pt idx="165">
                  <c:v>44036.125</c:v>
                </c:pt>
                <c:pt idx="166">
                  <c:v>44038.125</c:v>
                </c:pt>
                <c:pt idx="167">
                  <c:v>44039.125</c:v>
                </c:pt>
                <c:pt idx="168">
                  <c:v>44040.125</c:v>
                </c:pt>
                <c:pt idx="169">
                  <c:v>44041.125</c:v>
                </c:pt>
                <c:pt idx="170">
                  <c:v>44042.125</c:v>
                </c:pt>
                <c:pt idx="171">
                  <c:v>44043.125</c:v>
                </c:pt>
                <c:pt idx="172">
                  <c:v>44045.125</c:v>
                </c:pt>
                <c:pt idx="173">
                  <c:v>44046.125</c:v>
                </c:pt>
                <c:pt idx="174">
                  <c:v>44047.125</c:v>
                </c:pt>
                <c:pt idx="175">
                  <c:v>44048.125</c:v>
                </c:pt>
                <c:pt idx="176">
                  <c:v>44049.125</c:v>
                </c:pt>
                <c:pt idx="177">
                  <c:v>44050.125</c:v>
                </c:pt>
                <c:pt idx="178">
                  <c:v>44052.125</c:v>
                </c:pt>
                <c:pt idx="179">
                  <c:v>44053.125</c:v>
                </c:pt>
                <c:pt idx="180">
                  <c:v>44054.125</c:v>
                </c:pt>
                <c:pt idx="181">
                  <c:v>44055</c:v>
                </c:pt>
                <c:pt idx="182">
                  <c:v>44056</c:v>
                </c:pt>
                <c:pt idx="183">
                  <c:v>44057</c:v>
                </c:pt>
                <c:pt idx="184">
                  <c:v>44058</c:v>
                </c:pt>
                <c:pt idx="185">
                  <c:v>44059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44065</c:v>
                </c:pt>
                <c:pt idx="192">
                  <c:v>44066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44073</c:v>
                </c:pt>
                <c:pt idx="200">
                  <c:v>44074</c:v>
                </c:pt>
                <c:pt idx="201">
                  <c:v>44075</c:v>
                </c:pt>
                <c:pt idx="202">
                  <c:v>44076</c:v>
                </c:pt>
                <c:pt idx="203">
                  <c:v>44077</c:v>
                </c:pt>
                <c:pt idx="204">
                  <c:v>44078</c:v>
                </c:pt>
                <c:pt idx="205">
                  <c:v>44079</c:v>
                </c:pt>
                <c:pt idx="206">
                  <c:v>44080</c:v>
                </c:pt>
                <c:pt idx="207">
                  <c:v>44081</c:v>
                </c:pt>
                <c:pt idx="208">
                  <c:v>44082</c:v>
                </c:pt>
                <c:pt idx="209">
                  <c:v>44083</c:v>
                </c:pt>
                <c:pt idx="210">
                  <c:v>44084</c:v>
                </c:pt>
                <c:pt idx="211">
                  <c:v>44085</c:v>
                </c:pt>
                <c:pt idx="212">
                  <c:v>44086</c:v>
                </c:pt>
                <c:pt idx="213">
                  <c:v>44087</c:v>
                </c:pt>
                <c:pt idx="214">
                  <c:v>44088</c:v>
                </c:pt>
                <c:pt idx="215">
                  <c:v>44089</c:v>
                </c:pt>
                <c:pt idx="216">
                  <c:v>44090</c:v>
                </c:pt>
                <c:pt idx="217">
                  <c:v>44091</c:v>
                </c:pt>
                <c:pt idx="218">
                  <c:v>44092</c:v>
                </c:pt>
                <c:pt idx="219">
                  <c:v>44093</c:v>
                </c:pt>
                <c:pt idx="220">
                  <c:v>44094</c:v>
                </c:pt>
                <c:pt idx="221">
                  <c:v>44095</c:v>
                </c:pt>
                <c:pt idx="222">
                  <c:v>44096</c:v>
                </c:pt>
                <c:pt idx="223">
                  <c:v>44097</c:v>
                </c:pt>
                <c:pt idx="224">
                  <c:v>44098</c:v>
                </c:pt>
                <c:pt idx="225">
                  <c:v>44099</c:v>
                </c:pt>
                <c:pt idx="226">
                  <c:v>44100</c:v>
                </c:pt>
                <c:pt idx="227">
                  <c:v>44101</c:v>
                </c:pt>
                <c:pt idx="228">
                  <c:v>44102</c:v>
                </c:pt>
                <c:pt idx="229">
                  <c:v>44103</c:v>
                </c:pt>
                <c:pt idx="230">
                  <c:v>44104</c:v>
                </c:pt>
                <c:pt idx="231">
                  <c:v>44105</c:v>
                </c:pt>
                <c:pt idx="232">
                  <c:v>44106</c:v>
                </c:pt>
                <c:pt idx="233">
                  <c:v>44107</c:v>
                </c:pt>
                <c:pt idx="234">
                  <c:v>44108</c:v>
                </c:pt>
                <c:pt idx="235">
                  <c:v>44109</c:v>
                </c:pt>
                <c:pt idx="236">
                  <c:v>44110</c:v>
                </c:pt>
                <c:pt idx="237">
                  <c:v>44111</c:v>
                </c:pt>
                <c:pt idx="238">
                  <c:v>44112</c:v>
                </c:pt>
                <c:pt idx="239">
                  <c:v>44113</c:v>
                </c:pt>
                <c:pt idx="240">
                  <c:v>44114</c:v>
                </c:pt>
                <c:pt idx="241">
                  <c:v>44115</c:v>
                </c:pt>
                <c:pt idx="242">
                  <c:v>44116</c:v>
                </c:pt>
                <c:pt idx="243">
                  <c:v>44117</c:v>
                </c:pt>
                <c:pt idx="244">
                  <c:v>44118</c:v>
                </c:pt>
                <c:pt idx="245">
                  <c:v>44119</c:v>
                </c:pt>
                <c:pt idx="246">
                  <c:v>44120</c:v>
                </c:pt>
                <c:pt idx="247">
                  <c:v>44121</c:v>
                </c:pt>
                <c:pt idx="248">
                  <c:v>44122</c:v>
                </c:pt>
                <c:pt idx="249">
                  <c:v>44123</c:v>
                </c:pt>
              </c:numCache>
            </c:numRef>
          </c:cat>
          <c:val>
            <c:numRef>
              <c:f>'איור 3 נתונים'!$H$2:$H$251</c:f>
              <c:numCache>
                <c:formatCode>0%</c:formatCode>
                <c:ptCount val="250"/>
                <c:pt idx="0">
                  <c:v>0</c:v>
                </c:pt>
                <c:pt idx="1">
                  <c:v>1.4537187071645086E-2</c:v>
                </c:pt>
                <c:pt idx="2">
                  <c:v>-3.6792774952131291E-3</c:v>
                </c:pt>
                <c:pt idx="3">
                  <c:v>4.1720031402942226E-2</c:v>
                </c:pt>
                <c:pt idx="4">
                  <c:v>5.8054676020011575E-2</c:v>
                </c:pt>
                <c:pt idx="5">
                  <c:v>4.3713660119727438E-2</c:v>
                </c:pt>
                <c:pt idx="6">
                  <c:v>6.4039757925873575E-2</c:v>
                </c:pt>
                <c:pt idx="7">
                  <c:v>6.8168324560540894E-2</c:v>
                </c:pt>
                <c:pt idx="8">
                  <c:v>7.2752596400239344E-2</c:v>
                </c:pt>
                <c:pt idx="9">
                  <c:v>7.8328187848182518E-2</c:v>
                </c:pt>
                <c:pt idx="10">
                  <c:v>2.7812613925429552E-2</c:v>
                </c:pt>
                <c:pt idx="11">
                  <c:v>-3.082538883324315E-2</c:v>
                </c:pt>
                <c:pt idx="12">
                  <c:v>-5.8250608103660007E-2</c:v>
                </c:pt>
                <c:pt idx="13">
                  <c:v>-7.0667531746318235E-2</c:v>
                </c:pt>
                <c:pt idx="14">
                  <c:v>-9.0362452457579012E-2</c:v>
                </c:pt>
                <c:pt idx="15">
                  <c:v>-8.768964890754416E-2</c:v>
                </c:pt>
                <c:pt idx="16">
                  <c:v>-0.14196840127117094</c:v>
                </c:pt>
                <c:pt idx="17">
                  <c:v>-0.17301457225097705</c:v>
                </c:pt>
                <c:pt idx="18">
                  <c:v>-0.19343258257214424</c:v>
                </c:pt>
                <c:pt idx="19">
                  <c:v>-0.1554641795664663</c:v>
                </c:pt>
                <c:pt idx="20">
                  <c:v>-0.16240474522531223</c:v>
                </c:pt>
                <c:pt idx="21">
                  <c:v>-0.16158945324416152</c:v>
                </c:pt>
                <c:pt idx="22">
                  <c:v>-0.15266070104449259</c:v>
                </c:pt>
                <c:pt idx="23">
                  <c:v>-0.15633098746364305</c:v>
                </c:pt>
                <c:pt idx="24">
                  <c:v>-9.0453913964233523E-2</c:v>
                </c:pt>
                <c:pt idx="25">
                  <c:v>-0.10858235951417172</c:v>
                </c:pt>
                <c:pt idx="26">
                  <c:v>-0.10341518527303806</c:v>
                </c:pt>
                <c:pt idx="27">
                  <c:v>-9.2264932000084787E-2</c:v>
                </c:pt>
                <c:pt idx="28">
                  <c:v>-0.10418289026117977</c:v>
                </c:pt>
                <c:pt idx="29">
                  <c:v>-0.103885157386014</c:v>
                </c:pt>
                <c:pt idx="30">
                  <c:v>-4.196143110461481E-2</c:v>
                </c:pt>
                <c:pt idx="31">
                  <c:v>-5.0803704290021123E-3</c:v>
                </c:pt>
                <c:pt idx="32">
                  <c:v>-1.2959560595941944E-2</c:v>
                </c:pt>
                <c:pt idx="33">
                  <c:v>-1.4319519062643171E-2</c:v>
                </c:pt>
                <c:pt idx="34">
                  <c:v>-3.4752259212382119E-2</c:v>
                </c:pt>
                <c:pt idx="35">
                  <c:v>-9.8453930897232089E-3</c:v>
                </c:pt>
                <c:pt idx="36">
                  <c:v>-5.5197344877555565E-2</c:v>
                </c:pt>
                <c:pt idx="37">
                  <c:v>-8.6936738391968471E-2</c:v>
                </c:pt>
                <c:pt idx="38">
                  <c:v>-7.6871686835721209E-2</c:v>
                </c:pt>
                <c:pt idx="39">
                  <c:v>-0.10398497127054651</c:v>
                </c:pt>
                <c:pt idx="40">
                  <c:v>-9.8429319792064485E-2</c:v>
                </c:pt>
                <c:pt idx="41">
                  <c:v>-9.9520510460733624E-2</c:v>
                </c:pt>
                <c:pt idx="42">
                  <c:v>-7.3829896994450861E-2</c:v>
                </c:pt>
                <c:pt idx="43">
                  <c:v>-0.10935366105145772</c:v>
                </c:pt>
                <c:pt idx="44">
                  <c:v>-0.14078250701812922</c:v>
                </c:pt>
                <c:pt idx="45">
                  <c:v>-0.12473774619150235</c:v>
                </c:pt>
                <c:pt idx="46">
                  <c:v>-0.1251477559809403</c:v>
                </c:pt>
                <c:pt idx="47">
                  <c:v>-0.12172466308199148</c:v>
                </c:pt>
                <c:pt idx="48">
                  <c:v>-0.14834616549169632</c:v>
                </c:pt>
                <c:pt idx="49">
                  <c:v>-9.2530341406199645E-2</c:v>
                </c:pt>
                <c:pt idx="50">
                  <c:v>-0.10751432423418827</c:v>
                </c:pt>
                <c:pt idx="51">
                  <c:v>-0.12192502868282307</c:v>
                </c:pt>
                <c:pt idx="52">
                  <c:v>-0.13609940393971132</c:v>
                </c:pt>
                <c:pt idx="53">
                  <c:v>-0.13979415085613556</c:v>
                </c:pt>
                <c:pt idx="54">
                  <c:v>-0.17478214477790543</c:v>
                </c:pt>
                <c:pt idx="55">
                  <c:v>-0.13206496119130429</c:v>
                </c:pt>
                <c:pt idx="56">
                  <c:v>-0.15164361790231751</c:v>
                </c:pt>
                <c:pt idx="57">
                  <c:v>-0.24712976661175556</c:v>
                </c:pt>
                <c:pt idx="58">
                  <c:v>-0.28738205099305125</c:v>
                </c:pt>
                <c:pt idx="59">
                  <c:v>-0.32289861052224211</c:v>
                </c:pt>
                <c:pt idx="60">
                  <c:v>-0.36744143381286376</c:v>
                </c:pt>
                <c:pt idx="61">
                  <c:v>-0.40242998262238128</c:v>
                </c:pt>
                <c:pt idx="62">
                  <c:v>-0.43556183131239157</c:v>
                </c:pt>
                <c:pt idx="63">
                  <c:v>-0.46594776287689799</c:v>
                </c:pt>
                <c:pt idx="64">
                  <c:v>-0.51910198060307156</c:v>
                </c:pt>
                <c:pt idx="65">
                  <c:v>-0.57500909169715009</c:v>
                </c:pt>
                <c:pt idx="66">
                  <c:v>-0.61664013872883805</c:v>
                </c:pt>
                <c:pt idx="67">
                  <c:v>-0.63659711724646462</c:v>
                </c:pt>
                <c:pt idx="68">
                  <c:v>-0.67639688552842314</c:v>
                </c:pt>
                <c:pt idx="69">
                  <c:v>-0.69724756368907514</c:v>
                </c:pt>
                <c:pt idx="70">
                  <c:v>-0.74742586394844357</c:v>
                </c:pt>
                <c:pt idx="71">
                  <c:v>-0.74832900068012165</c:v>
                </c:pt>
                <c:pt idx="72">
                  <c:v>-0.7461082877582863</c:v>
                </c:pt>
                <c:pt idx="73">
                  <c:v>-0.73910939085044414</c:v>
                </c:pt>
                <c:pt idx="74">
                  <c:v>-0.73965732677047402</c:v>
                </c:pt>
                <c:pt idx="75">
                  <c:v>-0.74261262441811338</c:v>
                </c:pt>
                <c:pt idx="76">
                  <c:v>-0.74714686715069623</c:v>
                </c:pt>
                <c:pt idx="77">
                  <c:v>-0.75120954600702905</c:v>
                </c:pt>
                <c:pt idx="78">
                  <c:v>-0.76205971375294534</c:v>
                </c:pt>
                <c:pt idx="79">
                  <c:v>-0.73544720125136509</c:v>
                </c:pt>
                <c:pt idx="80">
                  <c:v>-0.72826348668411367</c:v>
                </c:pt>
                <c:pt idx="81">
                  <c:v>-0.72435535966566045</c:v>
                </c:pt>
                <c:pt idx="82">
                  <c:v>-0.74172970952779604</c:v>
                </c:pt>
                <c:pt idx="83">
                  <c:v>-0.7624302471023644</c:v>
                </c:pt>
                <c:pt idx="84">
                  <c:v>-0.72807169869432886</c:v>
                </c:pt>
                <c:pt idx="85">
                  <c:v>-0.72519659643495005</c:v>
                </c:pt>
                <c:pt idx="86">
                  <c:v>-0.71437285547214313</c:v>
                </c:pt>
                <c:pt idx="87">
                  <c:v>-0.70115371205881738</c:v>
                </c:pt>
                <c:pt idx="88">
                  <c:v>-0.69196482043106056</c:v>
                </c:pt>
                <c:pt idx="89">
                  <c:v>-0.69458102041420322</c:v>
                </c:pt>
                <c:pt idx="90">
                  <c:v>-0.68332295422792444</c:v>
                </c:pt>
                <c:pt idx="91">
                  <c:v>-0.69962081295531497</c:v>
                </c:pt>
                <c:pt idx="92">
                  <c:v>-0.71272523618271966</c:v>
                </c:pt>
                <c:pt idx="93">
                  <c:v>-0.72307308826394179</c:v>
                </c:pt>
                <c:pt idx="94">
                  <c:v>-0.72201566884342561</c:v>
                </c:pt>
                <c:pt idx="95">
                  <c:v>-0.69628592027876635</c:v>
                </c:pt>
                <c:pt idx="96">
                  <c:v>-0.722539147486017</c:v>
                </c:pt>
                <c:pt idx="97">
                  <c:v>-0.70667940891389103</c:v>
                </c:pt>
                <c:pt idx="98">
                  <c:v>-0.70247087218320758</c:v>
                </c:pt>
                <c:pt idx="99">
                  <c:v>-0.69899124484710484</c:v>
                </c:pt>
                <c:pt idx="100">
                  <c:v>-0.68885725459336</c:v>
                </c:pt>
                <c:pt idx="101">
                  <c:v>-0.68075356496347528</c:v>
                </c:pt>
                <c:pt idx="102">
                  <c:v>-0.669141636226117</c:v>
                </c:pt>
                <c:pt idx="103">
                  <c:v>-0.622210171006087</c:v>
                </c:pt>
                <c:pt idx="104">
                  <c:v>-0.57986409294409547</c:v>
                </c:pt>
                <c:pt idx="105">
                  <c:v>-0.54708226756588696</c:v>
                </c:pt>
                <c:pt idx="106">
                  <c:v>-0.54354172960442249</c:v>
                </c:pt>
                <c:pt idx="107">
                  <c:v>-0.51415554370957428</c:v>
                </c:pt>
                <c:pt idx="108">
                  <c:v>-0.49865054905429207</c:v>
                </c:pt>
                <c:pt idx="109">
                  <c:v>-0.49708917164879496</c:v>
                </c:pt>
                <c:pt idx="110">
                  <c:v>-0.45148362911200113</c:v>
                </c:pt>
                <c:pt idx="111">
                  <c:v>-0.41448141037036201</c:v>
                </c:pt>
                <c:pt idx="112">
                  <c:v>-0.3978020697587672</c:v>
                </c:pt>
                <c:pt idx="113">
                  <c:v>-0.35943543772813691</c:v>
                </c:pt>
                <c:pt idx="114">
                  <c:v>-0.3428842790266543</c:v>
                </c:pt>
                <c:pt idx="115">
                  <c:v>-0.33769047064829916</c:v>
                </c:pt>
                <c:pt idx="116">
                  <c:v>-0.34250380216297094</c:v>
                </c:pt>
                <c:pt idx="117">
                  <c:v>-0.34038572072650652</c:v>
                </c:pt>
                <c:pt idx="118">
                  <c:v>-0.32307087076001995</c:v>
                </c:pt>
                <c:pt idx="119">
                  <c:v>-0.31448811050095293</c:v>
                </c:pt>
                <c:pt idx="120">
                  <c:v>-0.30437408988861203</c:v>
                </c:pt>
                <c:pt idx="121">
                  <c:v>-0.31648450107043347</c:v>
                </c:pt>
                <c:pt idx="122">
                  <c:v>-0.31541278356317037</c:v>
                </c:pt>
                <c:pt idx="123">
                  <c:v>-0.30235279536151105</c:v>
                </c:pt>
                <c:pt idx="124">
                  <c:v>-0.26950183713743081</c:v>
                </c:pt>
                <c:pt idx="125">
                  <c:v>-0.26769760595060399</c:v>
                </c:pt>
                <c:pt idx="126">
                  <c:v>-0.25022658511583129</c:v>
                </c:pt>
                <c:pt idx="127">
                  <c:v>-0.23372757129317201</c:v>
                </c:pt>
                <c:pt idx="128">
                  <c:v>-0.22808047065486381</c:v>
                </c:pt>
                <c:pt idx="129">
                  <c:v>-0.21910418261440801</c:v>
                </c:pt>
                <c:pt idx="130">
                  <c:v>-0.22373884260058474</c:v>
                </c:pt>
                <c:pt idx="131">
                  <c:v>-0.20310506204828827</c:v>
                </c:pt>
                <c:pt idx="132">
                  <c:v>-0.19021138758443679</c:v>
                </c:pt>
                <c:pt idx="133">
                  <c:v>-0.1338282624442465</c:v>
                </c:pt>
                <c:pt idx="134">
                  <c:v>-0.12719933902766634</c:v>
                </c:pt>
                <c:pt idx="135">
                  <c:v>-0.12768562642977987</c:v>
                </c:pt>
                <c:pt idx="136">
                  <c:v>-0.12331992208483045</c:v>
                </c:pt>
                <c:pt idx="137">
                  <c:v>-0.12048733081243646</c:v>
                </c:pt>
                <c:pt idx="138">
                  <c:v>-0.12178748792395966</c:v>
                </c:pt>
                <c:pt idx="139">
                  <c:v>-0.16002820331546219</c:v>
                </c:pt>
                <c:pt idx="140">
                  <c:v>-0.18206202885813982</c:v>
                </c:pt>
                <c:pt idx="141">
                  <c:v>-0.14425242660378335</c:v>
                </c:pt>
                <c:pt idx="142">
                  <c:v>-0.12472415071180254</c:v>
                </c:pt>
                <c:pt idx="143">
                  <c:v>-0.11121417778748988</c:v>
                </c:pt>
                <c:pt idx="144">
                  <c:v>-0.11934577159211068</c:v>
                </c:pt>
                <c:pt idx="145">
                  <c:v>-0.11728164949836106</c:v>
                </c:pt>
                <c:pt idx="146">
                  <c:v>-0.14967864020520616</c:v>
                </c:pt>
                <c:pt idx="147">
                  <c:v>-0.18604480577908367</c:v>
                </c:pt>
                <c:pt idx="148">
                  <c:v>-0.18143433499765627</c:v>
                </c:pt>
                <c:pt idx="149">
                  <c:v>-0.1792380726980537</c:v>
                </c:pt>
                <c:pt idx="150">
                  <c:v>-0.18987506651740038</c:v>
                </c:pt>
                <c:pt idx="151">
                  <c:v>-0.16927208752941569</c:v>
                </c:pt>
                <c:pt idx="152">
                  <c:v>-0.16004314275488796</c:v>
                </c:pt>
                <c:pt idx="153">
                  <c:v>-9.7436986973518769E-2</c:v>
                </c:pt>
                <c:pt idx="154">
                  <c:v>-0.12709542254166806</c:v>
                </c:pt>
                <c:pt idx="155">
                  <c:v>-0.14872662175472962</c:v>
                </c:pt>
                <c:pt idx="156">
                  <c:v>-0.15977502028306867</c:v>
                </c:pt>
                <c:pt idx="157">
                  <c:v>-0.17766623472193532</c:v>
                </c:pt>
                <c:pt idx="158">
                  <c:v>-0.21131833502119446</c:v>
                </c:pt>
                <c:pt idx="159">
                  <c:v>-0.13830628587857607</c:v>
                </c:pt>
                <c:pt idx="160">
                  <c:v>-0.15398956475996128</c:v>
                </c:pt>
                <c:pt idx="161">
                  <c:v>-0.16036771919488424</c:v>
                </c:pt>
                <c:pt idx="162">
                  <c:v>-0.1647703280927979</c:v>
                </c:pt>
                <c:pt idx="163">
                  <c:v>-0.1848040787309958</c:v>
                </c:pt>
                <c:pt idx="164">
                  <c:v>-0.19136371091658089</c:v>
                </c:pt>
                <c:pt idx="165">
                  <c:v>-0.20186203158657112</c:v>
                </c:pt>
                <c:pt idx="166">
                  <c:v>-0.21996644413790611</c:v>
                </c:pt>
                <c:pt idx="167">
                  <c:v>-0.21131225686504518</c:v>
                </c:pt>
                <c:pt idx="168">
                  <c:v>-0.20917613806297808</c:v>
                </c:pt>
                <c:pt idx="169">
                  <c:v>-0.1939179223935984</c:v>
                </c:pt>
                <c:pt idx="170">
                  <c:v>-0.17859813014941539</c:v>
                </c:pt>
                <c:pt idx="171">
                  <c:v>-0.2122180216252455</c:v>
                </c:pt>
                <c:pt idx="172">
                  <c:v>-0.25263722367094854</c:v>
                </c:pt>
                <c:pt idx="173">
                  <c:v>-0.24171691795401573</c:v>
                </c:pt>
                <c:pt idx="174">
                  <c:v>-0.24083692599331596</c:v>
                </c:pt>
                <c:pt idx="175">
                  <c:v>-0.223314330503528</c:v>
                </c:pt>
                <c:pt idx="176">
                  <c:v>-0.225879611453631</c:v>
                </c:pt>
                <c:pt idx="177">
                  <c:v>-0.24224659711349772</c:v>
                </c:pt>
                <c:pt idx="178">
                  <c:v>-0.26523501167836039</c:v>
                </c:pt>
                <c:pt idx="179">
                  <c:v>-0.25947946887143691</c:v>
                </c:pt>
                <c:pt idx="180">
                  <c:v>-0.22466991768364386</c:v>
                </c:pt>
                <c:pt idx="181">
                  <c:v>-0.19991024862665907</c:v>
                </c:pt>
                <c:pt idx="182">
                  <c:v>-0.18072083485404966</c:v>
                </c:pt>
                <c:pt idx="183">
                  <c:v>-0.17415654903358202</c:v>
                </c:pt>
                <c:pt idx="184">
                  <c:v>-0.16744139401746339</c:v>
                </c:pt>
                <c:pt idx="185">
                  <c:v>-8.6595805315153873E-2</c:v>
                </c:pt>
                <c:pt idx="186">
                  <c:v>-9.9795911523040903E-2</c:v>
                </c:pt>
                <c:pt idx="187">
                  <c:v>-7.6577780516701166E-2</c:v>
                </c:pt>
                <c:pt idx="188">
                  <c:v>-7.0978181110389116E-2</c:v>
                </c:pt>
                <c:pt idx="189">
                  <c:v>-6.1062813436518093E-2</c:v>
                </c:pt>
                <c:pt idx="190">
                  <c:v>-3.173011443502527E-2</c:v>
                </c:pt>
                <c:pt idx="191">
                  <c:v>4.2785952499071245E-2</c:v>
                </c:pt>
                <c:pt idx="192">
                  <c:v>5.4698453456413443E-2</c:v>
                </c:pt>
                <c:pt idx="193">
                  <c:v>5.2124324224807728E-2</c:v>
                </c:pt>
                <c:pt idx="194">
                  <c:v>9.2637297445875344E-2</c:v>
                </c:pt>
                <c:pt idx="195">
                  <c:v>9.7020589462526674E-2</c:v>
                </c:pt>
                <c:pt idx="196">
                  <c:v>0.11993261231532859</c:v>
                </c:pt>
                <c:pt idx="197">
                  <c:v>0.11451669072886173</c:v>
                </c:pt>
                <c:pt idx="198">
                  <c:v>0.12632679899282429</c:v>
                </c:pt>
                <c:pt idx="199">
                  <c:v>0.11128069648027372</c:v>
                </c:pt>
                <c:pt idx="200">
                  <c:v>0.11109594427729075</c:v>
                </c:pt>
                <c:pt idx="201">
                  <c:v>0.12517361700516871</c:v>
                </c:pt>
                <c:pt idx="202">
                  <c:v>0.14123089608066297</c:v>
                </c:pt>
                <c:pt idx="203">
                  <c:v>9.093763104111785E-2</c:v>
                </c:pt>
                <c:pt idx="204">
                  <c:v>4.0629072093681051E-2</c:v>
                </c:pt>
                <c:pt idx="205">
                  <c:v>4.8715121279767848E-2</c:v>
                </c:pt>
                <c:pt idx="206">
                  <c:v>5.1918174124564676E-2</c:v>
                </c:pt>
                <c:pt idx="207">
                  <c:v>6.3810710757832512E-2</c:v>
                </c:pt>
                <c:pt idx="208">
                  <c:v>9.7050297116149986E-2</c:v>
                </c:pt>
                <c:pt idx="209">
                  <c:v>9.9952577765667128E-2</c:v>
                </c:pt>
                <c:pt idx="210">
                  <c:v>0.10832246198836981</c:v>
                </c:pt>
                <c:pt idx="211">
                  <c:v>0.12796602624537412</c:v>
                </c:pt>
                <c:pt idx="212">
                  <c:v>0.14552891848266469</c:v>
                </c:pt>
                <c:pt idx="213">
                  <c:v>0.16565815007295304</c:v>
                </c:pt>
                <c:pt idx="214">
                  <c:v>0.15509350703510849</c:v>
                </c:pt>
                <c:pt idx="215">
                  <c:v>0.18697065718104655</c:v>
                </c:pt>
                <c:pt idx="216">
                  <c:v>0.19576387894166292</c:v>
                </c:pt>
                <c:pt idx="217">
                  <c:v>0.20015361552613542</c:v>
                </c:pt>
                <c:pt idx="218">
                  <c:v>0.23749595023883896</c:v>
                </c:pt>
                <c:pt idx="219">
                  <c:v>0.26110015321866431</c:v>
                </c:pt>
                <c:pt idx="220">
                  <c:v>0.22428663174875307</c:v>
                </c:pt>
                <c:pt idx="221">
                  <c:v>0.20250069412739902</c:v>
                </c:pt>
                <c:pt idx="222">
                  <c:v>0.16363470915664746</c:v>
                </c:pt>
                <c:pt idx="223">
                  <c:v>9.5947940332782089E-2</c:v>
                </c:pt>
                <c:pt idx="224">
                  <c:v>2.9770091835334522E-2</c:v>
                </c:pt>
                <c:pt idx="225">
                  <c:v>-1.4867587505296709E-2</c:v>
                </c:pt>
                <c:pt idx="226">
                  <c:v>-6.617245959488105E-2</c:v>
                </c:pt>
                <c:pt idx="227">
                  <c:v>-9.2753362084529223E-2</c:v>
                </c:pt>
                <c:pt idx="228">
                  <c:v>-0.16722718038919904</c:v>
                </c:pt>
                <c:pt idx="229">
                  <c:v>-0.1976181298516394</c:v>
                </c:pt>
                <c:pt idx="230">
                  <c:v>-0.22151417494161829</c:v>
                </c:pt>
                <c:pt idx="231">
                  <c:v>-0.41627237518309179</c:v>
                </c:pt>
                <c:pt idx="232">
                  <c:v>-0.46030783667442576</c:v>
                </c:pt>
                <c:pt idx="233">
                  <c:v>-0.49713794743511652</c:v>
                </c:pt>
                <c:pt idx="234">
                  <c:v>-0.48937044847566158</c:v>
                </c:pt>
                <c:pt idx="235">
                  <c:v>-0.47606998503426945</c:v>
                </c:pt>
                <c:pt idx="236">
                  <c:v>-0.46627732586973347</c:v>
                </c:pt>
                <c:pt idx="237">
                  <c:v>-0.48813233288790903</c:v>
                </c:pt>
                <c:pt idx="238">
                  <c:v>-0.51746614703685045</c:v>
                </c:pt>
                <c:pt idx="239">
                  <c:v>-0.54467171208820298</c:v>
                </c:pt>
                <c:pt idx="240">
                  <c:v>-0.56901269657994558</c:v>
                </c:pt>
                <c:pt idx="241">
                  <c:v>-0.57306618970117307</c:v>
                </c:pt>
                <c:pt idx="242">
                  <c:v>-0.56964555637706304</c:v>
                </c:pt>
                <c:pt idx="243">
                  <c:v>-0.53892073459052869</c:v>
                </c:pt>
                <c:pt idx="244">
                  <c:v>-0.5105863330162328</c:v>
                </c:pt>
                <c:pt idx="245">
                  <c:v>-0.48772201699319195</c:v>
                </c:pt>
                <c:pt idx="246">
                  <c:v>-0.48774871649796925</c:v>
                </c:pt>
                <c:pt idx="247">
                  <c:v>-0.48593536923437453</c:v>
                </c:pt>
                <c:pt idx="248">
                  <c:v>-0.47592216316849667</c:v>
                </c:pt>
                <c:pt idx="249">
                  <c:v>-0.43797160292238801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EF-4BBD-9BE0-8E802D8D12A5}"/>
            </c:ext>
          </c:extLst>
        </c:ser>
        <c:ser>
          <c:idx val="7"/>
          <c:order val="7"/>
          <c:tx>
            <c:strRef>
              <c:f>'איור 3 נתונים'!$I$1</c:f>
              <c:strCache>
                <c:ptCount val="1"/>
                <c:pt idx="0">
                  <c:v>Pharmacies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'איור 3 נתונים'!$A$2:$A$251</c:f>
              <c:numCache>
                <c:formatCode>dd\-mm\-yyyy</c:formatCode>
                <c:ptCount val="250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43937.125</c:v>
                </c:pt>
                <c:pt idx="83">
                  <c:v>43938.125</c:v>
                </c:pt>
                <c:pt idx="84">
                  <c:v>43940.125</c:v>
                </c:pt>
                <c:pt idx="85">
                  <c:v>43941.125</c:v>
                </c:pt>
                <c:pt idx="86">
                  <c:v>43942.125</c:v>
                </c:pt>
                <c:pt idx="87">
                  <c:v>43943.125</c:v>
                </c:pt>
                <c:pt idx="88">
                  <c:v>43944.125</c:v>
                </c:pt>
                <c:pt idx="89">
                  <c:v>43945.125</c:v>
                </c:pt>
                <c:pt idx="90">
                  <c:v>43947.125</c:v>
                </c:pt>
                <c:pt idx="91">
                  <c:v>43948.125</c:v>
                </c:pt>
                <c:pt idx="92">
                  <c:v>43949.125</c:v>
                </c:pt>
                <c:pt idx="93">
                  <c:v>43951.125</c:v>
                </c:pt>
                <c:pt idx="94">
                  <c:v>43952.125</c:v>
                </c:pt>
                <c:pt idx="95">
                  <c:v>43954.125</c:v>
                </c:pt>
                <c:pt idx="96">
                  <c:v>43955.125</c:v>
                </c:pt>
                <c:pt idx="97">
                  <c:v>43956.125</c:v>
                </c:pt>
                <c:pt idx="98">
                  <c:v>43957.125</c:v>
                </c:pt>
                <c:pt idx="99">
                  <c:v>43958.125</c:v>
                </c:pt>
                <c:pt idx="100">
                  <c:v>43959.125</c:v>
                </c:pt>
                <c:pt idx="101">
                  <c:v>43961.125</c:v>
                </c:pt>
                <c:pt idx="102">
                  <c:v>43962.125</c:v>
                </c:pt>
                <c:pt idx="103">
                  <c:v>43963.125</c:v>
                </c:pt>
                <c:pt idx="104">
                  <c:v>43964.125</c:v>
                </c:pt>
                <c:pt idx="105">
                  <c:v>43965.125</c:v>
                </c:pt>
                <c:pt idx="106">
                  <c:v>43966.125</c:v>
                </c:pt>
                <c:pt idx="107">
                  <c:v>43968.125</c:v>
                </c:pt>
                <c:pt idx="108">
                  <c:v>43969.125</c:v>
                </c:pt>
                <c:pt idx="109">
                  <c:v>43970.125</c:v>
                </c:pt>
                <c:pt idx="110">
                  <c:v>43971.125</c:v>
                </c:pt>
                <c:pt idx="111">
                  <c:v>43972.125</c:v>
                </c:pt>
                <c:pt idx="112">
                  <c:v>43973.125</c:v>
                </c:pt>
                <c:pt idx="113">
                  <c:v>43975.125</c:v>
                </c:pt>
                <c:pt idx="114">
                  <c:v>43976.125</c:v>
                </c:pt>
                <c:pt idx="115">
                  <c:v>43977.125</c:v>
                </c:pt>
                <c:pt idx="116">
                  <c:v>43978.125</c:v>
                </c:pt>
                <c:pt idx="117">
                  <c:v>43979.125</c:v>
                </c:pt>
                <c:pt idx="118">
                  <c:v>43982.125</c:v>
                </c:pt>
                <c:pt idx="119">
                  <c:v>43983.125</c:v>
                </c:pt>
                <c:pt idx="120">
                  <c:v>43984.125</c:v>
                </c:pt>
                <c:pt idx="121">
                  <c:v>43985.125</c:v>
                </c:pt>
                <c:pt idx="122">
                  <c:v>43986.125</c:v>
                </c:pt>
                <c:pt idx="123">
                  <c:v>43987.125</c:v>
                </c:pt>
                <c:pt idx="124">
                  <c:v>43989.125</c:v>
                </c:pt>
                <c:pt idx="125">
                  <c:v>43990.125</c:v>
                </c:pt>
                <c:pt idx="126">
                  <c:v>43991.125</c:v>
                </c:pt>
                <c:pt idx="127">
                  <c:v>43992.125</c:v>
                </c:pt>
                <c:pt idx="128">
                  <c:v>43993.125</c:v>
                </c:pt>
                <c:pt idx="129">
                  <c:v>43994.125</c:v>
                </c:pt>
                <c:pt idx="130">
                  <c:v>43996.125</c:v>
                </c:pt>
                <c:pt idx="131">
                  <c:v>43997.125</c:v>
                </c:pt>
                <c:pt idx="132">
                  <c:v>43998.125</c:v>
                </c:pt>
                <c:pt idx="133">
                  <c:v>43999.125</c:v>
                </c:pt>
                <c:pt idx="134">
                  <c:v>44000.125</c:v>
                </c:pt>
                <c:pt idx="135">
                  <c:v>44001.125</c:v>
                </c:pt>
                <c:pt idx="136">
                  <c:v>44003.125</c:v>
                </c:pt>
                <c:pt idx="137">
                  <c:v>44004.125</c:v>
                </c:pt>
                <c:pt idx="138">
                  <c:v>44005.125</c:v>
                </c:pt>
                <c:pt idx="139">
                  <c:v>44006.125</c:v>
                </c:pt>
                <c:pt idx="140">
                  <c:v>44007.125</c:v>
                </c:pt>
                <c:pt idx="141">
                  <c:v>44008.125</c:v>
                </c:pt>
                <c:pt idx="142">
                  <c:v>44010.125</c:v>
                </c:pt>
                <c:pt idx="143">
                  <c:v>44011.125</c:v>
                </c:pt>
                <c:pt idx="144">
                  <c:v>44012.125</c:v>
                </c:pt>
                <c:pt idx="145">
                  <c:v>44013.125</c:v>
                </c:pt>
                <c:pt idx="146">
                  <c:v>44014.125</c:v>
                </c:pt>
                <c:pt idx="147">
                  <c:v>44015.125</c:v>
                </c:pt>
                <c:pt idx="148">
                  <c:v>44017.125</c:v>
                </c:pt>
                <c:pt idx="149">
                  <c:v>44018.125</c:v>
                </c:pt>
                <c:pt idx="150">
                  <c:v>44019.125</c:v>
                </c:pt>
                <c:pt idx="151">
                  <c:v>44020.125</c:v>
                </c:pt>
                <c:pt idx="152">
                  <c:v>44021.125</c:v>
                </c:pt>
                <c:pt idx="153">
                  <c:v>44022.125</c:v>
                </c:pt>
                <c:pt idx="154">
                  <c:v>44024.125</c:v>
                </c:pt>
                <c:pt idx="155">
                  <c:v>44025.125</c:v>
                </c:pt>
                <c:pt idx="156">
                  <c:v>44026.125</c:v>
                </c:pt>
                <c:pt idx="157">
                  <c:v>44027.125</c:v>
                </c:pt>
                <c:pt idx="158">
                  <c:v>44028.125</c:v>
                </c:pt>
                <c:pt idx="159">
                  <c:v>44029.125</c:v>
                </c:pt>
                <c:pt idx="160">
                  <c:v>44031.125</c:v>
                </c:pt>
                <c:pt idx="161">
                  <c:v>44032.125</c:v>
                </c:pt>
                <c:pt idx="162">
                  <c:v>44033.125</c:v>
                </c:pt>
                <c:pt idx="163">
                  <c:v>44034.125</c:v>
                </c:pt>
                <c:pt idx="164">
                  <c:v>44035.125</c:v>
                </c:pt>
                <c:pt idx="165">
                  <c:v>44036.125</c:v>
                </c:pt>
                <c:pt idx="166">
                  <c:v>44038.125</c:v>
                </c:pt>
                <c:pt idx="167">
                  <c:v>44039.125</c:v>
                </c:pt>
                <c:pt idx="168">
                  <c:v>44040.125</c:v>
                </c:pt>
                <c:pt idx="169">
                  <c:v>44041.125</c:v>
                </c:pt>
                <c:pt idx="170">
                  <c:v>44042.125</c:v>
                </c:pt>
                <c:pt idx="171">
                  <c:v>44043.125</c:v>
                </c:pt>
                <c:pt idx="172">
                  <c:v>44045.125</c:v>
                </c:pt>
                <c:pt idx="173">
                  <c:v>44046.125</c:v>
                </c:pt>
                <c:pt idx="174">
                  <c:v>44047.125</c:v>
                </c:pt>
                <c:pt idx="175">
                  <c:v>44048.125</c:v>
                </c:pt>
                <c:pt idx="176">
                  <c:v>44049.125</c:v>
                </c:pt>
                <c:pt idx="177">
                  <c:v>44050.125</c:v>
                </c:pt>
                <c:pt idx="178">
                  <c:v>44052.125</c:v>
                </c:pt>
                <c:pt idx="179">
                  <c:v>44053.125</c:v>
                </c:pt>
                <c:pt idx="180">
                  <c:v>44054.125</c:v>
                </c:pt>
                <c:pt idx="181">
                  <c:v>44055</c:v>
                </c:pt>
                <c:pt idx="182">
                  <c:v>44056</c:v>
                </c:pt>
                <c:pt idx="183">
                  <c:v>44057</c:v>
                </c:pt>
                <c:pt idx="184">
                  <c:v>44058</c:v>
                </c:pt>
                <c:pt idx="185">
                  <c:v>44059</c:v>
                </c:pt>
                <c:pt idx="186">
                  <c:v>44060</c:v>
                </c:pt>
                <c:pt idx="187">
                  <c:v>44061</c:v>
                </c:pt>
                <c:pt idx="188">
                  <c:v>44062</c:v>
                </c:pt>
                <c:pt idx="189">
                  <c:v>44063</c:v>
                </c:pt>
                <c:pt idx="190">
                  <c:v>44064</c:v>
                </c:pt>
                <c:pt idx="191">
                  <c:v>44065</c:v>
                </c:pt>
                <c:pt idx="192">
                  <c:v>44066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44073</c:v>
                </c:pt>
                <c:pt idx="200">
                  <c:v>44074</c:v>
                </c:pt>
                <c:pt idx="201">
                  <c:v>44075</c:v>
                </c:pt>
                <c:pt idx="202">
                  <c:v>44076</c:v>
                </c:pt>
                <c:pt idx="203">
                  <c:v>44077</c:v>
                </c:pt>
                <c:pt idx="204">
                  <c:v>44078</c:v>
                </c:pt>
                <c:pt idx="205">
                  <c:v>44079</c:v>
                </c:pt>
                <c:pt idx="206">
                  <c:v>44080</c:v>
                </c:pt>
                <c:pt idx="207">
                  <c:v>44081</c:v>
                </c:pt>
                <c:pt idx="208">
                  <c:v>44082</c:v>
                </c:pt>
                <c:pt idx="209">
                  <c:v>44083</c:v>
                </c:pt>
                <c:pt idx="210">
                  <c:v>44084</c:v>
                </c:pt>
                <c:pt idx="211">
                  <c:v>44085</c:v>
                </c:pt>
                <c:pt idx="212">
                  <c:v>44086</c:v>
                </c:pt>
                <c:pt idx="213">
                  <c:v>44087</c:v>
                </c:pt>
                <c:pt idx="214">
                  <c:v>44088</c:v>
                </c:pt>
                <c:pt idx="215">
                  <c:v>44089</c:v>
                </c:pt>
                <c:pt idx="216">
                  <c:v>44090</c:v>
                </c:pt>
                <c:pt idx="217">
                  <c:v>44091</c:v>
                </c:pt>
                <c:pt idx="218">
                  <c:v>44092</c:v>
                </c:pt>
                <c:pt idx="219">
                  <c:v>44093</c:v>
                </c:pt>
                <c:pt idx="220">
                  <c:v>44094</c:v>
                </c:pt>
                <c:pt idx="221">
                  <c:v>44095</c:v>
                </c:pt>
                <c:pt idx="222">
                  <c:v>44096</c:v>
                </c:pt>
                <c:pt idx="223">
                  <c:v>44097</c:v>
                </c:pt>
                <c:pt idx="224">
                  <c:v>44098</c:v>
                </c:pt>
                <c:pt idx="225">
                  <c:v>44099</c:v>
                </c:pt>
                <c:pt idx="226">
                  <c:v>44100</c:v>
                </c:pt>
                <c:pt idx="227">
                  <c:v>44101</c:v>
                </c:pt>
                <c:pt idx="228">
                  <c:v>44102</c:v>
                </c:pt>
                <c:pt idx="229">
                  <c:v>44103</c:v>
                </c:pt>
                <c:pt idx="230">
                  <c:v>44104</c:v>
                </c:pt>
                <c:pt idx="231">
                  <c:v>44105</c:v>
                </c:pt>
                <c:pt idx="232">
                  <c:v>44106</c:v>
                </c:pt>
                <c:pt idx="233">
                  <c:v>44107</c:v>
                </c:pt>
                <c:pt idx="234">
                  <c:v>44108</c:v>
                </c:pt>
                <c:pt idx="235">
                  <c:v>44109</c:v>
                </c:pt>
                <c:pt idx="236">
                  <c:v>44110</c:v>
                </c:pt>
                <c:pt idx="237">
                  <c:v>44111</c:v>
                </c:pt>
                <c:pt idx="238">
                  <c:v>44112</c:v>
                </c:pt>
                <c:pt idx="239">
                  <c:v>44113</c:v>
                </c:pt>
                <c:pt idx="240">
                  <c:v>44114</c:v>
                </c:pt>
                <c:pt idx="241">
                  <c:v>44115</c:v>
                </c:pt>
                <c:pt idx="242">
                  <c:v>44116</c:v>
                </c:pt>
                <c:pt idx="243">
                  <c:v>44117</c:v>
                </c:pt>
                <c:pt idx="244">
                  <c:v>44118</c:v>
                </c:pt>
                <c:pt idx="245">
                  <c:v>44119</c:v>
                </c:pt>
                <c:pt idx="246">
                  <c:v>44120</c:v>
                </c:pt>
                <c:pt idx="247">
                  <c:v>44121</c:v>
                </c:pt>
                <c:pt idx="248">
                  <c:v>44122</c:v>
                </c:pt>
                <c:pt idx="249">
                  <c:v>44123</c:v>
                </c:pt>
              </c:numCache>
            </c:numRef>
          </c:cat>
          <c:val>
            <c:numRef>
              <c:f>'איור 3 נתונים'!$I$2:$I$251</c:f>
              <c:numCache>
                <c:formatCode>0%</c:formatCode>
                <c:ptCount val="250"/>
                <c:pt idx="0">
                  <c:v>0</c:v>
                </c:pt>
                <c:pt idx="1">
                  <c:v>5.2009392414587019E-3</c:v>
                </c:pt>
                <c:pt idx="2">
                  <c:v>2.6537941037285018E-2</c:v>
                </c:pt>
                <c:pt idx="3">
                  <c:v>3.4775163161863132E-2</c:v>
                </c:pt>
                <c:pt idx="4">
                  <c:v>4.1443554132634119E-2</c:v>
                </c:pt>
                <c:pt idx="5">
                  <c:v>2.7981590605722362E-2</c:v>
                </c:pt>
                <c:pt idx="6">
                  <c:v>2.1301536032219293E-2</c:v>
                </c:pt>
                <c:pt idx="7">
                  <c:v>9.7594244229062266E-3</c:v>
                </c:pt>
                <c:pt idx="8">
                  <c:v>1.3454780686163792E-2</c:v>
                </c:pt>
                <c:pt idx="9">
                  <c:v>2.9470426406567274E-2</c:v>
                </c:pt>
                <c:pt idx="10">
                  <c:v>9.251774496043641E-3</c:v>
                </c:pt>
                <c:pt idx="11">
                  <c:v>-6.919456836054505E-2</c:v>
                </c:pt>
                <c:pt idx="12">
                  <c:v>-7.5772537918294525E-2</c:v>
                </c:pt>
                <c:pt idx="13">
                  <c:v>-9.07182151952034E-2</c:v>
                </c:pt>
                <c:pt idx="14">
                  <c:v>-9.6616219256742575E-2</c:v>
                </c:pt>
                <c:pt idx="15">
                  <c:v>-9.6586539053506115E-2</c:v>
                </c:pt>
                <c:pt idx="16">
                  <c:v>-0.11838542897860183</c:v>
                </c:pt>
                <c:pt idx="17">
                  <c:v>-0.12812187786879625</c:v>
                </c:pt>
                <c:pt idx="18">
                  <c:v>-0.19536249853007792</c:v>
                </c:pt>
                <c:pt idx="19">
                  <c:v>-0.18324315031420613</c:v>
                </c:pt>
                <c:pt idx="20">
                  <c:v>-0.181944533892752</c:v>
                </c:pt>
                <c:pt idx="21">
                  <c:v>-0.17813527115033256</c:v>
                </c:pt>
                <c:pt idx="22">
                  <c:v>-0.17607985988991071</c:v>
                </c:pt>
                <c:pt idx="23">
                  <c:v>-0.17873557566567833</c:v>
                </c:pt>
                <c:pt idx="24">
                  <c:v>-0.11844704985633481</c:v>
                </c:pt>
                <c:pt idx="25">
                  <c:v>-0.13495181578832727</c:v>
                </c:pt>
                <c:pt idx="26">
                  <c:v>-0.1288384774743796</c:v>
                </c:pt>
                <c:pt idx="27">
                  <c:v>-0.12076163594628664</c:v>
                </c:pt>
                <c:pt idx="28">
                  <c:v>-0.11540167022717651</c:v>
                </c:pt>
                <c:pt idx="29">
                  <c:v>-8.2512730436715254E-2</c:v>
                </c:pt>
                <c:pt idx="30">
                  <c:v>8.5112312040214189E-3</c:v>
                </c:pt>
                <c:pt idx="31">
                  <c:v>1.6332228657514269E-2</c:v>
                </c:pt>
                <c:pt idx="32">
                  <c:v>2.6647147107867308E-2</c:v>
                </c:pt>
                <c:pt idx="33">
                  <c:v>4.273681392523776E-2</c:v>
                </c:pt>
                <c:pt idx="34">
                  <c:v>3.4191683438621556E-2</c:v>
                </c:pt>
                <c:pt idx="35">
                  <c:v>3.9197057069986885E-2</c:v>
                </c:pt>
                <c:pt idx="36">
                  <c:v>1.9860863656625982E-2</c:v>
                </c:pt>
                <c:pt idx="37">
                  <c:v>-3.807268744755854E-2</c:v>
                </c:pt>
                <c:pt idx="38">
                  <c:v>-1.7664467963316555E-2</c:v>
                </c:pt>
                <c:pt idx="39">
                  <c:v>-2.3010917406575793E-2</c:v>
                </c:pt>
                <c:pt idx="40">
                  <c:v>-3.490443655695008E-2</c:v>
                </c:pt>
                <c:pt idx="41">
                  <c:v>-4.5029318944714403E-2</c:v>
                </c:pt>
                <c:pt idx="42">
                  <c:v>-6.6918121890298443E-2</c:v>
                </c:pt>
                <c:pt idx="43">
                  <c:v>-7.8164720217503092E-2</c:v>
                </c:pt>
                <c:pt idx="44">
                  <c:v>-0.13555446520033643</c:v>
                </c:pt>
                <c:pt idx="45">
                  <c:v>-8.2040113304417073E-2</c:v>
                </c:pt>
                <c:pt idx="46">
                  <c:v>-9.1727688751197411E-2</c:v>
                </c:pt>
                <c:pt idx="47">
                  <c:v>-7.7590011595439878E-2</c:v>
                </c:pt>
                <c:pt idx="48">
                  <c:v>-6.2745874855870354E-2</c:v>
                </c:pt>
                <c:pt idx="49">
                  <c:v>3.1565128823585864E-2</c:v>
                </c:pt>
                <c:pt idx="50">
                  <c:v>5.1634119130128386E-2</c:v>
                </c:pt>
                <c:pt idx="51">
                  <c:v>5.3698031390821965E-2</c:v>
                </c:pt>
                <c:pt idx="52">
                  <c:v>7.5002263302909711E-2</c:v>
                </c:pt>
                <c:pt idx="53">
                  <c:v>0.10822869669094359</c:v>
                </c:pt>
                <c:pt idx="54">
                  <c:v>0.15513897708881408</c:v>
                </c:pt>
                <c:pt idx="55">
                  <c:v>0.39216747457707379</c:v>
                </c:pt>
                <c:pt idx="56">
                  <c:v>0.39917902460633825</c:v>
                </c:pt>
                <c:pt idx="57">
                  <c:v>0.35196270595336698</c:v>
                </c:pt>
                <c:pt idx="58">
                  <c:v>0.36634478140989013</c:v>
                </c:pt>
                <c:pt idx="59">
                  <c:v>0.40808526717949856</c:v>
                </c:pt>
                <c:pt idx="60">
                  <c:v>0.39818463186601494</c:v>
                </c:pt>
                <c:pt idx="61">
                  <c:v>0.37392415813562874</c:v>
                </c:pt>
                <c:pt idx="62">
                  <c:v>0.35050352535098095</c:v>
                </c:pt>
                <c:pt idx="63">
                  <c:v>0.34763438106075895</c:v>
                </c:pt>
                <c:pt idx="64">
                  <c:v>0.34163064471611571</c:v>
                </c:pt>
                <c:pt idx="65">
                  <c:v>0.32160717218293433</c:v>
                </c:pt>
                <c:pt idx="66">
                  <c:v>0.27043351060608933</c:v>
                </c:pt>
                <c:pt idx="67">
                  <c:v>0.21831193889352396</c:v>
                </c:pt>
                <c:pt idx="68">
                  <c:v>2.8199360898122139E-2</c:v>
                </c:pt>
                <c:pt idx="69">
                  <c:v>3.6564528226643578E-3</c:v>
                </c:pt>
                <c:pt idx="70">
                  <c:v>-4.5425104123731352E-2</c:v>
                </c:pt>
                <c:pt idx="71">
                  <c:v>-5.0339776902612154E-2</c:v>
                </c:pt>
                <c:pt idx="72">
                  <c:v>-0.10216788790465237</c:v>
                </c:pt>
                <c:pt idx="73">
                  <c:v>-9.0379993253501434E-2</c:v>
                </c:pt>
                <c:pt idx="74">
                  <c:v>-9.3088227906075072E-2</c:v>
                </c:pt>
                <c:pt idx="75">
                  <c:v>-8.0594281376962118E-2</c:v>
                </c:pt>
                <c:pt idx="76">
                  <c:v>-6.3248686844361579E-2</c:v>
                </c:pt>
                <c:pt idx="77">
                  <c:v>-5.522275642139407E-2</c:v>
                </c:pt>
                <c:pt idx="78">
                  <c:v>-7.5983445476012879E-2</c:v>
                </c:pt>
                <c:pt idx="79">
                  <c:v>2.9730879198544446E-2</c:v>
                </c:pt>
                <c:pt idx="80">
                  <c:v>3.2979468019423974E-2</c:v>
                </c:pt>
                <c:pt idx="81">
                  <c:v>7.2605198234353185E-2</c:v>
                </c:pt>
                <c:pt idx="82">
                  <c:v>4.4977010506353832E-2</c:v>
                </c:pt>
                <c:pt idx="83">
                  <c:v>-1.1846545386532514E-2</c:v>
                </c:pt>
                <c:pt idx="84">
                  <c:v>-9.2491174240889595E-3</c:v>
                </c:pt>
                <c:pt idx="85">
                  <c:v>1.9288751105832613E-3</c:v>
                </c:pt>
                <c:pt idx="86">
                  <c:v>-1.3523132592804132E-2</c:v>
                </c:pt>
                <c:pt idx="87">
                  <c:v>-3.2157988548992211E-2</c:v>
                </c:pt>
                <c:pt idx="88">
                  <c:v>-4.98307690564741E-2</c:v>
                </c:pt>
                <c:pt idx="89">
                  <c:v>-5.3137964097865975E-2</c:v>
                </c:pt>
                <c:pt idx="90">
                  <c:v>-3.3694986779462255E-2</c:v>
                </c:pt>
                <c:pt idx="91">
                  <c:v>-5.6613700155113356E-2</c:v>
                </c:pt>
                <c:pt idx="92">
                  <c:v>-0.11669104126928309</c:v>
                </c:pt>
                <c:pt idx="93">
                  <c:v>-0.13078984697259644</c:v>
                </c:pt>
                <c:pt idx="94">
                  <c:v>-0.15642209782562788</c:v>
                </c:pt>
                <c:pt idx="95">
                  <c:v>-8.2627224110199737E-2</c:v>
                </c:pt>
                <c:pt idx="96">
                  <c:v>-9.9260219321696042E-2</c:v>
                </c:pt>
                <c:pt idx="97">
                  <c:v>-0.1178181795401585</c:v>
                </c:pt>
                <c:pt idx="98">
                  <c:v>-0.11361117568047818</c:v>
                </c:pt>
                <c:pt idx="99">
                  <c:v>-0.10890324543494534</c:v>
                </c:pt>
                <c:pt idx="100">
                  <c:v>-0.11805400270044974</c:v>
                </c:pt>
                <c:pt idx="101">
                  <c:v>-0.12109449811332484</c:v>
                </c:pt>
                <c:pt idx="102">
                  <c:v>-0.12137149154126059</c:v>
                </c:pt>
                <c:pt idx="103">
                  <c:v>-3.3153792696128281E-2</c:v>
                </c:pt>
                <c:pt idx="104">
                  <c:v>-2.2476502230895035E-2</c:v>
                </c:pt>
                <c:pt idx="105">
                  <c:v>1.1826253378686813E-2</c:v>
                </c:pt>
                <c:pt idx="106">
                  <c:v>3.1745626397271298E-2</c:v>
                </c:pt>
                <c:pt idx="107">
                  <c:v>5.9940126284208084E-2</c:v>
                </c:pt>
                <c:pt idx="108">
                  <c:v>7.5437565576305987E-2</c:v>
                </c:pt>
                <c:pt idx="109">
                  <c:v>0.10705007148211321</c:v>
                </c:pt>
                <c:pt idx="110">
                  <c:v>0.12592878017581088</c:v>
                </c:pt>
                <c:pt idx="111">
                  <c:v>0.13344127589294486</c:v>
                </c:pt>
                <c:pt idx="112">
                  <c:v>0.12959037225241388</c:v>
                </c:pt>
                <c:pt idx="113">
                  <c:v>0.1315585901561116</c:v>
                </c:pt>
                <c:pt idx="114">
                  <c:v>0.13243872100628584</c:v>
                </c:pt>
                <c:pt idx="115">
                  <c:v>0.14231537051160181</c:v>
                </c:pt>
                <c:pt idx="116">
                  <c:v>0.12757093799026298</c:v>
                </c:pt>
                <c:pt idx="117">
                  <c:v>0.10409986330923249</c:v>
                </c:pt>
                <c:pt idx="118">
                  <c:v>7.3863320146772216E-2</c:v>
                </c:pt>
                <c:pt idx="119">
                  <c:v>3.9203269843502309E-2</c:v>
                </c:pt>
                <c:pt idx="120">
                  <c:v>2.1531061914045413E-2</c:v>
                </c:pt>
                <c:pt idx="121">
                  <c:v>-5.3245713787827165E-2</c:v>
                </c:pt>
                <c:pt idx="122">
                  <c:v>-7.0623120140949847E-2</c:v>
                </c:pt>
                <c:pt idx="123">
                  <c:v>-9.0084035104688986E-2</c:v>
                </c:pt>
                <c:pt idx="124">
                  <c:v>-7.5602531116220506E-2</c:v>
                </c:pt>
                <c:pt idx="125">
                  <c:v>-7.03695993725727E-2</c:v>
                </c:pt>
                <c:pt idx="126">
                  <c:v>-7.1420315561784631E-2</c:v>
                </c:pt>
                <c:pt idx="127">
                  <c:v>-7.1756527762956379E-2</c:v>
                </c:pt>
                <c:pt idx="128">
                  <c:v>-6.7009014847030923E-2</c:v>
                </c:pt>
                <c:pt idx="129">
                  <c:v>-5.5880709659489214E-2</c:v>
                </c:pt>
                <c:pt idx="130">
                  <c:v>-5.9843415268277633E-2</c:v>
                </c:pt>
                <c:pt idx="131">
                  <c:v>-4.3887068826772291E-2</c:v>
                </c:pt>
                <c:pt idx="132">
                  <c:v>-3.2490017797798143E-2</c:v>
                </c:pt>
                <c:pt idx="133">
                  <c:v>4.3995000364346781E-2</c:v>
                </c:pt>
                <c:pt idx="134">
                  <c:v>4.6979682797419597E-2</c:v>
                </c:pt>
                <c:pt idx="135">
                  <c:v>5.4990759318150007E-2</c:v>
                </c:pt>
                <c:pt idx="136">
                  <c:v>5.7968098898972586E-2</c:v>
                </c:pt>
                <c:pt idx="137">
                  <c:v>6.3448335718001792E-2</c:v>
                </c:pt>
                <c:pt idx="138">
                  <c:v>6.8484292702523319E-2</c:v>
                </c:pt>
                <c:pt idx="139">
                  <c:v>4.8427923418967289E-2</c:v>
                </c:pt>
                <c:pt idx="140">
                  <c:v>-1.2310634961210654E-2</c:v>
                </c:pt>
                <c:pt idx="141">
                  <c:v>-9.1029782887058763E-3</c:v>
                </c:pt>
                <c:pt idx="142">
                  <c:v>-1.7184195382133449E-2</c:v>
                </c:pt>
                <c:pt idx="143">
                  <c:v>-8.7463603740651763E-3</c:v>
                </c:pt>
                <c:pt idx="144">
                  <c:v>-2.0753213259891434E-2</c:v>
                </c:pt>
                <c:pt idx="145">
                  <c:v>-3.4806330287973419E-2</c:v>
                </c:pt>
                <c:pt idx="146">
                  <c:v>-4.7219137596636429E-2</c:v>
                </c:pt>
                <c:pt idx="147">
                  <c:v>-0.1201045017271607</c:v>
                </c:pt>
                <c:pt idx="148">
                  <c:v>-0.11934391676320799</c:v>
                </c:pt>
                <c:pt idx="149">
                  <c:v>-0.11947525020722793</c:v>
                </c:pt>
                <c:pt idx="150">
                  <c:v>-0.12660350028929224</c:v>
                </c:pt>
                <c:pt idx="151">
                  <c:v>-0.14313347849937219</c:v>
                </c:pt>
                <c:pt idx="152">
                  <c:v>-0.14494700879267364</c:v>
                </c:pt>
                <c:pt idx="153">
                  <c:v>-8.2196143263435939E-2</c:v>
                </c:pt>
                <c:pt idx="154">
                  <c:v>-8.3314410637279956E-2</c:v>
                </c:pt>
                <c:pt idx="155">
                  <c:v>-8.265812785244897E-2</c:v>
                </c:pt>
                <c:pt idx="156">
                  <c:v>-8.4194663330369512E-2</c:v>
                </c:pt>
                <c:pt idx="157">
                  <c:v>-5.8116051764200427E-2</c:v>
                </c:pt>
                <c:pt idx="158">
                  <c:v>-4.5161888429696484E-2</c:v>
                </c:pt>
                <c:pt idx="159">
                  <c:v>6.4878393627090691E-2</c:v>
                </c:pt>
                <c:pt idx="160">
                  <c:v>8.2576366607835405E-2</c:v>
                </c:pt>
                <c:pt idx="161">
                  <c:v>0.12047340440907006</c:v>
                </c:pt>
                <c:pt idx="162">
                  <c:v>0.15114360869721222</c:v>
                </c:pt>
                <c:pt idx="163">
                  <c:v>0.16290757559447133</c:v>
                </c:pt>
                <c:pt idx="164">
                  <c:v>0.1763363288360793</c:v>
                </c:pt>
                <c:pt idx="165">
                  <c:v>0.18311856185177322</c:v>
                </c:pt>
                <c:pt idx="166">
                  <c:v>0.17532867321785206</c:v>
                </c:pt>
                <c:pt idx="167">
                  <c:v>0.17617365216852066</c:v>
                </c:pt>
                <c:pt idx="168">
                  <c:v>0.17685263656254069</c:v>
                </c:pt>
                <c:pt idx="169">
                  <c:v>0.15093128359195673</c:v>
                </c:pt>
                <c:pt idx="170">
                  <c:v>0.13818614875905877</c:v>
                </c:pt>
                <c:pt idx="171">
                  <c:v>0.10789597069657653</c:v>
                </c:pt>
                <c:pt idx="172">
                  <c:v>1.5182895761002957E-2</c:v>
                </c:pt>
                <c:pt idx="173">
                  <c:v>-9.4634613611224161E-3</c:v>
                </c:pt>
                <c:pt idx="174">
                  <c:v>-4.6825665787590398E-2</c:v>
                </c:pt>
                <c:pt idx="175">
                  <c:v>-7.6491102644662523E-2</c:v>
                </c:pt>
                <c:pt idx="176">
                  <c:v>-7.8950570648312124E-2</c:v>
                </c:pt>
                <c:pt idx="177">
                  <c:v>-0.10645519485325683</c:v>
                </c:pt>
                <c:pt idx="178">
                  <c:v>-0.11692862692227102</c:v>
                </c:pt>
                <c:pt idx="179">
                  <c:v>-0.17427600717590574</c:v>
                </c:pt>
                <c:pt idx="180">
                  <c:v>-0.17310346409528699</c:v>
                </c:pt>
                <c:pt idx="181">
                  <c:v>-0.16988543171287662</c:v>
                </c:pt>
                <c:pt idx="182">
                  <c:v>-0.16070343392554243</c:v>
                </c:pt>
                <c:pt idx="183">
                  <c:v>-0.15476264866655953</c:v>
                </c:pt>
                <c:pt idx="184">
                  <c:v>-0.15486326987751942</c:v>
                </c:pt>
                <c:pt idx="185">
                  <c:v>-7.7489746301750984E-2</c:v>
                </c:pt>
                <c:pt idx="186">
                  <c:v>-8.4691966786074824E-2</c:v>
                </c:pt>
                <c:pt idx="187">
                  <c:v>-7.2779178365986685E-2</c:v>
                </c:pt>
                <c:pt idx="188">
                  <c:v>-5.803111512511927E-2</c:v>
                </c:pt>
                <c:pt idx="189">
                  <c:v>-5.3402410418881829E-2</c:v>
                </c:pt>
                <c:pt idx="190">
                  <c:v>-2.7114219366159653E-2</c:v>
                </c:pt>
                <c:pt idx="191">
                  <c:v>5.3619892227275701E-2</c:v>
                </c:pt>
                <c:pt idx="192">
                  <c:v>7.2101245929230062E-2</c:v>
                </c:pt>
                <c:pt idx="193">
                  <c:v>8.0975785468647254E-2</c:v>
                </c:pt>
                <c:pt idx="194">
                  <c:v>8.515172022168338E-2</c:v>
                </c:pt>
                <c:pt idx="195">
                  <c:v>7.3910810008907646E-2</c:v>
                </c:pt>
                <c:pt idx="196">
                  <c:v>7.9670355123598657E-2</c:v>
                </c:pt>
                <c:pt idx="197">
                  <c:v>7.8550949927783442E-2</c:v>
                </c:pt>
                <c:pt idx="198">
                  <c:v>9.3484651300657529E-2</c:v>
                </c:pt>
                <c:pt idx="199">
                  <c:v>8.8276407120196243E-2</c:v>
                </c:pt>
                <c:pt idx="200">
                  <c:v>8.0677022677798416E-2</c:v>
                </c:pt>
                <c:pt idx="201">
                  <c:v>7.9817588741538659E-2</c:v>
                </c:pt>
                <c:pt idx="202">
                  <c:v>6.7353296930970252E-2</c:v>
                </c:pt>
                <c:pt idx="203">
                  <c:v>4.3973173479370686E-2</c:v>
                </c:pt>
                <c:pt idx="204">
                  <c:v>-1.8829474803709556E-2</c:v>
                </c:pt>
                <c:pt idx="205">
                  <c:v>-2.5303937282049938E-2</c:v>
                </c:pt>
                <c:pt idx="206">
                  <c:v>-2.8317403444173661E-2</c:v>
                </c:pt>
                <c:pt idx="207">
                  <c:v>-4.7430879353917099E-2</c:v>
                </c:pt>
                <c:pt idx="208">
                  <c:v>-4.1654246710178588E-2</c:v>
                </c:pt>
                <c:pt idx="209">
                  <c:v>-4.5787232638481945E-2</c:v>
                </c:pt>
                <c:pt idx="210">
                  <c:v>-3.9182761314498382E-2</c:v>
                </c:pt>
                <c:pt idx="211">
                  <c:v>-4.0020597315775674E-2</c:v>
                </c:pt>
                <c:pt idx="212">
                  <c:v>-4.3253757975294072E-2</c:v>
                </c:pt>
                <c:pt idx="213">
                  <c:v>-3.6260482087519308E-2</c:v>
                </c:pt>
                <c:pt idx="214">
                  <c:v>-4.4095941891445722E-2</c:v>
                </c:pt>
                <c:pt idx="215">
                  <c:v>-3.2857836843690036E-2</c:v>
                </c:pt>
                <c:pt idx="216">
                  <c:v>-2.0108092179487502E-2</c:v>
                </c:pt>
                <c:pt idx="217">
                  <c:v>-1.1656112650534567E-2</c:v>
                </c:pt>
                <c:pt idx="218">
                  <c:v>2.6869004084743242E-2</c:v>
                </c:pt>
                <c:pt idx="219">
                  <c:v>4.6062429103376878E-2</c:v>
                </c:pt>
                <c:pt idx="220">
                  <c:v>7.9594440037794145E-2</c:v>
                </c:pt>
                <c:pt idx="221">
                  <c:v>0.12807172419800383</c:v>
                </c:pt>
                <c:pt idx="222">
                  <c:v>0.15779395554315023</c:v>
                </c:pt>
                <c:pt idx="223">
                  <c:v>0.14427888570427316</c:v>
                </c:pt>
                <c:pt idx="224">
                  <c:v>8.761737247162138E-2</c:v>
                </c:pt>
                <c:pt idx="225">
                  <c:v>9.0107752028437238E-2</c:v>
                </c:pt>
                <c:pt idx="226">
                  <c:v>8.1977180746445999E-2</c:v>
                </c:pt>
                <c:pt idx="227">
                  <c:v>9.2500904556607644E-2</c:v>
                </c:pt>
                <c:pt idx="228">
                  <c:v>0.1069288915717439</c:v>
                </c:pt>
                <c:pt idx="229">
                  <c:v>0.10266705678812826</c:v>
                </c:pt>
                <c:pt idx="230">
                  <c:v>8.8068879308243142E-2</c:v>
                </c:pt>
                <c:pt idx="231">
                  <c:v>5.7430338953115001E-3</c:v>
                </c:pt>
                <c:pt idx="232">
                  <c:v>-2.0828140463174716E-2</c:v>
                </c:pt>
                <c:pt idx="233">
                  <c:v>-6.9934671952415539E-2</c:v>
                </c:pt>
                <c:pt idx="234">
                  <c:v>-0.10246301174974515</c:v>
                </c:pt>
                <c:pt idx="235">
                  <c:v>-8.5985650260144597E-2</c:v>
                </c:pt>
                <c:pt idx="236">
                  <c:v>-3.7073022676944012E-2</c:v>
                </c:pt>
                <c:pt idx="237">
                  <c:v>-3.4076626889999573E-2</c:v>
                </c:pt>
                <c:pt idx="238">
                  <c:v>-3.4171335942476455E-2</c:v>
                </c:pt>
                <c:pt idx="239">
                  <c:v>-3.818095975521163E-2</c:v>
                </c:pt>
                <c:pt idx="240">
                  <c:v>-6.6269495034267045E-2</c:v>
                </c:pt>
                <c:pt idx="241">
                  <c:v>-7.939573795245547E-2</c:v>
                </c:pt>
                <c:pt idx="242">
                  <c:v>-7.6028170230609371E-2</c:v>
                </c:pt>
                <c:pt idx="243">
                  <c:v>-5.9652633055500059E-2</c:v>
                </c:pt>
                <c:pt idx="244">
                  <c:v>-4.8184780039317809E-2</c:v>
                </c:pt>
                <c:pt idx="245">
                  <c:v>-3.6576959618787375E-2</c:v>
                </c:pt>
                <c:pt idx="246">
                  <c:v>-4.0549906529770974E-2</c:v>
                </c:pt>
                <c:pt idx="247">
                  <c:v>-4.3003705746099019E-2</c:v>
                </c:pt>
                <c:pt idx="248">
                  <c:v>-3.5581559851659783E-2</c:v>
                </c:pt>
                <c:pt idx="249">
                  <c:v>-4.0349166625825883E-2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6EF-4BBD-9BE0-8E802D8D1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8340104"/>
        <c:axId val="1108340432"/>
      </c:lineChart>
      <c:dateAx>
        <c:axId val="1108340104"/>
        <c:scaling>
          <c:orientation val="minMax"/>
        </c:scaling>
        <c:delete val="0"/>
        <c:axPos val="b"/>
        <c:numFmt formatCode="dd\-mm\-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08340432"/>
        <c:crosses val="autoZero"/>
        <c:auto val="1"/>
        <c:lblOffset val="100"/>
        <c:baseTimeUnit val="days"/>
      </c:dateAx>
      <c:valAx>
        <c:axId val="110834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0834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'איור 10 נתונים'!$B$1</c:f>
              <c:strCache>
                <c:ptCount val="1"/>
                <c:pt idx="0">
                  <c:v>Consumer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'איור 10 נתונים'!$A$2:$A$20</c:f>
              <c:numCache>
                <c:formatCode>General</c:formatCode>
                <c:ptCount val="19"/>
                <c:pt idx="0">
                  <c:v>29.02</c:v>
                </c:pt>
                <c:pt idx="1">
                  <c:v>31.03</c:v>
                </c:pt>
                <c:pt idx="2">
                  <c:v>6.04</c:v>
                </c:pt>
                <c:pt idx="3">
                  <c:v>20.04</c:v>
                </c:pt>
                <c:pt idx="4">
                  <c:v>26.04</c:v>
                </c:pt>
                <c:pt idx="5">
                  <c:v>30.04</c:v>
                </c:pt>
                <c:pt idx="6">
                  <c:v>8.0500000000000007</c:v>
                </c:pt>
                <c:pt idx="7">
                  <c:v>15.05</c:v>
                </c:pt>
                <c:pt idx="8">
                  <c:v>22.05</c:v>
                </c:pt>
                <c:pt idx="9">
                  <c:v>31.05</c:v>
                </c:pt>
                <c:pt idx="10">
                  <c:v>5.0599999999999996</c:v>
                </c:pt>
                <c:pt idx="11">
                  <c:v>12.06</c:v>
                </c:pt>
                <c:pt idx="12">
                  <c:v>19.059999999999999</c:v>
                </c:pt>
                <c:pt idx="13">
                  <c:v>30.6</c:v>
                </c:pt>
                <c:pt idx="14">
                  <c:v>10.7</c:v>
                </c:pt>
                <c:pt idx="15">
                  <c:v>17.7</c:v>
                </c:pt>
                <c:pt idx="16">
                  <c:v>24.7</c:v>
                </c:pt>
                <c:pt idx="17">
                  <c:v>31.7</c:v>
                </c:pt>
                <c:pt idx="18">
                  <c:v>7.8</c:v>
                </c:pt>
              </c:numCache>
            </c:numRef>
          </c:cat>
          <c:val>
            <c:numRef>
              <c:f>'איור 10 נתונים'!$B$2:$B$20</c:f>
              <c:numCache>
                <c:formatCode>0.0%</c:formatCode>
                <c:ptCount val="19"/>
                <c:pt idx="0">
                  <c:v>4.9847397829028299E-2</c:v>
                </c:pt>
                <c:pt idx="1">
                  <c:v>4.8138814038386803E-2</c:v>
                </c:pt>
                <c:pt idx="2">
                  <c:v>4.7385405658520001E-2</c:v>
                </c:pt>
                <c:pt idx="3">
                  <c:v>4.5695659823886001E-2</c:v>
                </c:pt>
                <c:pt idx="4">
                  <c:v>4.8566084980640099E-2</c:v>
                </c:pt>
                <c:pt idx="5">
                  <c:v>4.5787390380736002E-2</c:v>
                </c:pt>
                <c:pt idx="6">
                  <c:v>4.8673935090699401E-2</c:v>
                </c:pt>
                <c:pt idx="7">
                  <c:v>4.9771026588976197E-2</c:v>
                </c:pt>
                <c:pt idx="8">
                  <c:v>4.7367988894900202E-2</c:v>
                </c:pt>
                <c:pt idx="9">
                  <c:v>4.3320274364047097E-2</c:v>
                </c:pt>
                <c:pt idx="10">
                  <c:v>4.6877252259376001E-2</c:v>
                </c:pt>
                <c:pt idx="11">
                  <c:v>4.8372123320848698E-2</c:v>
                </c:pt>
                <c:pt idx="12">
                  <c:v>4.924167900326E-2</c:v>
                </c:pt>
                <c:pt idx="13">
                  <c:v>4.6886397958934803E-2</c:v>
                </c:pt>
                <c:pt idx="14">
                  <c:v>4.8270656806495602E-2</c:v>
                </c:pt>
                <c:pt idx="15">
                  <c:v>4.8938169335896897E-2</c:v>
                </c:pt>
                <c:pt idx="16">
                  <c:v>4.7500000000000001E-2</c:v>
                </c:pt>
                <c:pt idx="17">
                  <c:v>4.5400000000000003E-2</c:v>
                </c:pt>
                <c:pt idx="18">
                  <c:v>4.6100000000000002E-2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781-44ED-822F-FCF5BBC80C5F}"/>
            </c:ext>
          </c:extLst>
        </c:ser>
        <c:ser>
          <c:idx val="2"/>
          <c:order val="1"/>
          <c:tx>
            <c:strRef>
              <c:f>'איור 10 נתונים'!$D$1</c:f>
              <c:strCache>
                <c:ptCount val="1"/>
                <c:pt idx="0">
                  <c:v>Small business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'איור 10 נתונים'!$A$2:$A$20</c:f>
              <c:numCache>
                <c:formatCode>General</c:formatCode>
                <c:ptCount val="19"/>
                <c:pt idx="0">
                  <c:v>29.02</c:v>
                </c:pt>
                <c:pt idx="1">
                  <c:v>31.03</c:v>
                </c:pt>
                <c:pt idx="2">
                  <c:v>6.04</c:v>
                </c:pt>
                <c:pt idx="3">
                  <c:v>20.04</c:v>
                </c:pt>
                <c:pt idx="4">
                  <c:v>26.04</c:v>
                </c:pt>
                <c:pt idx="5">
                  <c:v>30.04</c:v>
                </c:pt>
                <c:pt idx="6">
                  <c:v>8.0500000000000007</c:v>
                </c:pt>
                <c:pt idx="7">
                  <c:v>15.05</c:v>
                </c:pt>
                <c:pt idx="8">
                  <c:v>22.05</c:v>
                </c:pt>
                <c:pt idx="9">
                  <c:v>31.05</c:v>
                </c:pt>
                <c:pt idx="10">
                  <c:v>5.0599999999999996</c:v>
                </c:pt>
                <c:pt idx="11">
                  <c:v>12.06</c:v>
                </c:pt>
                <c:pt idx="12">
                  <c:v>19.059999999999999</c:v>
                </c:pt>
                <c:pt idx="13">
                  <c:v>30.6</c:v>
                </c:pt>
                <c:pt idx="14">
                  <c:v>10.7</c:v>
                </c:pt>
                <c:pt idx="15">
                  <c:v>17.7</c:v>
                </c:pt>
                <c:pt idx="16">
                  <c:v>24.7</c:v>
                </c:pt>
                <c:pt idx="17">
                  <c:v>31.7</c:v>
                </c:pt>
                <c:pt idx="18">
                  <c:v>7.8</c:v>
                </c:pt>
              </c:numCache>
            </c:numRef>
          </c:cat>
          <c:val>
            <c:numRef>
              <c:f>'איור 10 נתונים'!$D$2:$D$20</c:f>
              <c:numCache>
                <c:formatCode>0.0%</c:formatCode>
                <c:ptCount val="19"/>
                <c:pt idx="0">
                  <c:v>4.9959931258373197E-2</c:v>
                </c:pt>
                <c:pt idx="1">
                  <c:v>4.8773307588508598E-2</c:v>
                </c:pt>
                <c:pt idx="2">
                  <c:v>4.7075434953262503E-2</c:v>
                </c:pt>
                <c:pt idx="3">
                  <c:v>4.5241473272192703E-2</c:v>
                </c:pt>
                <c:pt idx="4">
                  <c:v>3.8276721356761398E-2</c:v>
                </c:pt>
                <c:pt idx="5">
                  <c:v>3.8246100450854498E-2</c:v>
                </c:pt>
                <c:pt idx="6">
                  <c:v>3.9204279070750199E-2</c:v>
                </c:pt>
                <c:pt idx="7">
                  <c:v>3.8563904424857597E-2</c:v>
                </c:pt>
                <c:pt idx="8">
                  <c:v>3.9133978748465699E-2</c:v>
                </c:pt>
                <c:pt idx="9">
                  <c:v>3.8296867545132902E-2</c:v>
                </c:pt>
                <c:pt idx="10">
                  <c:v>4.0941492959304E-2</c:v>
                </c:pt>
                <c:pt idx="11">
                  <c:v>4.2672253998092199E-2</c:v>
                </c:pt>
                <c:pt idx="12">
                  <c:v>4.2032293851616803E-2</c:v>
                </c:pt>
                <c:pt idx="13">
                  <c:v>4.2470898799438397E-2</c:v>
                </c:pt>
                <c:pt idx="14">
                  <c:v>4.4779728284800598E-2</c:v>
                </c:pt>
                <c:pt idx="15">
                  <c:v>4.4877281217876E-2</c:v>
                </c:pt>
                <c:pt idx="16">
                  <c:v>4.4200000000000003E-2</c:v>
                </c:pt>
                <c:pt idx="17">
                  <c:v>4.2799999999999998E-2</c:v>
                </c:pt>
                <c:pt idx="18">
                  <c:v>4.4400000000000002E-2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F781-44ED-822F-FCF5BBC80C5F}"/>
            </c:ext>
          </c:extLst>
        </c:ser>
        <c:ser>
          <c:idx val="3"/>
          <c:order val="2"/>
          <c:tx>
            <c:strRef>
              <c:f>'איור 10 נתונים'!$E$1</c:f>
              <c:strCache>
                <c:ptCount val="1"/>
                <c:pt idx="0">
                  <c:v>Commercial business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'איור 10 נתונים'!$A$2:$A$20</c:f>
              <c:numCache>
                <c:formatCode>General</c:formatCode>
                <c:ptCount val="19"/>
                <c:pt idx="0">
                  <c:v>29.02</c:v>
                </c:pt>
                <c:pt idx="1">
                  <c:v>31.03</c:v>
                </c:pt>
                <c:pt idx="2">
                  <c:v>6.04</c:v>
                </c:pt>
                <c:pt idx="3">
                  <c:v>20.04</c:v>
                </c:pt>
                <c:pt idx="4">
                  <c:v>26.04</c:v>
                </c:pt>
                <c:pt idx="5">
                  <c:v>30.04</c:v>
                </c:pt>
                <c:pt idx="6">
                  <c:v>8.0500000000000007</c:v>
                </c:pt>
                <c:pt idx="7">
                  <c:v>15.05</c:v>
                </c:pt>
                <c:pt idx="8">
                  <c:v>22.05</c:v>
                </c:pt>
                <c:pt idx="9">
                  <c:v>31.05</c:v>
                </c:pt>
                <c:pt idx="10">
                  <c:v>5.0599999999999996</c:v>
                </c:pt>
                <c:pt idx="11">
                  <c:v>12.06</c:v>
                </c:pt>
                <c:pt idx="12">
                  <c:v>19.059999999999999</c:v>
                </c:pt>
                <c:pt idx="13">
                  <c:v>30.6</c:v>
                </c:pt>
                <c:pt idx="14">
                  <c:v>10.7</c:v>
                </c:pt>
                <c:pt idx="15">
                  <c:v>17.7</c:v>
                </c:pt>
                <c:pt idx="16">
                  <c:v>24.7</c:v>
                </c:pt>
                <c:pt idx="17">
                  <c:v>31.7</c:v>
                </c:pt>
                <c:pt idx="18">
                  <c:v>7.8</c:v>
                </c:pt>
              </c:numCache>
            </c:numRef>
          </c:cat>
          <c:val>
            <c:numRef>
              <c:f>'איור 10 נתונים'!$E$2:$E$20</c:f>
              <c:numCache>
                <c:formatCode>0.0%</c:formatCode>
                <c:ptCount val="19"/>
                <c:pt idx="0">
                  <c:v>2.3610772243083701E-2</c:v>
                </c:pt>
                <c:pt idx="1">
                  <c:v>2.4322387167035001E-2</c:v>
                </c:pt>
                <c:pt idx="2">
                  <c:v>2.5867829913654501E-2</c:v>
                </c:pt>
                <c:pt idx="3">
                  <c:v>2.3416274860620898E-2</c:v>
                </c:pt>
                <c:pt idx="4">
                  <c:v>2.4297084982943799E-2</c:v>
                </c:pt>
                <c:pt idx="5">
                  <c:v>2.36069284940316E-2</c:v>
                </c:pt>
                <c:pt idx="6">
                  <c:v>2.4893967653041402E-2</c:v>
                </c:pt>
                <c:pt idx="7">
                  <c:v>2.3302590851094401E-2</c:v>
                </c:pt>
                <c:pt idx="8">
                  <c:v>2.4300305773838599E-2</c:v>
                </c:pt>
                <c:pt idx="9">
                  <c:v>2.3962421479589401E-2</c:v>
                </c:pt>
                <c:pt idx="10">
                  <c:v>2.2580382794335298E-2</c:v>
                </c:pt>
                <c:pt idx="11">
                  <c:v>2.1333906912400401E-2</c:v>
                </c:pt>
                <c:pt idx="12">
                  <c:v>2.2381896004472601E-2</c:v>
                </c:pt>
                <c:pt idx="13">
                  <c:v>2.41477044408616E-2</c:v>
                </c:pt>
                <c:pt idx="14">
                  <c:v>2.1365803416599501E-2</c:v>
                </c:pt>
                <c:pt idx="15">
                  <c:v>2.5089371799418701E-2</c:v>
                </c:pt>
                <c:pt idx="16">
                  <c:v>2.2700000000000001E-2</c:v>
                </c:pt>
                <c:pt idx="17">
                  <c:v>2.2499999999999999E-2</c:v>
                </c:pt>
                <c:pt idx="18">
                  <c:v>2.3099999999999999E-2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F781-44ED-822F-FCF5BBC80C5F}"/>
            </c:ext>
          </c:extLst>
        </c:ser>
        <c:ser>
          <c:idx val="1"/>
          <c:order val="3"/>
          <c:tx>
            <c:strRef>
              <c:f>'איור 10 נתונים'!$C$1</c:f>
              <c:strCache>
                <c:ptCount val="1"/>
                <c:pt idx="0">
                  <c:v>Housing, NIS, unindexed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'איור 10 נתונים'!$A$2:$A$20</c:f>
              <c:numCache>
                <c:formatCode>General</c:formatCode>
                <c:ptCount val="19"/>
                <c:pt idx="0">
                  <c:v>29.02</c:v>
                </c:pt>
                <c:pt idx="1">
                  <c:v>31.03</c:v>
                </c:pt>
                <c:pt idx="2">
                  <c:v>6.04</c:v>
                </c:pt>
                <c:pt idx="3">
                  <c:v>20.04</c:v>
                </c:pt>
                <c:pt idx="4">
                  <c:v>26.04</c:v>
                </c:pt>
                <c:pt idx="5">
                  <c:v>30.04</c:v>
                </c:pt>
                <c:pt idx="6">
                  <c:v>8.0500000000000007</c:v>
                </c:pt>
                <c:pt idx="7">
                  <c:v>15.05</c:v>
                </c:pt>
                <c:pt idx="8">
                  <c:v>22.05</c:v>
                </c:pt>
                <c:pt idx="9">
                  <c:v>31.05</c:v>
                </c:pt>
                <c:pt idx="10">
                  <c:v>5.0599999999999996</c:v>
                </c:pt>
                <c:pt idx="11">
                  <c:v>12.06</c:v>
                </c:pt>
                <c:pt idx="12">
                  <c:v>19.059999999999999</c:v>
                </c:pt>
                <c:pt idx="13">
                  <c:v>30.6</c:v>
                </c:pt>
                <c:pt idx="14">
                  <c:v>10.7</c:v>
                </c:pt>
                <c:pt idx="15">
                  <c:v>17.7</c:v>
                </c:pt>
                <c:pt idx="16">
                  <c:v>24.7</c:v>
                </c:pt>
                <c:pt idx="17">
                  <c:v>31.7</c:v>
                </c:pt>
                <c:pt idx="18">
                  <c:v>7.8</c:v>
                </c:pt>
              </c:numCache>
            </c:numRef>
          </c:cat>
          <c:val>
            <c:numRef>
              <c:f>'איור 10 נתונים'!$C$2:$C$20</c:f>
              <c:numCache>
                <c:formatCode>0.0%</c:formatCode>
                <c:ptCount val="19"/>
                <c:pt idx="0">
                  <c:v>2.4565236786079799E-2</c:v>
                </c:pt>
                <c:pt idx="1">
                  <c:v>2.4828779767908499E-2</c:v>
                </c:pt>
                <c:pt idx="2">
                  <c:v>2.5307365063859E-2</c:v>
                </c:pt>
                <c:pt idx="3">
                  <c:v>2.61374175969472E-2</c:v>
                </c:pt>
                <c:pt idx="4">
                  <c:v>2.5733498333651902E-2</c:v>
                </c:pt>
                <c:pt idx="5">
                  <c:v>2.5347149580504599E-2</c:v>
                </c:pt>
                <c:pt idx="6">
                  <c:v>2.5487435552697599E-2</c:v>
                </c:pt>
                <c:pt idx="7">
                  <c:v>2.54659210708242E-2</c:v>
                </c:pt>
                <c:pt idx="8">
                  <c:v>2.5231188756003699E-2</c:v>
                </c:pt>
                <c:pt idx="9">
                  <c:v>2.533803249183E-2</c:v>
                </c:pt>
                <c:pt idx="10">
                  <c:v>2.6017733061794099E-2</c:v>
                </c:pt>
                <c:pt idx="11">
                  <c:v>2.5659762500181801E-2</c:v>
                </c:pt>
                <c:pt idx="12">
                  <c:v>2.54190907009097E-2</c:v>
                </c:pt>
                <c:pt idx="13">
                  <c:v>2.50887256704065E-2</c:v>
                </c:pt>
                <c:pt idx="14">
                  <c:v>2.5003504226391901E-2</c:v>
                </c:pt>
                <c:pt idx="15">
                  <c:v>2.4540521661279902E-2</c:v>
                </c:pt>
                <c:pt idx="16">
                  <c:v>2.4500000000000001E-2</c:v>
                </c:pt>
                <c:pt idx="17">
                  <c:v>2.4199999999999999E-2</c:v>
                </c:pt>
                <c:pt idx="18">
                  <c:v>2.4500000000000001E-2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781-44ED-822F-FCF5BBC80C5F}"/>
            </c:ext>
          </c:extLst>
        </c:ser>
        <c:ser>
          <c:idx val="4"/>
          <c:order val="4"/>
          <c:tx>
            <c:strRef>
              <c:f>'איור 10 נתונים'!$F$1</c:f>
              <c:strCache>
                <c:ptCount val="1"/>
                <c:pt idx="0">
                  <c:v>Housing, NIS, CPI-indexed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'איור 10 נתונים'!$A$2:$A$20</c:f>
              <c:numCache>
                <c:formatCode>General</c:formatCode>
                <c:ptCount val="19"/>
                <c:pt idx="0">
                  <c:v>29.02</c:v>
                </c:pt>
                <c:pt idx="1">
                  <c:v>31.03</c:v>
                </c:pt>
                <c:pt idx="2">
                  <c:v>6.04</c:v>
                </c:pt>
                <c:pt idx="3">
                  <c:v>20.04</c:v>
                </c:pt>
                <c:pt idx="4">
                  <c:v>26.04</c:v>
                </c:pt>
                <c:pt idx="5">
                  <c:v>30.04</c:v>
                </c:pt>
                <c:pt idx="6">
                  <c:v>8.0500000000000007</c:v>
                </c:pt>
                <c:pt idx="7">
                  <c:v>15.05</c:v>
                </c:pt>
                <c:pt idx="8">
                  <c:v>22.05</c:v>
                </c:pt>
                <c:pt idx="9">
                  <c:v>31.05</c:v>
                </c:pt>
                <c:pt idx="10">
                  <c:v>5.0599999999999996</c:v>
                </c:pt>
                <c:pt idx="11">
                  <c:v>12.06</c:v>
                </c:pt>
                <c:pt idx="12">
                  <c:v>19.059999999999999</c:v>
                </c:pt>
                <c:pt idx="13">
                  <c:v>30.6</c:v>
                </c:pt>
                <c:pt idx="14">
                  <c:v>10.7</c:v>
                </c:pt>
                <c:pt idx="15">
                  <c:v>17.7</c:v>
                </c:pt>
                <c:pt idx="16">
                  <c:v>24.7</c:v>
                </c:pt>
                <c:pt idx="17">
                  <c:v>31.7</c:v>
                </c:pt>
                <c:pt idx="18">
                  <c:v>7.8</c:v>
                </c:pt>
              </c:numCache>
            </c:numRef>
          </c:cat>
          <c:val>
            <c:numRef>
              <c:f>'איור 10 נתונים'!$F$2:$F$20</c:f>
              <c:numCache>
                <c:formatCode>0.0%</c:formatCode>
                <c:ptCount val="19"/>
                <c:pt idx="0">
                  <c:v>2.5987346435875299E-2</c:v>
                </c:pt>
                <c:pt idx="1">
                  <c:v>2.78194222093993E-2</c:v>
                </c:pt>
                <c:pt idx="2">
                  <c:v>2.9855258483570402E-2</c:v>
                </c:pt>
                <c:pt idx="3">
                  <c:v>3.1835128341650601E-2</c:v>
                </c:pt>
                <c:pt idx="4">
                  <c:v>3.1870641355189099E-2</c:v>
                </c:pt>
                <c:pt idx="5">
                  <c:v>3.1252595937386697E-2</c:v>
                </c:pt>
                <c:pt idx="6">
                  <c:v>3.12975694918292E-2</c:v>
                </c:pt>
                <c:pt idx="7">
                  <c:v>3.11668836657099E-2</c:v>
                </c:pt>
                <c:pt idx="8">
                  <c:v>3.0854510554497099E-2</c:v>
                </c:pt>
                <c:pt idx="9">
                  <c:v>3.05493030179813E-2</c:v>
                </c:pt>
                <c:pt idx="10">
                  <c:v>3.02472486853573E-2</c:v>
                </c:pt>
                <c:pt idx="11">
                  <c:v>2.9538113769322701E-2</c:v>
                </c:pt>
                <c:pt idx="12">
                  <c:v>2.87772392500787E-2</c:v>
                </c:pt>
                <c:pt idx="13">
                  <c:v>2.8685057253381101E-2</c:v>
                </c:pt>
                <c:pt idx="14">
                  <c:v>2.7748696676249199E-2</c:v>
                </c:pt>
                <c:pt idx="15">
                  <c:v>2.8033784993683E-2</c:v>
                </c:pt>
                <c:pt idx="16">
                  <c:v>2.75E-2</c:v>
                </c:pt>
                <c:pt idx="17">
                  <c:v>2.8199999999999999E-2</c:v>
                </c:pt>
                <c:pt idx="18">
                  <c:v>2.8199999999999999E-2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781-44ED-822F-FCF5BBC80C5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7710992"/>
        <c:axId val="407716896"/>
        <c:extLst/>
      </c:lineChart>
      <c:catAx>
        <c:axId val="40771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407716896"/>
        <c:crosses val="autoZero"/>
        <c:auto val="1"/>
        <c:lblAlgn val="ctr"/>
        <c:lblOffset val="100"/>
        <c:noMultiLvlLbl val="0"/>
      </c:catAx>
      <c:valAx>
        <c:axId val="407716896"/>
        <c:scaling>
          <c:orientation val="minMax"/>
          <c:max val="6.0000000000000012E-2"/>
          <c:min val="1.0000000000000002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40771099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24: The IMF Growth Forecast
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475343082114736E-2"/>
          <c:y val="0.115052123186796"/>
          <c:w val="0.96984746906636665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'Figure 16 data'!$C$4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3"/>
              <c:layout>
                <c:manualLayout>
                  <c:x val="0"/>
                  <c:y val="-1.2539184952978056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82-4CD6-B0E5-AF149C2262A9}"/>
                </c:ext>
              </c:extLst>
            </c:dLbl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82-4CD6-B0E5-AF149C226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16 data'!$B$5:$B$9</c:f>
              <c:strCache>
                <c:ptCount val="5"/>
                <c:pt idx="0">
                  <c:v>USA</c:v>
                </c:pt>
                <c:pt idx="1">
                  <c:v>Europe</c:v>
                </c:pt>
                <c:pt idx="2">
                  <c:v>Japan</c:v>
                </c:pt>
                <c:pt idx="3">
                  <c:v>China</c:v>
                </c:pt>
                <c:pt idx="4">
                  <c:v>World</c:v>
                </c:pt>
              </c:strCache>
            </c:strRef>
          </c:cat>
          <c:val>
            <c:numRef>
              <c:f>'Figure 16 data'!$C$5:$C$9</c:f>
              <c:numCache>
                <c:formatCode>0.0</c:formatCode>
                <c:ptCount val="5"/>
                <c:pt idx="0">
                  <c:v>2.2000000000000002</c:v>
                </c:pt>
                <c:pt idx="1">
                  <c:v>1.3</c:v>
                </c:pt>
                <c:pt idx="2">
                  <c:v>0.68</c:v>
                </c:pt>
                <c:pt idx="3">
                  <c:v>6.1</c:v>
                </c:pt>
                <c:pt idx="4">
                  <c:v>2.7959999999999998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82-4CD6-B0E5-AF149C2262A9}"/>
            </c:ext>
          </c:extLst>
        </c:ser>
        <c:ser>
          <c:idx val="5"/>
          <c:order val="1"/>
          <c:tx>
            <c:strRef>
              <c:f>'Figure 16 data'!$D$4</c:f>
              <c:strCache>
                <c:ptCount val="1"/>
                <c:pt idx="0">
                  <c:v>2020 forecast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'Figure 16 data'!$B$5:$B$9</c:f>
              <c:strCache>
                <c:ptCount val="5"/>
                <c:pt idx="0">
                  <c:v>USA</c:v>
                </c:pt>
                <c:pt idx="1">
                  <c:v>Europe</c:v>
                </c:pt>
                <c:pt idx="2">
                  <c:v>Japan</c:v>
                </c:pt>
                <c:pt idx="3">
                  <c:v>China</c:v>
                </c:pt>
                <c:pt idx="4">
                  <c:v>World</c:v>
                </c:pt>
              </c:strCache>
            </c:strRef>
          </c:cat>
          <c:val>
            <c:numRef>
              <c:f>'Figure 16 data'!$D$5:$D$9</c:f>
              <c:numCache>
                <c:formatCode>0.0</c:formatCode>
                <c:ptCount val="5"/>
                <c:pt idx="0">
                  <c:v>-4.3</c:v>
                </c:pt>
                <c:pt idx="1">
                  <c:v>-8.3000000000000007</c:v>
                </c:pt>
                <c:pt idx="2">
                  <c:v>-5.3</c:v>
                </c:pt>
                <c:pt idx="3">
                  <c:v>1.9</c:v>
                </c:pt>
                <c:pt idx="4">
                  <c:v>-4.4000000000000004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82-4CD6-B0E5-AF149C2262A9}"/>
            </c:ext>
          </c:extLst>
        </c:ser>
        <c:ser>
          <c:idx val="6"/>
          <c:order val="2"/>
          <c:tx>
            <c:strRef>
              <c:f>'Figure 16 data'!$E$4</c:f>
              <c:strCache>
                <c:ptCount val="1"/>
                <c:pt idx="0">
                  <c:v>2021 forecast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'Figure 16 data'!$B$5:$B$9</c:f>
              <c:strCache>
                <c:ptCount val="5"/>
                <c:pt idx="0">
                  <c:v>USA</c:v>
                </c:pt>
                <c:pt idx="1">
                  <c:v>Europe</c:v>
                </c:pt>
                <c:pt idx="2">
                  <c:v>Japan</c:v>
                </c:pt>
                <c:pt idx="3">
                  <c:v>China</c:v>
                </c:pt>
                <c:pt idx="4">
                  <c:v>World</c:v>
                </c:pt>
              </c:strCache>
            </c:strRef>
          </c:cat>
          <c:val>
            <c:numRef>
              <c:f>'Figure 16 data'!$E$5:$E$9</c:f>
              <c:numCache>
                <c:formatCode>0.0</c:formatCode>
                <c:ptCount val="5"/>
                <c:pt idx="0">
                  <c:v>3.1</c:v>
                </c:pt>
                <c:pt idx="1">
                  <c:v>5.2</c:v>
                </c:pt>
                <c:pt idx="2">
                  <c:v>2.2999999999999998</c:v>
                </c:pt>
                <c:pt idx="3">
                  <c:v>8.1999999999999993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82-4CD6-B0E5-AF149C2262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79402240"/>
        <c:axId val="179403776"/>
      </c:barChart>
      <c:catAx>
        <c:axId val="179402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79403776"/>
        <c:crossesAt val="0"/>
        <c:auto val="0"/>
        <c:lblAlgn val="ctr"/>
        <c:lblOffset val="100"/>
        <c:noMultiLvlLbl val="0"/>
      </c:catAx>
      <c:valAx>
        <c:axId val="17940377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7940224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25: Annual Rate of Change in Global Trade in Commodities
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2013</a:t>
            </a:r>
            <a:r>
              <a:rPr lang="en-US" sz="1920" b="0" i="0" u="none" strike="noStrike" baseline="0" dirty="0">
                <a:effectLst/>
              </a:rPr>
              <a:t>–July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436711020129648"/>
          <c:y val="1.4668378051489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2670314960629925"/>
        </c:manualLayout>
      </c:layout>
      <c:lineChart>
        <c:grouping val="standard"/>
        <c:varyColors val="0"/>
        <c:ser>
          <c:idx val="0"/>
          <c:order val="0"/>
          <c:tx>
            <c:strRef>
              <c:f>'Figure 17 data'!$B$3</c:f>
              <c:strCache>
                <c:ptCount val="1"/>
                <c:pt idx="0">
                  <c:v>World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'Figure 17 data'!$A$4:$A$251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</c:numCache>
            </c:numRef>
          </c:cat>
          <c:val>
            <c:numRef>
              <c:f>'Figure 17 data'!$B$4:$B$251</c:f>
              <c:numCache>
                <c:formatCode>0.00</c:formatCode>
                <c:ptCount val="248"/>
                <c:pt idx="0">
                  <c:v>-5.2245133765546958</c:v>
                </c:pt>
                <c:pt idx="1">
                  <c:v>-5.209565192845556</c:v>
                </c:pt>
                <c:pt idx="2">
                  <c:v>-4.2384055661948921</c:v>
                </c:pt>
                <c:pt idx="3">
                  <c:v>-2.4404100837899456</c:v>
                </c:pt>
                <c:pt idx="4">
                  <c:v>-0.50875390000729714</c:v>
                </c:pt>
                <c:pt idx="5">
                  <c:v>0.57023380242979815</c:v>
                </c:pt>
                <c:pt idx="6">
                  <c:v>2.0525180705506907</c:v>
                </c:pt>
                <c:pt idx="7">
                  <c:v>3.3569003625973481</c:v>
                </c:pt>
                <c:pt idx="8">
                  <c:v>4.657922788057034</c:v>
                </c:pt>
                <c:pt idx="9">
                  <c:v>6.2000766140318353</c:v>
                </c:pt>
                <c:pt idx="10">
                  <c:v>6.461792193096505</c:v>
                </c:pt>
                <c:pt idx="11">
                  <c:v>7.4428433777609326</c:v>
                </c:pt>
                <c:pt idx="12">
                  <c:v>7.4233072725852889</c:v>
                </c:pt>
                <c:pt idx="13">
                  <c:v>7.9921888047182144</c:v>
                </c:pt>
                <c:pt idx="14">
                  <c:v>7.3627475508153628</c:v>
                </c:pt>
                <c:pt idx="15">
                  <c:v>6.7110825721913736</c:v>
                </c:pt>
                <c:pt idx="16">
                  <c:v>5.6300509604130689</c:v>
                </c:pt>
                <c:pt idx="17">
                  <c:v>5.4317634202080134</c:v>
                </c:pt>
                <c:pt idx="18">
                  <c:v>4.5273191713609107</c:v>
                </c:pt>
                <c:pt idx="19">
                  <c:v>4.3383641991311173</c:v>
                </c:pt>
                <c:pt idx="20">
                  <c:v>3.3910721847415504</c:v>
                </c:pt>
                <c:pt idx="21">
                  <c:v>4.1107382585806818</c:v>
                </c:pt>
                <c:pt idx="22">
                  <c:v>5.1626478239890972</c:v>
                </c:pt>
                <c:pt idx="23">
                  <c:v>6.2924474647659601</c:v>
                </c:pt>
                <c:pt idx="24">
                  <c:v>7.8155035978781928</c:v>
                </c:pt>
                <c:pt idx="25">
                  <c:v>7.7461147722853729</c:v>
                </c:pt>
                <c:pt idx="26">
                  <c:v>8.9054490348820181</c:v>
                </c:pt>
                <c:pt idx="27">
                  <c:v>9.0582472026925931</c:v>
                </c:pt>
                <c:pt idx="28">
                  <c:v>10.367501479440854</c:v>
                </c:pt>
                <c:pt idx="29">
                  <c:v>10.978480675353275</c:v>
                </c:pt>
                <c:pt idx="30">
                  <c:v>12.10222371290155</c:v>
                </c:pt>
                <c:pt idx="31">
                  <c:v>12.243214081886467</c:v>
                </c:pt>
                <c:pt idx="32">
                  <c:v>12.461396929477807</c:v>
                </c:pt>
                <c:pt idx="33">
                  <c:v>11.035379650243327</c:v>
                </c:pt>
                <c:pt idx="34">
                  <c:v>10.066919724711765</c:v>
                </c:pt>
                <c:pt idx="35">
                  <c:v>9.23347415354867</c:v>
                </c:pt>
                <c:pt idx="36">
                  <c:v>8.9041966477755743</c:v>
                </c:pt>
                <c:pt idx="37">
                  <c:v>9.0353344038236258</c:v>
                </c:pt>
                <c:pt idx="38">
                  <c:v>7.9377889694048687</c:v>
                </c:pt>
                <c:pt idx="39">
                  <c:v>6.9197683737908244</c:v>
                </c:pt>
                <c:pt idx="40">
                  <c:v>6.4767618441510244</c:v>
                </c:pt>
                <c:pt idx="41">
                  <c:v>6.8174329215687557</c:v>
                </c:pt>
                <c:pt idx="42">
                  <c:v>6.9195370060125994</c:v>
                </c:pt>
                <c:pt idx="43">
                  <c:v>6.1985896416660857</c:v>
                </c:pt>
                <c:pt idx="44">
                  <c:v>6.3494335006467173</c:v>
                </c:pt>
                <c:pt idx="45">
                  <c:v>6.7728946769098686</c:v>
                </c:pt>
                <c:pt idx="46">
                  <c:v>7.3578985488382154</c:v>
                </c:pt>
                <c:pt idx="47">
                  <c:v>7.1510430856400298</c:v>
                </c:pt>
                <c:pt idx="48">
                  <c:v>7.6188069626773158</c:v>
                </c:pt>
                <c:pt idx="49">
                  <c:v>8.0493759714514113</c:v>
                </c:pt>
                <c:pt idx="50">
                  <c:v>9.062265836977268</c:v>
                </c:pt>
                <c:pt idx="51">
                  <c:v>9.9430532626172621</c:v>
                </c:pt>
                <c:pt idx="52">
                  <c:v>9.8987398292856845</c:v>
                </c:pt>
                <c:pt idx="53">
                  <c:v>9.324261205983353</c:v>
                </c:pt>
                <c:pt idx="54">
                  <c:v>8.6455240765079608</c:v>
                </c:pt>
                <c:pt idx="55">
                  <c:v>8.8020062265843144</c:v>
                </c:pt>
                <c:pt idx="56">
                  <c:v>8.897251704311282</c:v>
                </c:pt>
                <c:pt idx="57">
                  <c:v>8.9997469472770106</c:v>
                </c:pt>
                <c:pt idx="58">
                  <c:v>8.8983255805720418</c:v>
                </c:pt>
                <c:pt idx="59">
                  <c:v>9.0221091042597799</c:v>
                </c:pt>
                <c:pt idx="60">
                  <c:v>8.1596084211077002</c:v>
                </c:pt>
                <c:pt idx="61">
                  <c:v>7.870391366721452</c:v>
                </c:pt>
                <c:pt idx="62">
                  <c:v>7.1775961194000537</c:v>
                </c:pt>
                <c:pt idx="63">
                  <c:v>6.7678632132966543</c:v>
                </c:pt>
                <c:pt idx="64">
                  <c:v>6.148712387464883</c:v>
                </c:pt>
                <c:pt idx="65">
                  <c:v>5.7486764613447594</c:v>
                </c:pt>
                <c:pt idx="66">
                  <c:v>5.7844439546304471</c:v>
                </c:pt>
                <c:pt idx="67">
                  <c:v>6.2499025384553875</c:v>
                </c:pt>
                <c:pt idx="68">
                  <c:v>6.5780858223131178</c:v>
                </c:pt>
                <c:pt idx="69">
                  <c:v>6.3296409234250062</c:v>
                </c:pt>
                <c:pt idx="70">
                  <c:v>5.956904698950094</c:v>
                </c:pt>
                <c:pt idx="71">
                  <c:v>5.3069819510000116</c:v>
                </c:pt>
                <c:pt idx="72">
                  <c:v>4.958679966792956</c:v>
                </c:pt>
                <c:pt idx="73">
                  <c:v>5.1135951426823034</c:v>
                </c:pt>
                <c:pt idx="74">
                  <c:v>5.2851154818590373</c:v>
                </c:pt>
                <c:pt idx="75">
                  <c:v>5.1137980963348761</c:v>
                </c:pt>
                <c:pt idx="76">
                  <c:v>4.500176121645616</c:v>
                </c:pt>
                <c:pt idx="77">
                  <c:v>4.1468157288180318</c:v>
                </c:pt>
                <c:pt idx="78">
                  <c:v>3.75304380488517</c:v>
                </c:pt>
                <c:pt idx="79">
                  <c:v>3.3185421405531601</c:v>
                </c:pt>
                <c:pt idx="80">
                  <c:v>2.4324515441320527</c:v>
                </c:pt>
                <c:pt idx="81">
                  <c:v>1.9641944870887551</c:v>
                </c:pt>
                <c:pt idx="82">
                  <c:v>0.44585701625370344</c:v>
                </c:pt>
                <c:pt idx="83">
                  <c:v>-2.6275303600693856</c:v>
                </c:pt>
                <c:pt idx="84">
                  <c:v>-7.2170244830945141</c:v>
                </c:pt>
                <c:pt idx="85">
                  <c:v>-13.200221862158401</c:v>
                </c:pt>
                <c:pt idx="86">
                  <c:v>-16.790280182409447</c:v>
                </c:pt>
                <c:pt idx="87">
                  <c:v>-18.265299214080944</c:v>
                </c:pt>
                <c:pt idx="88">
                  <c:v>-17.883411742409194</c:v>
                </c:pt>
                <c:pt idx="89">
                  <c:v>-17.98801218730318</c:v>
                </c:pt>
                <c:pt idx="90">
                  <c:v>-17.466993865158067</c:v>
                </c:pt>
                <c:pt idx="91">
                  <c:v>-16.492383538591703</c:v>
                </c:pt>
                <c:pt idx="92">
                  <c:v>-15.039988825157568</c:v>
                </c:pt>
                <c:pt idx="93">
                  <c:v>-13.251558369606798</c:v>
                </c:pt>
                <c:pt idx="94">
                  <c:v>-10.977495894003098</c:v>
                </c:pt>
                <c:pt idx="95">
                  <c:v>-6.9135768686789056</c:v>
                </c:pt>
                <c:pt idx="96">
                  <c:v>-1.2293825334783293</c:v>
                </c:pt>
                <c:pt idx="97">
                  <c:v>5.5112230211949109</c:v>
                </c:pt>
                <c:pt idx="98">
                  <c:v>10.726204626033308</c:v>
                </c:pt>
                <c:pt idx="99">
                  <c:v>13.684855717042588</c:v>
                </c:pt>
                <c:pt idx="100">
                  <c:v>14.824289118665423</c:v>
                </c:pt>
                <c:pt idx="101">
                  <c:v>16.93169147445839</c:v>
                </c:pt>
                <c:pt idx="102">
                  <c:v>17.594680531256724</c:v>
                </c:pt>
                <c:pt idx="103">
                  <c:v>17.418301992410168</c:v>
                </c:pt>
                <c:pt idx="104">
                  <c:v>16.002774186801826</c:v>
                </c:pt>
                <c:pt idx="105">
                  <c:v>13.78705676034031</c:v>
                </c:pt>
                <c:pt idx="106">
                  <c:v>12.656938650106021</c:v>
                </c:pt>
                <c:pt idx="107">
                  <c:v>11.675606191555875</c:v>
                </c:pt>
                <c:pt idx="108">
                  <c:v>10.871704693527807</c:v>
                </c:pt>
                <c:pt idx="109">
                  <c:v>10.611010459487202</c:v>
                </c:pt>
                <c:pt idx="110">
                  <c:v>9.4778010602655005</c:v>
                </c:pt>
                <c:pt idx="111">
                  <c:v>8.8887566545888816</c:v>
                </c:pt>
                <c:pt idx="112">
                  <c:v>7.3423279501368066</c:v>
                </c:pt>
                <c:pt idx="113">
                  <c:v>5.9523174541401325</c:v>
                </c:pt>
                <c:pt idx="114">
                  <c:v>4.4283542263306552</c:v>
                </c:pt>
                <c:pt idx="115">
                  <c:v>3.7723467950267597</c:v>
                </c:pt>
                <c:pt idx="116">
                  <c:v>3.8268535776957213</c:v>
                </c:pt>
                <c:pt idx="117">
                  <c:v>4.1852051154237735</c:v>
                </c:pt>
                <c:pt idx="118">
                  <c:v>3.5409547311859635</c:v>
                </c:pt>
                <c:pt idx="119">
                  <c:v>2.3339116278311201</c:v>
                </c:pt>
                <c:pt idx="120">
                  <c:v>1.6021658686618645</c:v>
                </c:pt>
                <c:pt idx="121">
                  <c:v>0.79373065061312253</c:v>
                </c:pt>
                <c:pt idx="122">
                  <c:v>0.78502262017794422</c:v>
                </c:pt>
                <c:pt idx="123">
                  <c:v>0.69276814981491519</c:v>
                </c:pt>
                <c:pt idx="124">
                  <c:v>1.1224792518842674</c:v>
                </c:pt>
                <c:pt idx="125">
                  <c:v>1.6256606655645323</c:v>
                </c:pt>
                <c:pt idx="126">
                  <c:v>2.0513024515733003</c:v>
                </c:pt>
                <c:pt idx="127">
                  <c:v>2.1981143735156694</c:v>
                </c:pt>
                <c:pt idx="128">
                  <c:v>1.497757253426002</c:v>
                </c:pt>
                <c:pt idx="129">
                  <c:v>1.3331640288522406</c:v>
                </c:pt>
                <c:pt idx="130">
                  <c:v>1.2289191218955775</c:v>
                </c:pt>
                <c:pt idx="131">
                  <c:v>1.5998231939723162</c:v>
                </c:pt>
                <c:pt idx="132">
                  <c:v>1.4090671906825003</c:v>
                </c:pt>
                <c:pt idx="133">
                  <c:v>2.3268940502437552</c:v>
                </c:pt>
                <c:pt idx="134">
                  <c:v>2.4995420527193168</c:v>
                </c:pt>
                <c:pt idx="135">
                  <c:v>2.6242090019937603</c:v>
                </c:pt>
                <c:pt idx="136">
                  <c:v>2.5714247935002987</c:v>
                </c:pt>
                <c:pt idx="137">
                  <c:v>2.2190195593133843</c:v>
                </c:pt>
                <c:pt idx="138">
                  <c:v>1.8118286191094235</c:v>
                </c:pt>
                <c:pt idx="139">
                  <c:v>1.2219759195635449</c:v>
                </c:pt>
                <c:pt idx="140">
                  <c:v>1.6711371595746094</c:v>
                </c:pt>
                <c:pt idx="141">
                  <c:v>1.8454417179926352</c:v>
                </c:pt>
                <c:pt idx="142">
                  <c:v>2.3111498047019063</c:v>
                </c:pt>
                <c:pt idx="143">
                  <c:v>2.5678084572259507</c:v>
                </c:pt>
                <c:pt idx="144">
                  <c:v>3.0098859468306483</c:v>
                </c:pt>
                <c:pt idx="145">
                  <c:v>2.5415139637257944</c:v>
                </c:pt>
                <c:pt idx="146">
                  <c:v>2.3693556651335435</c:v>
                </c:pt>
                <c:pt idx="147">
                  <c:v>2.1927383129497491</c:v>
                </c:pt>
                <c:pt idx="148">
                  <c:v>2.2399574455394644</c:v>
                </c:pt>
                <c:pt idx="149">
                  <c:v>1.966110170984825</c:v>
                </c:pt>
                <c:pt idx="150">
                  <c:v>2.2870120566058638</c:v>
                </c:pt>
                <c:pt idx="151">
                  <c:v>2.5318195757418227</c:v>
                </c:pt>
                <c:pt idx="152">
                  <c:v>2.663731885539633</c:v>
                </c:pt>
                <c:pt idx="153">
                  <c:v>3.1747182168787136</c:v>
                </c:pt>
                <c:pt idx="154">
                  <c:v>3.2692547774095138</c:v>
                </c:pt>
                <c:pt idx="155">
                  <c:v>3.3853257214310206</c:v>
                </c:pt>
                <c:pt idx="156">
                  <c:v>3.3231686590475595</c:v>
                </c:pt>
                <c:pt idx="157">
                  <c:v>3.3702077516649886</c:v>
                </c:pt>
                <c:pt idx="158">
                  <c:v>3.6655869400556096</c:v>
                </c:pt>
                <c:pt idx="159">
                  <c:v>3.087280295278938</c:v>
                </c:pt>
                <c:pt idx="160">
                  <c:v>2.7075348570021918</c:v>
                </c:pt>
                <c:pt idx="161">
                  <c:v>1.8670228172166459</c:v>
                </c:pt>
                <c:pt idx="162">
                  <c:v>1.8577118680797922</c:v>
                </c:pt>
                <c:pt idx="163">
                  <c:v>1.8202862316963886</c:v>
                </c:pt>
                <c:pt idx="164">
                  <c:v>2.1349441141366832</c:v>
                </c:pt>
                <c:pt idx="165">
                  <c:v>1.5209115875913337</c:v>
                </c:pt>
                <c:pt idx="166">
                  <c:v>1.3415293277128981</c:v>
                </c:pt>
                <c:pt idx="167">
                  <c:v>0.99677670415916353</c:v>
                </c:pt>
                <c:pt idx="168">
                  <c:v>1.0876462716507218</c:v>
                </c:pt>
                <c:pt idx="169">
                  <c:v>0.38860152981825546</c:v>
                </c:pt>
                <c:pt idx="170">
                  <c:v>0.43360663875220418</c:v>
                </c:pt>
                <c:pt idx="171">
                  <c:v>0.28326562921490162</c:v>
                </c:pt>
                <c:pt idx="172">
                  <c:v>0.9167328431566979</c:v>
                </c:pt>
                <c:pt idx="173">
                  <c:v>1.237671074331903</c:v>
                </c:pt>
                <c:pt idx="174">
                  <c:v>1.6208637181324814</c:v>
                </c:pt>
                <c:pt idx="175">
                  <c:v>1.2499709712519458</c:v>
                </c:pt>
                <c:pt idx="176">
                  <c:v>1.3293594064292868</c:v>
                </c:pt>
                <c:pt idx="177">
                  <c:v>1.2468964959571949</c:v>
                </c:pt>
                <c:pt idx="178">
                  <c:v>1.3368206002026151</c:v>
                </c:pt>
                <c:pt idx="179">
                  <c:v>1.7905569646173181</c:v>
                </c:pt>
                <c:pt idx="180">
                  <c:v>2.5153686624839855</c:v>
                </c:pt>
                <c:pt idx="181">
                  <c:v>3.8512051915687184</c:v>
                </c:pt>
                <c:pt idx="182">
                  <c:v>3.5273337974371488</c:v>
                </c:pt>
                <c:pt idx="183">
                  <c:v>4.4876310127151875</c:v>
                </c:pt>
                <c:pt idx="184">
                  <c:v>4.2579787200448083</c:v>
                </c:pt>
                <c:pt idx="185">
                  <c:v>5.330763978273656</c:v>
                </c:pt>
                <c:pt idx="186">
                  <c:v>4.7278786259857375</c:v>
                </c:pt>
                <c:pt idx="187">
                  <c:v>5.3758916284632141</c:v>
                </c:pt>
                <c:pt idx="188">
                  <c:v>5.0138876557262346</c:v>
                </c:pt>
                <c:pt idx="189">
                  <c:v>5.3019372158154887</c:v>
                </c:pt>
                <c:pt idx="190">
                  <c:v>4.9503367928797504</c:v>
                </c:pt>
                <c:pt idx="191">
                  <c:v>5.1847149623818201</c:v>
                </c:pt>
                <c:pt idx="192">
                  <c:v>5.0644077632735929</c:v>
                </c:pt>
                <c:pt idx="193">
                  <c:v>5.4283765885789759</c:v>
                </c:pt>
                <c:pt idx="194">
                  <c:v>5.390424912843228</c:v>
                </c:pt>
                <c:pt idx="195">
                  <c:v>4.3929020911197991</c:v>
                </c:pt>
                <c:pt idx="196">
                  <c:v>3.9726276721587572</c:v>
                </c:pt>
                <c:pt idx="197">
                  <c:v>3.4357817565147108</c:v>
                </c:pt>
                <c:pt idx="198">
                  <c:v>3.9470596393180513</c:v>
                </c:pt>
                <c:pt idx="199">
                  <c:v>4.0486115137870815</c:v>
                </c:pt>
                <c:pt idx="200">
                  <c:v>4.1455431955366162</c:v>
                </c:pt>
                <c:pt idx="201">
                  <c:v>3.8069594932130357</c:v>
                </c:pt>
                <c:pt idx="202">
                  <c:v>4.0556454024209376</c:v>
                </c:pt>
                <c:pt idx="203">
                  <c:v>2.9342983792340904</c:v>
                </c:pt>
                <c:pt idx="204">
                  <c:v>1.6205057041181137</c:v>
                </c:pt>
                <c:pt idx="205">
                  <c:v>-0.1087464210566047</c:v>
                </c:pt>
                <c:pt idx="206">
                  <c:v>-0.44792291280765228</c:v>
                </c:pt>
                <c:pt idx="207">
                  <c:v>0.43217938496498132</c:v>
                </c:pt>
                <c:pt idx="208">
                  <c:v>0.40248630388683981</c:v>
                </c:pt>
                <c:pt idx="209">
                  <c:v>0.55098046782824373</c:v>
                </c:pt>
                <c:pt idx="210">
                  <c:v>-0.5010123117387022</c:v>
                </c:pt>
                <c:pt idx="211">
                  <c:v>-0.83998148203937584</c:v>
                </c:pt>
                <c:pt idx="212">
                  <c:v>-1.1354554449976906</c:v>
                </c:pt>
                <c:pt idx="213">
                  <c:v>-0.86739514190119493</c:v>
                </c:pt>
                <c:pt idx="214">
                  <c:v>-1.1368425328600829</c:v>
                </c:pt>
                <c:pt idx="215">
                  <c:v>-1.1986550243946015</c:v>
                </c:pt>
                <c:pt idx="216">
                  <c:v>-0.80234811027113384</c:v>
                </c:pt>
                <c:pt idx="217">
                  <c:v>-1.0816612024991623</c:v>
                </c:pt>
                <c:pt idx="218">
                  <c:v>-1.2654925798383232</c:v>
                </c:pt>
                <c:pt idx="219">
                  <c:v>-3.1524896494280252</c:v>
                </c:pt>
                <c:pt idx="220">
                  <c:v>-7.7401356666478405</c:v>
                </c:pt>
                <c:pt idx="221">
                  <c:v>-13.038719032245027</c:v>
                </c:pt>
                <c:pt idx="222">
                  <c:v>-14.488201586875537</c:v>
                </c:pt>
                <c:pt idx="223">
                  <c:v>-11.272423016102994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EE-4A8D-A430-9FDE4C9EC86D}"/>
            </c:ext>
          </c:extLst>
        </c:ser>
        <c:ser>
          <c:idx val="1"/>
          <c:order val="1"/>
          <c:tx>
            <c:strRef>
              <c:f>'Figure 17 data'!$C$3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17 data'!$A$4:$A$251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</c:numCache>
            </c:numRef>
          </c:cat>
          <c:val>
            <c:numRef>
              <c:f>'Figure 17 data'!$C$4:$C$251</c:f>
              <c:numCache>
                <c:formatCode>0.00</c:formatCode>
                <c:ptCount val="248"/>
                <c:pt idx="0">
                  <c:v>-5.844855453831677</c:v>
                </c:pt>
                <c:pt idx="1">
                  <c:v>-6.0983473211389523</c:v>
                </c:pt>
                <c:pt idx="2">
                  <c:v>-5.104318944905117</c:v>
                </c:pt>
                <c:pt idx="3">
                  <c:v>-3.2013670950408302</c:v>
                </c:pt>
                <c:pt idx="4">
                  <c:v>-1.6063196373976241</c:v>
                </c:pt>
                <c:pt idx="5">
                  <c:v>-0.94979059240968278</c:v>
                </c:pt>
                <c:pt idx="6">
                  <c:v>0.49647136820654136</c:v>
                </c:pt>
                <c:pt idx="7">
                  <c:v>1.5165196500710687</c:v>
                </c:pt>
                <c:pt idx="8">
                  <c:v>2.7085542743495061</c:v>
                </c:pt>
                <c:pt idx="9">
                  <c:v>3.5031623717094229</c:v>
                </c:pt>
                <c:pt idx="10">
                  <c:v>3.837749001567925</c:v>
                </c:pt>
                <c:pt idx="11">
                  <c:v>4.657243756042373</c:v>
                </c:pt>
                <c:pt idx="12">
                  <c:v>4.9380660230662565</c:v>
                </c:pt>
                <c:pt idx="13">
                  <c:v>5.4497014627391316</c:v>
                </c:pt>
                <c:pt idx="14">
                  <c:v>4.5603452390746035</c:v>
                </c:pt>
                <c:pt idx="15">
                  <c:v>3.5975911367186253</c:v>
                </c:pt>
                <c:pt idx="16">
                  <c:v>2.7533103221202282</c:v>
                </c:pt>
                <c:pt idx="17">
                  <c:v>2.9289180892599909</c:v>
                </c:pt>
                <c:pt idx="18">
                  <c:v>1.9250413137917199</c:v>
                </c:pt>
                <c:pt idx="19">
                  <c:v>1.9752333061789695</c:v>
                </c:pt>
                <c:pt idx="20">
                  <c:v>1.007935736343768</c:v>
                </c:pt>
                <c:pt idx="21">
                  <c:v>2.1238741141220041</c:v>
                </c:pt>
                <c:pt idx="22">
                  <c:v>2.8476446598666882</c:v>
                </c:pt>
                <c:pt idx="23">
                  <c:v>4.0209865631405828</c:v>
                </c:pt>
                <c:pt idx="24">
                  <c:v>5.0561288675920357</c:v>
                </c:pt>
                <c:pt idx="25">
                  <c:v>4.8039138454441188</c:v>
                </c:pt>
                <c:pt idx="26">
                  <c:v>5.8825901181259077</c:v>
                </c:pt>
                <c:pt idx="27">
                  <c:v>6.404863275319328</c:v>
                </c:pt>
                <c:pt idx="28">
                  <c:v>8.2692592166954793</c:v>
                </c:pt>
                <c:pt idx="29">
                  <c:v>8.8122808188580528</c:v>
                </c:pt>
                <c:pt idx="30">
                  <c:v>9.7293460813437029</c:v>
                </c:pt>
                <c:pt idx="31">
                  <c:v>9.3361226587690638</c:v>
                </c:pt>
                <c:pt idx="32">
                  <c:v>9.5121094777830919</c:v>
                </c:pt>
                <c:pt idx="33">
                  <c:v>8.4370054995689827</c:v>
                </c:pt>
                <c:pt idx="34">
                  <c:v>7.8159225838152935</c:v>
                </c:pt>
                <c:pt idx="35">
                  <c:v>6.901213192154243</c:v>
                </c:pt>
                <c:pt idx="36">
                  <c:v>6.6550248873107787</c:v>
                </c:pt>
                <c:pt idx="37">
                  <c:v>7.1886283004595652</c:v>
                </c:pt>
                <c:pt idx="38">
                  <c:v>6.4282183365218959</c:v>
                </c:pt>
                <c:pt idx="39">
                  <c:v>5.1669306707665674</c:v>
                </c:pt>
                <c:pt idx="40">
                  <c:v>4.0451913203142009</c:v>
                </c:pt>
                <c:pt idx="41">
                  <c:v>4.2161662280627343</c:v>
                </c:pt>
                <c:pt idx="42">
                  <c:v>4.6234834931121904</c:v>
                </c:pt>
                <c:pt idx="43">
                  <c:v>4.2114305798647278</c:v>
                </c:pt>
                <c:pt idx="44">
                  <c:v>4.3997103384721292</c:v>
                </c:pt>
                <c:pt idx="45">
                  <c:v>4.8951849721064367</c:v>
                </c:pt>
                <c:pt idx="46">
                  <c:v>5.4877365349956575</c:v>
                </c:pt>
                <c:pt idx="47">
                  <c:v>5.605382320828034</c:v>
                </c:pt>
                <c:pt idx="48">
                  <c:v>6.425590182683516</c:v>
                </c:pt>
                <c:pt idx="49">
                  <c:v>7.0152761717344969</c:v>
                </c:pt>
                <c:pt idx="50">
                  <c:v>8.1324932131440875</c:v>
                </c:pt>
                <c:pt idx="51">
                  <c:v>8.9809571835758994</c:v>
                </c:pt>
                <c:pt idx="52">
                  <c:v>9.2871725539191985</c:v>
                </c:pt>
                <c:pt idx="53">
                  <c:v>9.1043947312986049</c:v>
                </c:pt>
                <c:pt idx="54">
                  <c:v>8.3219768685971029</c:v>
                </c:pt>
                <c:pt idx="55">
                  <c:v>8.157782979514705</c:v>
                </c:pt>
                <c:pt idx="56">
                  <c:v>7.7337026285104971</c:v>
                </c:pt>
                <c:pt idx="57">
                  <c:v>7.5309727120006942</c:v>
                </c:pt>
                <c:pt idx="58">
                  <c:v>7.6772664083696096</c:v>
                </c:pt>
                <c:pt idx="59">
                  <c:v>7.712124885038274</c:v>
                </c:pt>
                <c:pt idx="60">
                  <c:v>7.0574916108768981</c:v>
                </c:pt>
                <c:pt idx="61">
                  <c:v>6.3154340840288814</c:v>
                </c:pt>
                <c:pt idx="62">
                  <c:v>5.6508797607545791</c:v>
                </c:pt>
                <c:pt idx="63">
                  <c:v>5.4201193348589083</c:v>
                </c:pt>
                <c:pt idx="64">
                  <c:v>4.6311630134687087</c:v>
                </c:pt>
                <c:pt idx="65">
                  <c:v>3.9641561360892696</c:v>
                </c:pt>
                <c:pt idx="66">
                  <c:v>3.7289733863618446</c:v>
                </c:pt>
                <c:pt idx="67">
                  <c:v>4.5644515268409958</c:v>
                </c:pt>
                <c:pt idx="68">
                  <c:v>5.4163381466761695</c:v>
                </c:pt>
                <c:pt idx="69">
                  <c:v>5.4189019588136489</c:v>
                </c:pt>
                <c:pt idx="70">
                  <c:v>4.6499635504444026</c:v>
                </c:pt>
                <c:pt idx="71">
                  <c:v>3.828596055956357</c:v>
                </c:pt>
                <c:pt idx="72">
                  <c:v>2.8785666070069604</c:v>
                </c:pt>
                <c:pt idx="73">
                  <c:v>3.393819291291611</c:v>
                </c:pt>
                <c:pt idx="74">
                  <c:v>3.7070521534019241</c:v>
                </c:pt>
                <c:pt idx="75">
                  <c:v>3.9099837972988771</c:v>
                </c:pt>
                <c:pt idx="76">
                  <c:v>3.2572274123953804</c:v>
                </c:pt>
                <c:pt idx="77">
                  <c:v>2.4333623686271455</c:v>
                </c:pt>
                <c:pt idx="78">
                  <c:v>2.0524282396723104</c:v>
                </c:pt>
                <c:pt idx="79">
                  <c:v>1.4241494526013643</c:v>
                </c:pt>
                <c:pt idx="80">
                  <c:v>0.67559238489161011</c:v>
                </c:pt>
                <c:pt idx="81">
                  <c:v>-2.9974587005443531E-2</c:v>
                </c:pt>
                <c:pt idx="82">
                  <c:v>-1.2417612075138695</c:v>
                </c:pt>
                <c:pt idx="83">
                  <c:v>-3.6646474832877529</c:v>
                </c:pt>
                <c:pt idx="84">
                  <c:v>-7.3892031112788858</c:v>
                </c:pt>
                <c:pt idx="85">
                  <c:v>-12.828733325202812</c:v>
                </c:pt>
                <c:pt idx="86">
                  <c:v>-16.762856517846416</c:v>
                </c:pt>
                <c:pt idx="87">
                  <c:v>-18.895186815857588</c:v>
                </c:pt>
                <c:pt idx="88">
                  <c:v>-19.224630327855053</c:v>
                </c:pt>
                <c:pt idx="89">
                  <c:v>-19.339252163682485</c:v>
                </c:pt>
                <c:pt idx="90">
                  <c:v>-19.233354969296158</c:v>
                </c:pt>
                <c:pt idx="91">
                  <c:v>-18.177722025715848</c:v>
                </c:pt>
                <c:pt idx="92">
                  <c:v>-16.889356752989681</c:v>
                </c:pt>
                <c:pt idx="93">
                  <c:v>-14.918049628738983</c:v>
                </c:pt>
                <c:pt idx="94">
                  <c:v>-12.946588573798179</c:v>
                </c:pt>
                <c:pt idx="95">
                  <c:v>-9.579891143979669</c:v>
                </c:pt>
                <c:pt idx="96">
                  <c:v>-5.1355701352715162</c:v>
                </c:pt>
                <c:pt idx="97">
                  <c:v>0.3544598437531743</c:v>
                </c:pt>
                <c:pt idx="98">
                  <c:v>5.1092858456653456</c:v>
                </c:pt>
                <c:pt idx="99">
                  <c:v>8.8762921617649084</c:v>
                </c:pt>
                <c:pt idx="100">
                  <c:v>11.153301227911472</c:v>
                </c:pt>
                <c:pt idx="101">
                  <c:v>14.12922986309888</c:v>
                </c:pt>
                <c:pt idx="102">
                  <c:v>15.595937149760065</c:v>
                </c:pt>
                <c:pt idx="103">
                  <c:v>15.687571447705473</c:v>
                </c:pt>
                <c:pt idx="104">
                  <c:v>14.458087709829993</c:v>
                </c:pt>
                <c:pt idx="105">
                  <c:v>12.38913014693772</c:v>
                </c:pt>
                <c:pt idx="106">
                  <c:v>11.709755561652502</c:v>
                </c:pt>
                <c:pt idx="107">
                  <c:v>10.839174865794154</c:v>
                </c:pt>
                <c:pt idx="108">
                  <c:v>10.487142192780796</c:v>
                </c:pt>
                <c:pt idx="109">
                  <c:v>10.493778519012809</c:v>
                </c:pt>
                <c:pt idx="110">
                  <c:v>9.8693288316708205</c:v>
                </c:pt>
                <c:pt idx="111">
                  <c:v>8.7897209394917972</c:v>
                </c:pt>
                <c:pt idx="112">
                  <c:v>7.0110347344101598</c:v>
                </c:pt>
                <c:pt idx="113">
                  <c:v>5.2494512695531625</c:v>
                </c:pt>
                <c:pt idx="114">
                  <c:v>3.6981189610625576</c:v>
                </c:pt>
                <c:pt idx="115">
                  <c:v>3.0333206924346712</c:v>
                </c:pt>
                <c:pt idx="116">
                  <c:v>3.0573589309151439</c:v>
                </c:pt>
                <c:pt idx="117">
                  <c:v>3.7387198736950955</c:v>
                </c:pt>
                <c:pt idx="118">
                  <c:v>3.1114169574668393</c:v>
                </c:pt>
                <c:pt idx="119">
                  <c:v>2.2320717951567426</c:v>
                </c:pt>
                <c:pt idx="120">
                  <c:v>1.4838457284481521</c:v>
                </c:pt>
                <c:pt idx="121">
                  <c:v>0.74609691181650728</c:v>
                </c:pt>
                <c:pt idx="122">
                  <c:v>0.52192510938908754</c:v>
                </c:pt>
                <c:pt idx="123">
                  <c:v>0.52741605975270556</c:v>
                </c:pt>
                <c:pt idx="124">
                  <c:v>1.0394107189849677</c:v>
                </c:pt>
                <c:pt idx="125">
                  <c:v>1.4170865679452804</c:v>
                </c:pt>
                <c:pt idx="126">
                  <c:v>1.7095784866672181</c:v>
                </c:pt>
                <c:pt idx="127">
                  <c:v>1.6420955855275254</c:v>
                </c:pt>
                <c:pt idx="128">
                  <c:v>1.3774114044816432</c:v>
                </c:pt>
                <c:pt idx="129">
                  <c:v>0.51971285689877966</c:v>
                </c:pt>
                <c:pt idx="130">
                  <c:v>-0.27075599738337619</c:v>
                </c:pt>
                <c:pt idx="131">
                  <c:v>-0.7645522293282192</c:v>
                </c:pt>
                <c:pt idx="132">
                  <c:v>-0.97697700540441135</c:v>
                </c:pt>
                <c:pt idx="133">
                  <c:v>-0.41743577072237414</c:v>
                </c:pt>
                <c:pt idx="134">
                  <c:v>-0.32583332438169688</c:v>
                </c:pt>
                <c:pt idx="135">
                  <c:v>-0.41846516170271908</c:v>
                </c:pt>
                <c:pt idx="136">
                  <c:v>-0.36801196219504728</c:v>
                </c:pt>
                <c:pt idx="137">
                  <c:v>-0.25712996168045787</c:v>
                </c:pt>
                <c:pt idx="138">
                  <c:v>0.21375035708013357</c:v>
                </c:pt>
                <c:pt idx="139">
                  <c:v>9.2659057965494007E-2</c:v>
                </c:pt>
                <c:pt idx="140">
                  <c:v>0.22184021394593412</c:v>
                </c:pt>
                <c:pt idx="141">
                  <c:v>0.51368863373395524</c:v>
                </c:pt>
                <c:pt idx="142">
                  <c:v>1.2820302406146178</c:v>
                </c:pt>
                <c:pt idx="143">
                  <c:v>2.2387248337255583</c:v>
                </c:pt>
                <c:pt idx="144">
                  <c:v>2.8542667595396809</c:v>
                </c:pt>
                <c:pt idx="145">
                  <c:v>2.9955655136549408</c:v>
                </c:pt>
                <c:pt idx="146">
                  <c:v>2.8956401890787964</c:v>
                </c:pt>
                <c:pt idx="147">
                  <c:v>2.9124581738391386</c:v>
                </c:pt>
                <c:pt idx="148">
                  <c:v>2.8385424969382678</c:v>
                </c:pt>
                <c:pt idx="149">
                  <c:v>2.4875974872246465</c:v>
                </c:pt>
                <c:pt idx="150">
                  <c:v>2.2395795549450925</c:v>
                </c:pt>
                <c:pt idx="151">
                  <c:v>2.2895243767281803</c:v>
                </c:pt>
                <c:pt idx="152">
                  <c:v>2.3488399871243848</c:v>
                </c:pt>
                <c:pt idx="153">
                  <c:v>2.7435833087064543</c:v>
                </c:pt>
                <c:pt idx="154">
                  <c:v>2.8932754510530678</c:v>
                </c:pt>
                <c:pt idx="155">
                  <c:v>3.0129905894378473</c:v>
                </c:pt>
                <c:pt idx="156">
                  <c:v>3.270260824546356</c:v>
                </c:pt>
                <c:pt idx="157">
                  <c:v>3.251871278171925</c:v>
                </c:pt>
                <c:pt idx="158">
                  <c:v>3.6304552847380656</c:v>
                </c:pt>
                <c:pt idx="159">
                  <c:v>3.7676239846639925</c:v>
                </c:pt>
                <c:pt idx="160">
                  <c:v>4.0016687260330031</c:v>
                </c:pt>
                <c:pt idx="161">
                  <c:v>3.725915198585561</c:v>
                </c:pt>
                <c:pt idx="162">
                  <c:v>3.1969850998852412</c:v>
                </c:pt>
                <c:pt idx="163">
                  <c:v>2.8697900288634948</c:v>
                </c:pt>
                <c:pt idx="164">
                  <c:v>2.9110354026126828</c:v>
                </c:pt>
                <c:pt idx="165">
                  <c:v>2.6769817822285713</c:v>
                </c:pt>
                <c:pt idx="166">
                  <c:v>2.7039735351599203</c:v>
                </c:pt>
                <c:pt idx="167">
                  <c:v>2.4161596728083046</c:v>
                </c:pt>
                <c:pt idx="168">
                  <c:v>1.8995069428012545</c:v>
                </c:pt>
                <c:pt idx="169">
                  <c:v>1.2624665503031318</c:v>
                </c:pt>
                <c:pt idx="170">
                  <c:v>1.6420993638002424</c:v>
                </c:pt>
                <c:pt idx="171">
                  <c:v>1.4736371620828637</c:v>
                </c:pt>
                <c:pt idx="172">
                  <c:v>1.7151735903572884</c:v>
                </c:pt>
                <c:pt idx="173">
                  <c:v>1.150125197766183</c:v>
                </c:pt>
                <c:pt idx="174">
                  <c:v>1.6965710107199605</c:v>
                </c:pt>
                <c:pt idx="175">
                  <c:v>1.4005821714462074</c:v>
                </c:pt>
                <c:pt idx="176">
                  <c:v>1.8449533735462431</c:v>
                </c:pt>
                <c:pt idx="177">
                  <c:v>1.733780775063698</c:v>
                </c:pt>
                <c:pt idx="178">
                  <c:v>1.5854314567784744</c:v>
                </c:pt>
                <c:pt idx="179">
                  <c:v>1.4968910366337074</c:v>
                </c:pt>
                <c:pt idx="180">
                  <c:v>1.8412764166187756</c:v>
                </c:pt>
                <c:pt idx="181">
                  <c:v>2.5988893933591051</c:v>
                </c:pt>
                <c:pt idx="182">
                  <c:v>2.0455848633633256</c:v>
                </c:pt>
                <c:pt idx="183">
                  <c:v>2.4293442981972335</c:v>
                </c:pt>
                <c:pt idx="184">
                  <c:v>2.2186425469431503</c:v>
                </c:pt>
                <c:pt idx="185">
                  <c:v>3.8056466508683995</c:v>
                </c:pt>
                <c:pt idx="186">
                  <c:v>3.7699495772629543</c:v>
                </c:pt>
                <c:pt idx="187">
                  <c:v>4.6691765771720073</c:v>
                </c:pt>
                <c:pt idx="188">
                  <c:v>4.1551934303393656</c:v>
                </c:pt>
                <c:pt idx="189">
                  <c:v>4.2632041301423174</c:v>
                </c:pt>
                <c:pt idx="190">
                  <c:v>4.1299035374259718</c:v>
                </c:pt>
                <c:pt idx="191">
                  <c:v>4.5009671691711439</c:v>
                </c:pt>
                <c:pt idx="192">
                  <c:v>5.1247946314692205</c:v>
                </c:pt>
                <c:pt idx="193">
                  <c:v>5.3137728355513447</c:v>
                </c:pt>
                <c:pt idx="194">
                  <c:v>4.9788083482180001</c:v>
                </c:pt>
                <c:pt idx="195">
                  <c:v>4.1725332221800082</c:v>
                </c:pt>
                <c:pt idx="196">
                  <c:v>3.9645533838041702</c:v>
                </c:pt>
                <c:pt idx="197">
                  <c:v>3.26382544733681</c:v>
                </c:pt>
                <c:pt idx="198">
                  <c:v>3.2457452363669148</c:v>
                </c:pt>
                <c:pt idx="199">
                  <c:v>2.649978134995834</c:v>
                </c:pt>
                <c:pt idx="200">
                  <c:v>2.5686145064826693</c:v>
                </c:pt>
                <c:pt idx="201">
                  <c:v>1.9268030967747984</c:v>
                </c:pt>
                <c:pt idx="202">
                  <c:v>2.0884845571713662</c:v>
                </c:pt>
                <c:pt idx="203">
                  <c:v>1.4714768151123492</c:v>
                </c:pt>
                <c:pt idx="204">
                  <c:v>0.77884521019948583</c:v>
                </c:pt>
                <c:pt idx="205">
                  <c:v>8.9221937781180927E-2</c:v>
                </c:pt>
                <c:pt idx="206">
                  <c:v>0.49414991255773977</c:v>
                </c:pt>
                <c:pt idx="207">
                  <c:v>1.197570706667217</c:v>
                </c:pt>
                <c:pt idx="208">
                  <c:v>0.82039652703913557</c:v>
                </c:pt>
                <c:pt idx="209">
                  <c:v>0.670078580716571</c:v>
                </c:pt>
                <c:pt idx="210">
                  <c:v>-0.20298238261652335</c:v>
                </c:pt>
                <c:pt idx="211">
                  <c:v>-6.3172605826333772E-3</c:v>
                </c:pt>
                <c:pt idx="212">
                  <c:v>-0.25243950248658997</c:v>
                </c:pt>
                <c:pt idx="213">
                  <c:v>0.32303062001910465</c:v>
                </c:pt>
                <c:pt idx="214">
                  <c:v>6.3476320270416942E-2</c:v>
                </c:pt>
                <c:pt idx="215">
                  <c:v>-0.2371222197335876</c:v>
                </c:pt>
                <c:pt idx="216">
                  <c:v>-0.9639225041601529</c:v>
                </c:pt>
                <c:pt idx="217">
                  <c:v>-1.5516514022035466</c:v>
                </c:pt>
                <c:pt idx="218">
                  <c:v>-1.8518630735095853</c:v>
                </c:pt>
                <c:pt idx="219">
                  <c:v>-4.2564218012162485</c:v>
                </c:pt>
                <c:pt idx="220">
                  <c:v>-11.095852487841496</c:v>
                </c:pt>
                <c:pt idx="221">
                  <c:v>-17.558330295760662</c:v>
                </c:pt>
                <c:pt idx="222">
                  <c:v>-19.089074887751146</c:v>
                </c:pt>
                <c:pt idx="223">
                  <c:v>-14.5635987598295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EE-4A8D-A430-9FDE4C9EC86D}"/>
            </c:ext>
          </c:extLst>
        </c:ser>
        <c:ser>
          <c:idx val="2"/>
          <c:order val="2"/>
          <c:tx>
            <c:strRef>
              <c:f>'Figure 17 data'!$D$3</c:f>
              <c:strCache>
                <c:ptCount val="1"/>
                <c:pt idx="0">
                  <c:v>Emerging economies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17 data'!$A$4:$A$251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</c:numCache>
            </c:numRef>
          </c:cat>
          <c:val>
            <c:numRef>
              <c:f>'Figure 17 data'!$D$4:$D$251</c:f>
              <c:numCache>
                <c:formatCode>0.00</c:formatCode>
                <c:ptCount val="248"/>
                <c:pt idx="0">
                  <c:v>-3.7823516048740458</c:v>
                </c:pt>
                <c:pt idx="1">
                  <c:v>-3.1422747646865479</c:v>
                </c:pt>
                <c:pt idx="2">
                  <c:v>-2.2258581449695614</c:v>
                </c:pt>
                <c:pt idx="3">
                  <c:v>-0.68448966650885845</c:v>
                </c:pt>
                <c:pt idx="4">
                  <c:v>2.0354542410736309</c:v>
                </c:pt>
                <c:pt idx="5">
                  <c:v>4.0924082658033933</c:v>
                </c:pt>
                <c:pt idx="6">
                  <c:v>5.6724387519513364</c:v>
                </c:pt>
                <c:pt idx="7">
                  <c:v>7.6464189322699383</c:v>
                </c:pt>
                <c:pt idx="8">
                  <c:v>9.1984109322105212</c:v>
                </c:pt>
                <c:pt idx="9">
                  <c:v>12.470248027785491</c:v>
                </c:pt>
                <c:pt idx="10">
                  <c:v>12.528276552342898</c:v>
                </c:pt>
                <c:pt idx="11">
                  <c:v>13.865873751579549</c:v>
                </c:pt>
                <c:pt idx="12">
                  <c:v>13.136359268931464</c:v>
                </c:pt>
                <c:pt idx="13">
                  <c:v>13.787132271690794</c:v>
                </c:pt>
                <c:pt idx="14">
                  <c:v>13.722980547460661</c:v>
                </c:pt>
                <c:pt idx="15">
                  <c:v>13.745961146680186</c:v>
                </c:pt>
                <c:pt idx="16">
                  <c:v>12.068341238448777</c:v>
                </c:pt>
                <c:pt idx="17">
                  <c:v>10.981934931903936</c:v>
                </c:pt>
                <c:pt idx="18">
                  <c:v>10.303434492321518</c:v>
                </c:pt>
                <c:pt idx="19">
                  <c:v>9.558882948394686</c:v>
                </c:pt>
                <c:pt idx="20">
                  <c:v>8.623519026323013</c:v>
                </c:pt>
                <c:pt idx="21">
                  <c:v>8.3702030518833617</c:v>
                </c:pt>
                <c:pt idx="22">
                  <c:v>10.108295798165546</c:v>
                </c:pt>
                <c:pt idx="23">
                  <c:v>11.121402740831311</c:v>
                </c:pt>
                <c:pt idx="24">
                  <c:v>13.699753759992529</c:v>
                </c:pt>
                <c:pt idx="25">
                  <c:v>13.949272534085889</c:v>
                </c:pt>
                <c:pt idx="26">
                  <c:v>15.208117691759204</c:v>
                </c:pt>
                <c:pt idx="27">
                  <c:v>14.516438342975846</c:v>
                </c:pt>
                <c:pt idx="28">
                  <c:v>14.677260998350317</c:v>
                </c:pt>
                <c:pt idx="29">
                  <c:v>15.425437797390916</c:v>
                </c:pt>
                <c:pt idx="30">
                  <c:v>16.970352235328544</c:v>
                </c:pt>
                <c:pt idx="31">
                  <c:v>18.205061840615897</c:v>
                </c:pt>
                <c:pt idx="32">
                  <c:v>18.47854737020873</c:v>
                </c:pt>
                <c:pt idx="33">
                  <c:v>16.282954885382317</c:v>
                </c:pt>
                <c:pt idx="34">
                  <c:v>14.568172117376999</c:v>
                </c:pt>
                <c:pt idx="35">
                  <c:v>13.87769271276056</c:v>
                </c:pt>
                <c:pt idx="36">
                  <c:v>13.342943725043765</c:v>
                </c:pt>
                <c:pt idx="37">
                  <c:v>12.618013471175304</c:v>
                </c:pt>
                <c:pt idx="38">
                  <c:v>10.830308609141316</c:v>
                </c:pt>
                <c:pt idx="39">
                  <c:v>10.266590459126013</c:v>
                </c:pt>
                <c:pt idx="40">
                  <c:v>11.178231130493943</c:v>
                </c:pt>
                <c:pt idx="41">
                  <c:v>11.844889736220331</c:v>
                </c:pt>
                <c:pt idx="42">
                  <c:v>11.318483060903173</c:v>
                </c:pt>
                <c:pt idx="43">
                  <c:v>9.9565720513775204</c:v>
                </c:pt>
                <c:pt idx="44">
                  <c:v>10.007441709708687</c:v>
                </c:pt>
                <c:pt idx="45">
                  <c:v>10.297560279575734</c:v>
                </c:pt>
                <c:pt idx="46">
                  <c:v>10.86177989464765</c:v>
                </c:pt>
                <c:pt idx="47">
                  <c:v>10.026501817460121</c:v>
                </c:pt>
                <c:pt idx="48">
                  <c:v>9.8190923675119723</c:v>
                </c:pt>
                <c:pt idx="49">
                  <c:v>9.947080503352268</c:v>
                </c:pt>
                <c:pt idx="50">
                  <c:v>10.75950463858093</c:v>
                </c:pt>
                <c:pt idx="51">
                  <c:v>11.678768274807027</c:v>
                </c:pt>
                <c:pt idx="52">
                  <c:v>10.987021470335367</c:v>
                </c:pt>
                <c:pt idx="53">
                  <c:v>9.7015000575801693</c:v>
                </c:pt>
                <c:pt idx="54">
                  <c:v>9.2187314079068337</c:v>
                </c:pt>
                <c:pt idx="55">
                  <c:v>9.9504692792720775</c:v>
                </c:pt>
                <c:pt idx="56">
                  <c:v>10.964938243181654</c:v>
                </c:pt>
                <c:pt idx="57">
                  <c:v>11.610915965840674</c:v>
                </c:pt>
                <c:pt idx="58">
                  <c:v>11.05958754284373</c:v>
                </c:pt>
                <c:pt idx="59">
                  <c:v>11.344469030909909</c:v>
                </c:pt>
                <c:pt idx="60">
                  <c:v>10.117400300559897</c:v>
                </c:pt>
                <c:pt idx="61">
                  <c:v>10.637770939787416</c:v>
                </c:pt>
                <c:pt idx="62">
                  <c:v>9.9015318024027188</c:v>
                </c:pt>
                <c:pt idx="63">
                  <c:v>9.1595250803450092</c:v>
                </c:pt>
                <c:pt idx="64">
                  <c:v>8.8604560954743441</c:v>
                </c:pt>
                <c:pt idx="65">
                  <c:v>8.9489026080093801</c:v>
                </c:pt>
                <c:pt idx="66">
                  <c:v>9.459240232297649</c:v>
                </c:pt>
                <c:pt idx="67">
                  <c:v>9.2260503678674333</c:v>
                </c:pt>
                <c:pt idx="68">
                  <c:v>8.5913313698453564</c:v>
                </c:pt>
                <c:pt idx="69">
                  <c:v>7.8947641560895399</c:v>
                </c:pt>
                <c:pt idx="70">
                  <c:v>8.2130340343094854</c:v>
                </c:pt>
                <c:pt idx="71">
                  <c:v>7.8609196150616123</c:v>
                </c:pt>
                <c:pt idx="72">
                  <c:v>8.5836067326386711</c:v>
                </c:pt>
                <c:pt idx="73">
                  <c:v>8.0754149483655659</c:v>
                </c:pt>
                <c:pt idx="74">
                  <c:v>8.0023257832620764</c:v>
                </c:pt>
                <c:pt idx="75">
                  <c:v>7.1688019141032955</c:v>
                </c:pt>
                <c:pt idx="76">
                  <c:v>6.6132432676822672</c:v>
                </c:pt>
                <c:pt idx="77">
                  <c:v>7.0500900436452074</c:v>
                </c:pt>
                <c:pt idx="78">
                  <c:v>6.6128708287853</c:v>
                </c:pt>
                <c:pt idx="79">
                  <c:v>6.4953039333774276</c:v>
                </c:pt>
                <c:pt idx="80">
                  <c:v>5.3675452844536231</c:v>
                </c:pt>
                <c:pt idx="81">
                  <c:v>5.3011723150416135</c:v>
                </c:pt>
                <c:pt idx="82">
                  <c:v>3.2613517109977286</c:v>
                </c:pt>
                <c:pt idx="83">
                  <c:v>-0.89426641712928578</c:v>
                </c:pt>
                <c:pt idx="84">
                  <c:v>-6.916654080838569</c:v>
                </c:pt>
                <c:pt idx="85">
                  <c:v>-13.791559955217814</c:v>
                </c:pt>
                <c:pt idx="86">
                  <c:v>-16.823174285200871</c:v>
                </c:pt>
                <c:pt idx="87">
                  <c:v>-17.219464799167405</c:v>
                </c:pt>
                <c:pt idx="88">
                  <c:v>-15.669044697018853</c:v>
                </c:pt>
                <c:pt idx="89">
                  <c:v>-15.784428559721675</c:v>
                </c:pt>
                <c:pt idx="90">
                  <c:v>-14.60191240007368</c:v>
                </c:pt>
                <c:pt idx="91">
                  <c:v>-13.780983440825967</c:v>
                </c:pt>
                <c:pt idx="92">
                  <c:v>-12.069292324630466</c:v>
                </c:pt>
                <c:pt idx="93">
                  <c:v>-10.5922137326396</c:v>
                </c:pt>
                <c:pt idx="94">
                  <c:v>-7.835692364036273</c:v>
                </c:pt>
                <c:pt idx="95">
                  <c:v>-2.616699440116721</c:v>
                </c:pt>
                <c:pt idx="96">
                  <c:v>5.1601571530654811</c:v>
                </c:pt>
                <c:pt idx="97">
                  <c:v>14.061685329872198</c:v>
                </c:pt>
                <c:pt idx="98">
                  <c:v>19.983406427478599</c:v>
                </c:pt>
                <c:pt idx="99">
                  <c:v>21.485601954760881</c:v>
                </c:pt>
                <c:pt idx="100">
                  <c:v>20.644279198585245</c:v>
                </c:pt>
                <c:pt idx="101">
                  <c:v>21.311059598913971</c:v>
                </c:pt>
                <c:pt idx="102">
                  <c:v>20.649459340654563</c:v>
                </c:pt>
                <c:pt idx="103">
                  <c:v>20.054514232032815</c:v>
                </c:pt>
                <c:pt idx="104">
                  <c:v>18.345954582947499</c:v>
                </c:pt>
                <c:pt idx="105">
                  <c:v>15.905232876088338</c:v>
                </c:pt>
                <c:pt idx="106">
                  <c:v>14.079719672323311</c:v>
                </c:pt>
                <c:pt idx="107">
                  <c:v>12.924097920644861</c:v>
                </c:pt>
                <c:pt idx="108">
                  <c:v>11.430349263489891</c:v>
                </c:pt>
                <c:pt idx="109">
                  <c:v>10.778967559968077</c:v>
                </c:pt>
                <c:pt idx="110">
                  <c:v>8.9053790089176807</c:v>
                </c:pt>
                <c:pt idx="111">
                  <c:v>9.0274215765384405</c:v>
                </c:pt>
                <c:pt idx="112">
                  <c:v>7.8131319740146532</c:v>
                </c:pt>
                <c:pt idx="113">
                  <c:v>6.974880117137916</c:v>
                </c:pt>
                <c:pt idx="114">
                  <c:v>5.4938070035305708</c:v>
                </c:pt>
                <c:pt idx="115">
                  <c:v>4.8490750256444004</c:v>
                </c:pt>
                <c:pt idx="116">
                  <c:v>4.9413486994903444</c:v>
                </c:pt>
                <c:pt idx="117">
                  <c:v>4.8241665178779147</c:v>
                </c:pt>
                <c:pt idx="118">
                  <c:v>4.1647347904958609</c:v>
                </c:pt>
                <c:pt idx="119">
                  <c:v>2.4745191607534744</c:v>
                </c:pt>
                <c:pt idx="120">
                  <c:v>1.7689510370055173</c:v>
                </c:pt>
                <c:pt idx="121">
                  <c:v>0.85078367537041455</c:v>
                </c:pt>
                <c:pt idx="122">
                  <c:v>1.1558758969012706</c:v>
                </c:pt>
                <c:pt idx="123">
                  <c:v>0.91936952559503737</c:v>
                </c:pt>
                <c:pt idx="124">
                  <c:v>1.2330824770154125</c:v>
                </c:pt>
                <c:pt idx="125">
                  <c:v>1.9175013872258395</c:v>
                </c:pt>
                <c:pt idx="126">
                  <c:v>2.5351943984085468</c:v>
                </c:pt>
                <c:pt idx="127">
                  <c:v>3.0002243384529281</c:v>
                </c:pt>
                <c:pt idx="128">
                  <c:v>1.6755322487064017</c:v>
                </c:pt>
                <c:pt idx="129">
                  <c:v>2.5287387422832985</c:v>
                </c:pt>
                <c:pt idx="130">
                  <c:v>3.4296585563077908</c:v>
                </c:pt>
                <c:pt idx="131">
                  <c:v>5.085192630648927</c:v>
                </c:pt>
                <c:pt idx="132">
                  <c:v>4.914574382359449</c:v>
                </c:pt>
                <c:pt idx="133">
                  <c:v>6.3477269874675946</c:v>
                </c:pt>
                <c:pt idx="134">
                  <c:v>6.619921954225072</c:v>
                </c:pt>
                <c:pt idx="135">
                  <c:v>7.0435765781929005</c:v>
                </c:pt>
                <c:pt idx="136">
                  <c:v>6.8385170714845955</c:v>
                </c:pt>
                <c:pt idx="137">
                  <c:v>5.7909560394048043</c:v>
                </c:pt>
                <c:pt idx="138">
                  <c:v>4.1050784227069537</c:v>
                </c:pt>
                <c:pt idx="139">
                  <c:v>2.8341070211224784</c:v>
                </c:pt>
                <c:pt idx="140">
                  <c:v>3.7487034729112523</c:v>
                </c:pt>
                <c:pt idx="141">
                  <c:v>3.7415011252153407</c:v>
                </c:pt>
                <c:pt idx="142">
                  <c:v>3.7507982022976671</c:v>
                </c:pt>
                <c:pt idx="143">
                  <c:v>3.012096101437467</c:v>
                </c:pt>
                <c:pt idx="144">
                  <c:v>3.2103173617498149</c:v>
                </c:pt>
                <c:pt idx="145">
                  <c:v>1.9108589137020626</c:v>
                </c:pt>
                <c:pt idx="146">
                  <c:v>1.6512714157000286</c:v>
                </c:pt>
                <c:pt idx="147">
                  <c:v>1.2243043324801306</c:v>
                </c:pt>
                <c:pt idx="148">
                  <c:v>1.4304795704864093</c:v>
                </c:pt>
                <c:pt idx="149">
                  <c:v>1.2537841775681846</c:v>
                </c:pt>
                <c:pt idx="150">
                  <c:v>2.3476600475937914</c:v>
                </c:pt>
                <c:pt idx="151">
                  <c:v>2.8596619479021923</c:v>
                </c:pt>
                <c:pt idx="152">
                  <c:v>3.0977887718569797</c:v>
                </c:pt>
                <c:pt idx="153">
                  <c:v>3.7671399002049633</c:v>
                </c:pt>
                <c:pt idx="154">
                  <c:v>3.7884091497443428</c:v>
                </c:pt>
                <c:pt idx="155">
                  <c:v>3.8999002394620064</c:v>
                </c:pt>
                <c:pt idx="156">
                  <c:v>3.3966875572724486</c:v>
                </c:pt>
                <c:pt idx="157">
                  <c:v>3.5209467165982167</c:v>
                </c:pt>
                <c:pt idx="158">
                  <c:v>3.6906279451909274</c:v>
                </c:pt>
                <c:pt idx="159">
                  <c:v>2.136859468915997</c:v>
                </c:pt>
                <c:pt idx="160">
                  <c:v>0.93021292004253908</c:v>
                </c:pt>
                <c:pt idx="161">
                  <c:v>-0.6868023503334042</c:v>
                </c:pt>
                <c:pt idx="162">
                  <c:v>8.4576860233775975E-3</c:v>
                </c:pt>
                <c:pt idx="163">
                  <c:v>0.36943840634384717</c:v>
                </c:pt>
                <c:pt idx="164">
                  <c:v>1.0701673073675533</c:v>
                </c:pt>
                <c:pt idx="165">
                  <c:v>-6.095493933970797E-2</c:v>
                </c:pt>
                <c:pt idx="166">
                  <c:v>-0.51768918629813143</c:v>
                </c:pt>
                <c:pt idx="167">
                  <c:v>-0.9419993302779095</c:v>
                </c:pt>
                <c:pt idx="168">
                  <c:v>-2.686481814254682E-2</c:v>
                </c:pt>
                <c:pt idx="169">
                  <c:v>-0.80943907709246643</c:v>
                </c:pt>
                <c:pt idx="170">
                  <c:v>-1.2195280534936015</c:v>
                </c:pt>
                <c:pt idx="171">
                  <c:v>-1.3714357154615664</c:v>
                </c:pt>
                <c:pt idx="172">
                  <c:v>-0.21635780234119384</c:v>
                </c:pt>
                <c:pt idx="173">
                  <c:v>1.3564368378512937</c:v>
                </c:pt>
                <c:pt idx="174">
                  <c:v>1.5153406694330185</c:v>
                </c:pt>
                <c:pt idx="175">
                  <c:v>1.0416208848103459</c:v>
                </c:pt>
                <c:pt idx="176">
                  <c:v>0.60581215804520472</c:v>
                </c:pt>
                <c:pt idx="177">
                  <c:v>0.56252563117105137</c:v>
                </c:pt>
                <c:pt idx="178">
                  <c:v>0.98955206810746876</c:v>
                </c:pt>
                <c:pt idx="179">
                  <c:v>2.2061157251906938</c:v>
                </c:pt>
                <c:pt idx="180">
                  <c:v>3.4604004293471213</c:v>
                </c:pt>
                <c:pt idx="181">
                  <c:v>5.61878558369171</c:v>
                </c:pt>
                <c:pt idx="182">
                  <c:v>5.633625037423684</c:v>
                </c:pt>
                <c:pt idx="183">
                  <c:v>7.4457864381488381</c:v>
                </c:pt>
                <c:pt idx="184">
                  <c:v>7.1987855710613724</c:v>
                </c:pt>
                <c:pt idx="185">
                  <c:v>7.5228066166376895</c:v>
                </c:pt>
                <c:pt idx="186">
                  <c:v>6.0990564739027864</c:v>
                </c:pt>
                <c:pt idx="187">
                  <c:v>6.3876901614641879</c:v>
                </c:pt>
                <c:pt idx="188">
                  <c:v>6.2394024167384377</c:v>
                </c:pt>
                <c:pt idx="189">
                  <c:v>6.7859829628723611</c:v>
                </c:pt>
                <c:pt idx="190">
                  <c:v>6.1201496825029622</c:v>
                </c:pt>
                <c:pt idx="191">
                  <c:v>6.1540321494944816</c:v>
                </c:pt>
                <c:pt idx="192">
                  <c:v>4.9946195955852923</c:v>
                </c:pt>
                <c:pt idx="193">
                  <c:v>5.5921789598406546</c:v>
                </c:pt>
                <c:pt idx="194">
                  <c:v>5.9602109764624212</c:v>
                </c:pt>
                <c:pt idx="195">
                  <c:v>4.7060323624074751</c:v>
                </c:pt>
                <c:pt idx="196">
                  <c:v>4.0002371565279971</c:v>
                </c:pt>
                <c:pt idx="197">
                  <c:v>3.6900844453751303</c:v>
                </c:pt>
                <c:pt idx="198">
                  <c:v>4.9308950408705199</c:v>
                </c:pt>
                <c:pt idx="199">
                  <c:v>6.0110582523599687</c:v>
                </c:pt>
                <c:pt idx="200">
                  <c:v>6.3518024478930624</c:v>
                </c:pt>
                <c:pt idx="201">
                  <c:v>6.4313177659541587</c:v>
                </c:pt>
                <c:pt idx="202">
                  <c:v>6.7977287401268738</c:v>
                </c:pt>
                <c:pt idx="203">
                  <c:v>4.9547178246668766</c:v>
                </c:pt>
                <c:pt idx="204">
                  <c:v>2.7845759125062264</c:v>
                </c:pt>
                <c:pt idx="205">
                  <c:v>-0.37567692543646336</c:v>
                </c:pt>
                <c:pt idx="206">
                  <c:v>-1.7180902638115891</c:v>
                </c:pt>
                <c:pt idx="207">
                  <c:v>-0.60806252525630322</c:v>
                </c:pt>
                <c:pt idx="208">
                  <c:v>-0.16819830779927214</c:v>
                </c:pt>
                <c:pt idx="209">
                  <c:v>0.38526284440214553</c:v>
                </c:pt>
                <c:pt idx="210">
                  <c:v>-0.90475873994025902</c:v>
                </c:pt>
                <c:pt idx="211">
                  <c:v>-1.9708934954296042</c:v>
                </c:pt>
                <c:pt idx="212">
                  <c:v>-2.321670683584498</c:v>
                </c:pt>
                <c:pt idx="213">
                  <c:v>-2.4502158096886717</c:v>
                </c:pt>
                <c:pt idx="214">
                  <c:v>-2.7317353166436131</c:v>
                </c:pt>
                <c:pt idx="215">
                  <c:v>-2.4544797401656937</c:v>
                </c:pt>
                <c:pt idx="216">
                  <c:v>-0.56670363761335274</c:v>
                </c:pt>
                <c:pt idx="217">
                  <c:v>-0.41845746691797636</c:v>
                </c:pt>
                <c:pt idx="218">
                  <c:v>-0.46964218206260178</c:v>
                </c:pt>
                <c:pt idx="219">
                  <c:v>-1.6313181378729946</c:v>
                </c:pt>
                <c:pt idx="220">
                  <c:v>-3.092591162025693</c:v>
                </c:pt>
                <c:pt idx="221">
                  <c:v>-6.7798039498953688</c:v>
                </c:pt>
                <c:pt idx="222">
                  <c:v>-8.121017658491736</c:v>
                </c:pt>
                <c:pt idx="223">
                  <c:v>-6.7220354365197688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EE-4A8D-A430-9FDE4C9EC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06112"/>
        <c:axId val="181307648"/>
      </c:lineChart>
      <c:dateAx>
        <c:axId val="181306112"/>
        <c:scaling>
          <c:orientation val="minMax"/>
          <c:min val="41305"/>
        </c:scaling>
        <c:delete val="0"/>
        <c:axPos val="b"/>
        <c:numFmt formatCode="mm/yy" sourceLinked="0"/>
        <c:majorTickMark val="none"/>
        <c:minorTickMark val="none"/>
        <c:tickLblPos val="low"/>
        <c:crossAx val="181307648"/>
        <c:crossesAt val="0"/>
        <c:auto val="0"/>
        <c:lblOffset val="100"/>
        <c:baseTimeUnit val="months"/>
      </c:dateAx>
      <c:valAx>
        <c:axId val="181307648"/>
        <c:scaling>
          <c:orientation val="minMax"/>
          <c:max val="10"/>
          <c:min val="-2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8130611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26: The Global Purchasing Managers Index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2014</a:t>
            </a:r>
            <a:r>
              <a:rPr lang="en-US" sz="1800" b="0" i="0" u="none" strike="noStrike" baseline="0" dirty="0">
                <a:effectLst/>
              </a:rPr>
              <a:t>–</a:t>
            </a:r>
            <a:r>
              <a:rPr lang="en-US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September 2020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9138966689566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5038193095818175"/>
        </c:manualLayout>
      </c:layout>
      <c:areaChart>
        <c:grouping val="standard"/>
        <c:varyColors val="0"/>
        <c:ser>
          <c:idx val="2"/>
          <c:order val="2"/>
          <c:spPr>
            <a:solidFill>
              <a:schemeClr val="bg1">
                <a:lumMod val="85000"/>
              </a:schemeClr>
            </a:solidFill>
          </c:spPr>
          <c:cat>
            <c:numRef>
              <c:f>'Figure 18 data'!$A$4:$A$294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</c:numCache>
            </c:numRef>
          </c:cat>
          <c:val>
            <c:numRef>
              <c:f>'Figure 18 data'!$D$4:$D$294</c:f>
              <c:numCache>
                <c:formatCode>0.00</c:formatCode>
                <c:ptCount val="291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92" formatCode="General">
                  <c:v>-0.1</c:v>
                </c:pt>
                <c:pt idx="193" formatCode="General">
                  <c:v>0.2</c:v>
                </c:pt>
                <c:pt idx="194" formatCode="General">
                  <c:v>0</c:v>
                </c:pt>
                <c:pt idx="195" formatCode="General">
                  <c:v>-0.3</c:v>
                </c:pt>
                <c:pt idx="196" formatCode="General">
                  <c:v>-0.5</c:v>
                </c:pt>
                <c:pt idx="197" formatCode="General">
                  <c:v>-0.4</c:v>
                </c:pt>
                <c:pt idx="198" formatCode="General">
                  <c:v>-0.4</c:v>
                </c:pt>
                <c:pt idx="199" formatCode="General">
                  <c:v>-0.5</c:v>
                </c:pt>
                <c:pt idx="200" formatCode="General">
                  <c:v>-0.5</c:v>
                </c:pt>
                <c:pt idx="201" formatCode="General">
                  <c:v>0.1</c:v>
                </c:pt>
                <c:pt idx="202" formatCode="General">
                  <c:v>0.5</c:v>
                </c:pt>
                <c:pt idx="203" formatCode="General">
                  <c:v>0.3</c:v>
                </c:pt>
                <c:pt idx="204" formatCode="General">
                  <c:v>0.4</c:v>
                </c:pt>
                <c:pt idx="205" formatCode="General">
                  <c:v>0.3</c:v>
                </c:pt>
                <c:pt idx="206" formatCode="General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A-4C6E-8275-3B408976C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830400"/>
        <c:axId val="181831936"/>
      </c:areaChart>
      <c:lineChart>
        <c:grouping val="standard"/>
        <c:varyColors val="0"/>
        <c:ser>
          <c:idx val="0"/>
          <c:order val="0"/>
          <c:tx>
            <c:strRef>
              <c:f>'Figure 18 data'!$B$3</c:f>
              <c:strCache>
                <c:ptCount val="1"/>
                <c:pt idx="0">
                  <c:v>Emerging economies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18 data'!$A$4:$A$294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</c:numCache>
            </c:numRef>
          </c:cat>
          <c:val>
            <c:numRef>
              <c:f>'Figure 18 data'!$B$4:$B$294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51.3</c:v>
                </c:pt>
                <c:pt idx="55">
                  <c:v>52.5</c:v>
                </c:pt>
                <c:pt idx="56">
                  <c:v>52.5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51.1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51.7</c:v>
                </c:pt>
                <c:pt idx="67">
                  <c:v>52.6</c:v>
                </c:pt>
                <c:pt idx="68">
                  <c:v>52.1</c:v>
                </c:pt>
                <c:pt idx="69">
                  <c:v>52.2</c:v>
                </c:pt>
                <c:pt idx="70">
                  <c:v>38.9</c:v>
                </c:pt>
                <c:pt idx="71">
                  <c:v>44.9</c:v>
                </c:pt>
                <c:pt idx="72">
                  <c:v>34.6</c:v>
                </c:pt>
                <c:pt idx="73">
                  <c:v>42.7</c:v>
                </c:pt>
                <c:pt idx="74">
                  <c:v>49.8</c:v>
                </c:pt>
                <c:pt idx="75">
                  <c:v>50.9</c:v>
                </c:pt>
                <c:pt idx="76">
                  <c:v>53</c:v>
                </c:pt>
                <c:pt idx="77">
                  <c:v>53.7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CA-4C6E-8275-3B408976C2CE}"/>
            </c:ext>
          </c:extLst>
        </c:ser>
        <c:ser>
          <c:idx val="1"/>
          <c:order val="1"/>
          <c:tx>
            <c:strRef>
              <c:f>'Figure 18 data'!$C$3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'Figure 18 data'!$A$4:$A$294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</c:numCache>
            </c:numRef>
          </c:cat>
          <c:val>
            <c:numRef>
              <c:f>'Figure 18 data'!$C$4:$C$294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54.4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52.8</c:v>
                </c:pt>
                <c:pt idx="60">
                  <c:v>52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50.8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33.200000000000003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CA-4C6E-8275-3B408976C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830400"/>
        <c:axId val="181831936"/>
      </c:lineChart>
      <c:dateAx>
        <c:axId val="181830400"/>
        <c:scaling>
          <c:orientation val="minMax"/>
          <c:min val="41759"/>
        </c:scaling>
        <c:delete val="0"/>
        <c:axPos val="b"/>
        <c:numFmt formatCode="mm/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81831936"/>
        <c:crossesAt val="0"/>
        <c:auto val="1"/>
        <c:lblOffset val="100"/>
        <c:baseTimeUnit val="months"/>
      </c:dateAx>
      <c:valAx>
        <c:axId val="181831936"/>
        <c:scaling>
          <c:orientation val="minMax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818304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538433702498597"/>
          <c:y val="0.87882348787119102"/>
          <c:w val="0.43858172090904746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849472"/>
        <c:axId val="181576832"/>
      </c:lineChart>
      <c:catAx>
        <c:axId val="1818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576832"/>
        <c:crosses val="autoZero"/>
        <c:auto val="1"/>
        <c:lblAlgn val="ctr"/>
        <c:lblOffset val="100"/>
        <c:noMultiLvlLbl val="0"/>
      </c:catAx>
      <c:valAx>
        <c:axId val="18157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849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 b="0"/>
            </a:pPr>
            <a:r>
              <a:rPr lang="en-US" b="1" dirty="0"/>
              <a:t>Core Inflation</a:t>
            </a:r>
            <a:endParaRPr lang="he-IL" b="1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'Figure 19 data'!$H$3</c:f>
              <c:strCache>
                <c:ptCount val="1"/>
                <c:pt idx="0">
                  <c:v>USA - CORE PCE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'Figure 19 data'!$G$4:$G$301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19 data'!$H$4:$H$301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1.5208446934020792</c:v>
                </c:pt>
                <c:pt idx="13">
                  <c:v>1.4556761467163115</c:v>
                </c:pt>
                <c:pt idx="14">
                  <c:v>1.5532866357988118</c:v>
                </c:pt>
                <c:pt idx="15">
                  <c:v>1.6498616053776116</c:v>
                </c:pt>
                <c:pt idx="16">
                  <c:v>1.7103132282655809</c:v>
                </c:pt>
                <c:pt idx="17">
                  <c:v>1.6522570659621261</c:v>
                </c:pt>
                <c:pt idx="18">
                  <c:v>1.7062964603948183</c:v>
                </c:pt>
                <c:pt idx="19">
                  <c:v>1.6267039084167711</c:v>
                </c:pt>
                <c:pt idx="20">
                  <c:v>1.6317107912962259</c:v>
                </c:pt>
                <c:pt idx="21">
                  <c:v>1.5117054233167337</c:v>
                </c:pt>
                <c:pt idx="22">
                  <c:v>1.4455449420607724</c:v>
                </c:pt>
                <c:pt idx="23">
                  <c:v>1.3937895240980769</c:v>
                </c:pt>
                <c:pt idx="24">
                  <c:v>1.2822390843660658</c:v>
                </c:pt>
                <c:pt idx="25">
                  <c:v>1.3284010385148592</c:v>
                </c:pt>
                <c:pt idx="26">
                  <c:v>1.2947411491923688</c:v>
                </c:pt>
                <c:pt idx="27">
                  <c:v>1.2895194935280907</c:v>
                </c:pt>
                <c:pt idx="28">
                  <c:v>1.2514563106796217</c:v>
                </c:pt>
                <c:pt idx="29">
                  <c:v>1.2665716253042802</c:v>
                </c:pt>
                <c:pt idx="30">
                  <c:v>1.1800809308989413</c:v>
                </c:pt>
                <c:pt idx="31">
                  <c:v>1.2280803623272663</c:v>
                </c:pt>
                <c:pt idx="32">
                  <c:v>1.2440071141354592</c:v>
                </c:pt>
                <c:pt idx="33">
                  <c:v>1.1791860622331951</c:v>
                </c:pt>
                <c:pt idx="34">
                  <c:v>1.1905106460980308</c:v>
                </c:pt>
                <c:pt idx="35">
                  <c:v>1.1827988085254093</c:v>
                </c:pt>
                <c:pt idx="36">
                  <c:v>1.4222076519592619</c:v>
                </c:pt>
                <c:pt idx="37">
                  <c:v>1.4834079853585758</c:v>
                </c:pt>
                <c:pt idx="38">
                  <c:v>1.4541957201250399</c:v>
                </c:pt>
                <c:pt idx="39">
                  <c:v>1.5236906533531824</c:v>
                </c:pt>
                <c:pt idx="40">
                  <c:v>1.5466635982701815</c:v>
                </c:pt>
                <c:pt idx="41">
                  <c:v>1.5447380266043531</c:v>
                </c:pt>
                <c:pt idx="42">
                  <c:v>1.6274864376130349</c:v>
                </c:pt>
                <c:pt idx="43">
                  <c:v>1.7437691800269661</c:v>
                </c:pt>
                <c:pt idx="44">
                  <c:v>1.7032164440583308</c:v>
                </c:pt>
                <c:pt idx="45">
                  <c:v>1.8393196330905859</c:v>
                </c:pt>
                <c:pt idx="46">
                  <c:v>1.7847779038393741</c:v>
                </c:pt>
                <c:pt idx="47">
                  <c:v>1.8415837811059044</c:v>
                </c:pt>
                <c:pt idx="48">
                  <c:v>1.8871153279397701</c:v>
                </c:pt>
                <c:pt idx="49">
                  <c:v>1.8765127426320527</c:v>
                </c:pt>
                <c:pt idx="50">
                  <c:v>1.6712959890792245</c:v>
                </c:pt>
                <c:pt idx="51">
                  <c:v>1.6540258364698968</c:v>
                </c:pt>
                <c:pt idx="52">
                  <c:v>1.6043134218428401</c:v>
                </c:pt>
                <c:pt idx="53">
                  <c:v>1.6344122529047933</c:v>
                </c:pt>
                <c:pt idx="54">
                  <c:v>1.5279896062814213</c:v>
                </c:pt>
                <c:pt idx="55">
                  <c:v>1.4526661968522481</c:v>
                </c:pt>
                <c:pt idx="56">
                  <c:v>1.5301285120204122</c:v>
                </c:pt>
                <c:pt idx="57">
                  <c:v>1.6533263351266259</c:v>
                </c:pt>
                <c:pt idx="58">
                  <c:v>1.660749913356252</c:v>
                </c:pt>
                <c:pt idx="59">
                  <c:v>1.6801219865852035</c:v>
                </c:pt>
                <c:pt idx="60">
                  <c:v>1.697271675437606</c:v>
                </c:pt>
                <c:pt idx="61">
                  <c:v>1.7422576677971202</c:v>
                </c:pt>
                <c:pt idx="62">
                  <c:v>2.043822843822829</c:v>
                </c:pt>
                <c:pt idx="63">
                  <c:v>1.9983068349908262</c:v>
                </c:pt>
                <c:pt idx="64">
                  <c:v>2.1077871023503558</c:v>
                </c:pt>
                <c:pt idx="65">
                  <c:v>2.0674616062729134</c:v>
                </c:pt>
                <c:pt idx="66">
                  <c:v>2.128133084819317</c:v>
                </c:pt>
                <c:pt idx="67">
                  <c:v>2.0283224199090455</c:v>
                </c:pt>
                <c:pt idx="68" formatCode="0.00">
                  <c:v>2.0747616890261389</c:v>
                </c:pt>
                <c:pt idx="69" formatCode="0.00">
                  <c:v>1.9085729037968679</c:v>
                </c:pt>
                <c:pt idx="70" formatCode="0.00">
                  <c:v>2.0399513507536993</c:v>
                </c:pt>
                <c:pt idx="71" formatCode="0.00">
                  <c:v>2.080170756166444</c:v>
                </c:pt>
                <c:pt idx="72" formatCode="0.00">
                  <c:v>1.8451064766815461</c:v>
                </c:pt>
                <c:pt idx="73" formatCode="0.00">
                  <c:v>1.6876980275086551</c:v>
                </c:pt>
                <c:pt idx="74" formatCode="0.00">
                  <c:v>1.5825734178834594</c:v>
                </c:pt>
                <c:pt idx="75" formatCode="0.00">
                  <c:v>1.6910041134997611</c:v>
                </c:pt>
                <c:pt idx="76" formatCode="0.00">
                  <c:v>1.6046382510080281</c:v>
                </c:pt>
                <c:pt idx="77" formatCode="0.00">
                  <c:v>1.7101088251070484</c:v>
                </c:pt>
                <c:pt idx="78" formatCode="0.00">
                  <c:v>1.7442071620541899</c:v>
                </c:pt>
                <c:pt idx="79" formatCode="0.00">
                  <c:v>1.8654514755675811</c:v>
                </c:pt>
                <c:pt idx="80" formatCode="0.00">
                  <c:v>1.7219046928922843</c:v>
                </c:pt>
                <c:pt idx="81" formatCode="0.00">
                  <c:v>1.7371163867978989</c:v>
                </c:pt>
                <c:pt idx="82" formatCode="0.00">
                  <c:v>1.5847073483466811</c:v>
                </c:pt>
                <c:pt idx="83" formatCode="0.00">
                  <c:v>1.6213926492059771</c:v>
                </c:pt>
                <c:pt idx="84" formatCode="0.00">
                  <c:v>1.7540224500459445</c:v>
                </c:pt>
                <c:pt idx="85" formatCode="0.00">
                  <c:v>1.8695123598541086</c:v>
                </c:pt>
                <c:pt idx="86" formatCode="0.00">
                  <c:v>1.6541637433212797</c:v>
                </c:pt>
                <c:pt idx="87" formatCode="0.00">
                  <c:v>0.92651556599965268</c:v>
                </c:pt>
                <c:pt idx="88" formatCode="0.00">
                  <c:v>1.0059839472552623</c:v>
                </c:pt>
                <c:pt idx="89" formatCode="0.00">
                  <c:v>1.1360995405545582</c:v>
                </c:pt>
                <c:pt idx="90" formatCode="0.00">
                  <c:v>1.3992878624271565</c:v>
                </c:pt>
                <c:pt idx="91" formatCode="0.00">
                  <c:v>1.5933556712055319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39-4D56-97BB-B60496C5B39E}"/>
            </c:ext>
          </c:extLst>
        </c:ser>
        <c:ser>
          <c:idx val="3"/>
          <c:order val="1"/>
          <c:tx>
            <c:strRef>
              <c:f>'Figure 19 data'!$I$3</c:f>
              <c:strCache>
                <c:ptCount val="1"/>
                <c:pt idx="0">
                  <c:v>Euro Area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19 data'!$G$4:$G$301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19 data'!$I$4:$I$301</c:f>
              <c:numCache>
                <c:formatCode>0.00</c:formatCode>
                <c:ptCount val="298"/>
                <c:pt idx="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  <c:pt idx="86">
                  <c:v>1</c:v>
                </c:pt>
                <c:pt idx="87">
                  <c:v>0.9</c:v>
                </c:pt>
                <c:pt idx="88">
                  <c:v>0.9</c:v>
                </c:pt>
                <c:pt idx="89">
                  <c:v>0.8</c:v>
                </c:pt>
                <c:pt idx="90">
                  <c:v>1.2</c:v>
                </c:pt>
                <c:pt idx="91">
                  <c:v>0.4</c:v>
                </c:pt>
                <c:pt idx="92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39-4D56-97BB-B60496C5B39E}"/>
            </c:ext>
          </c:extLst>
        </c:ser>
        <c:ser>
          <c:idx val="0"/>
          <c:order val="2"/>
          <c:tx>
            <c:strRef>
              <c:f>'Figure 19 data'!$J$3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'Figure 19 data'!$G$4:$G$301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19 data'!$J$4:$J$301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 formatCode="0.00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  <c:pt idx="86" formatCode="0.00">
                  <c:v>0.6</c:v>
                </c:pt>
                <c:pt idx="87" formatCode="0.00">
                  <c:v>0.2</c:v>
                </c:pt>
                <c:pt idx="88" formatCode="0.00">
                  <c:v>0.4</c:v>
                </c:pt>
                <c:pt idx="89" formatCode="0.00">
                  <c:v>0.4</c:v>
                </c:pt>
                <c:pt idx="90" formatCode="0.00">
                  <c:v>0.4</c:v>
                </c:pt>
                <c:pt idx="91" formatCode="0.00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39-4D56-97BB-B60496C5B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763456"/>
        <c:axId val="181769344"/>
      </c:lineChart>
      <c:dateAx>
        <c:axId val="181763456"/>
        <c:scaling>
          <c:orientation val="minMax"/>
          <c:min val="42400"/>
        </c:scaling>
        <c:delete val="0"/>
        <c:axPos val="b"/>
        <c:numFmt formatCode="B1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81769344"/>
        <c:crosses val="autoZero"/>
        <c:auto val="0"/>
        <c:lblOffset val="100"/>
        <c:baseTimeUnit val="months"/>
      </c:dateAx>
      <c:valAx>
        <c:axId val="181769344"/>
        <c:scaling>
          <c:orientation val="minMax"/>
          <c:max val="3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crossAx val="181763456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1">
              <a:defRPr/>
            </a:pPr>
            <a:r>
              <a:rPr lang="en-US"/>
              <a:t>CPI</a:t>
            </a:r>
            <a:endParaRPr lang="he-IL"/>
          </a:p>
        </c:rich>
      </c:tx>
      <c:layout>
        <c:manualLayout>
          <c:xMode val="edge"/>
          <c:yMode val="edge"/>
          <c:x val="0.43520422801731307"/>
          <c:y val="2.353634170377717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887995275409467"/>
          <c:y val="0.11255870561871673"/>
          <c:w val="0.83068014231824228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'Figure 19 data'!$B$3</c:f>
              <c:strCache>
                <c:ptCount val="1"/>
                <c:pt idx="0">
                  <c:v>USA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'Figure 19 data'!$A$4:$A$300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19 data'!$B$4:$B$300</c:f>
              <c:numCache>
                <c:formatCode>0.00</c:formatCode>
                <c:ptCount val="297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  <c:pt idx="86">
                  <c:v>1.5</c:v>
                </c:pt>
                <c:pt idx="87">
                  <c:v>0.3</c:v>
                </c:pt>
                <c:pt idx="88">
                  <c:v>0.1</c:v>
                </c:pt>
                <c:pt idx="89">
                  <c:v>0.6</c:v>
                </c:pt>
                <c:pt idx="90">
                  <c:v>1</c:v>
                </c:pt>
                <c:pt idx="91">
                  <c:v>1.3</c:v>
                </c:pt>
                <c:pt idx="92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AF-4136-A204-A0FB6FD124AB}"/>
            </c:ext>
          </c:extLst>
        </c:ser>
        <c:ser>
          <c:idx val="2"/>
          <c:order val="1"/>
          <c:tx>
            <c:strRef>
              <c:f>'Figure 19 data'!$C$3</c:f>
              <c:strCache>
                <c:ptCount val="1"/>
                <c:pt idx="0">
                  <c:v>Euro Area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19 data'!$A$4:$A$300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19 data'!$C$4:$C$300</c:f>
              <c:numCache>
                <c:formatCode>0.00</c:formatCode>
                <c:ptCount val="297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  <c:pt idx="86">
                  <c:v>0.7</c:v>
                </c:pt>
                <c:pt idx="87">
                  <c:v>0.3</c:v>
                </c:pt>
                <c:pt idx="88">
                  <c:v>0.1</c:v>
                </c:pt>
                <c:pt idx="89">
                  <c:v>0.3</c:v>
                </c:pt>
                <c:pt idx="90">
                  <c:v>0.4</c:v>
                </c:pt>
                <c:pt idx="91">
                  <c:v>-0.2</c:v>
                </c:pt>
                <c:pt idx="92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AF-4136-A204-A0FB6FD124AB}"/>
            </c:ext>
          </c:extLst>
        </c:ser>
        <c:ser>
          <c:idx val="4"/>
          <c:order val="2"/>
          <c:tx>
            <c:strRef>
              <c:f>'Figure 19 data'!$D$3</c:f>
              <c:strCache>
                <c:ptCount val="1"/>
                <c:pt idx="0">
                  <c:v>Japan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'Figure 19 data'!$A$4:$A$300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19 data'!$D$4:$D$300</c:f>
              <c:numCache>
                <c:formatCode>0.00</c:formatCode>
                <c:ptCount val="297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  <c:pt idx="86">
                  <c:v>0.4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0.3</c:v>
                </c:pt>
                <c:pt idx="91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AF-4136-A204-A0FB6FD124AB}"/>
            </c:ext>
          </c:extLst>
        </c:ser>
        <c:ser>
          <c:idx val="1"/>
          <c:order val="3"/>
          <c:tx>
            <c:strRef>
              <c:f>'Figure 19 data'!$E$3</c:f>
              <c:strCache>
                <c:ptCount val="1"/>
                <c:pt idx="0">
                  <c:v>Israel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'Figure 19 data'!$A$4:$A$300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19 data'!$E$4:$E$300</c:f>
              <c:numCache>
                <c:formatCode>0.00</c:formatCode>
                <c:ptCount val="297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AF-4136-A204-A0FB6FD12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166272"/>
        <c:axId val="182167808"/>
      </c:lineChart>
      <c:dateAx>
        <c:axId val="182166272"/>
        <c:scaling>
          <c:orientation val="minMax"/>
          <c:min val="42400"/>
        </c:scaling>
        <c:delete val="0"/>
        <c:axPos val="b"/>
        <c:numFmt formatCode="B1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82167808"/>
        <c:crosses val="autoZero"/>
        <c:auto val="0"/>
        <c:lblOffset val="100"/>
        <c:baseTimeUnit val="months"/>
      </c:dateAx>
      <c:valAx>
        <c:axId val="182167808"/>
        <c:scaling>
          <c:orientation val="minMax"/>
          <c:max val="3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crossAx val="182166272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"/>
          <c:y val="0.92381370091896409"/>
          <c:w val="0.99787383416508046"/>
          <c:h val="4.7351712614870513E-2"/>
        </c:manualLayout>
      </c:layout>
      <c:overlay val="0"/>
      <c:spPr>
        <a:noFill/>
        <a:ln>
          <a:noFill/>
        </a:ln>
        <a:effectLst/>
      </c:sp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28: Indices of Commodity Prices
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2019–</a:t>
            </a:r>
            <a:r>
              <a:rPr lang="en-US" sz="1680" b="0" i="0" u="none" strike="noStrike" baseline="0" dirty="0">
                <a:effectLst/>
              </a:rPr>
              <a:t>October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c:rich>
      </c:tx>
      <c:layout>
        <c:manualLayout>
          <c:xMode val="edge"/>
          <c:yMode val="edge"/>
          <c:x val="0.2893277637089573"/>
          <c:y val="6.7340067340067337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1625673471271107"/>
          <c:h val="0.72968017886653058"/>
        </c:manualLayout>
      </c:layout>
      <c:lineChart>
        <c:grouping val="standard"/>
        <c:varyColors val="0"/>
        <c:ser>
          <c:idx val="1"/>
          <c:order val="0"/>
          <c:tx>
            <c:strRef>
              <c:f>'Figure 20 data'!$G$3</c:f>
              <c:strCache>
                <c:ptCount val="1"/>
                <c:pt idx="0">
                  <c:v>Commodities excluding energy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20 data'!$F$4:$F$4000</c:f>
              <c:numCache>
                <c:formatCode>m/d/yyyy</c:formatCode>
                <c:ptCount val="3997"/>
                <c:pt idx="0">
                  <c:v>43758</c:v>
                </c:pt>
                <c:pt idx="1">
                  <c:v>43759</c:v>
                </c:pt>
                <c:pt idx="2">
                  <c:v>43760</c:v>
                </c:pt>
                <c:pt idx="3">
                  <c:v>43761</c:v>
                </c:pt>
                <c:pt idx="4">
                  <c:v>43762</c:v>
                </c:pt>
                <c:pt idx="5">
                  <c:v>43763</c:v>
                </c:pt>
                <c:pt idx="6">
                  <c:v>43764</c:v>
                </c:pt>
                <c:pt idx="7">
                  <c:v>43765</c:v>
                </c:pt>
                <c:pt idx="8">
                  <c:v>43766</c:v>
                </c:pt>
                <c:pt idx="9">
                  <c:v>43767</c:v>
                </c:pt>
                <c:pt idx="10">
                  <c:v>43768</c:v>
                </c:pt>
                <c:pt idx="11">
                  <c:v>43769</c:v>
                </c:pt>
                <c:pt idx="12">
                  <c:v>43770</c:v>
                </c:pt>
                <c:pt idx="13">
                  <c:v>43771</c:v>
                </c:pt>
                <c:pt idx="14">
                  <c:v>43772</c:v>
                </c:pt>
                <c:pt idx="15">
                  <c:v>43773</c:v>
                </c:pt>
                <c:pt idx="16">
                  <c:v>43774</c:v>
                </c:pt>
                <c:pt idx="17">
                  <c:v>43775</c:v>
                </c:pt>
                <c:pt idx="18">
                  <c:v>43776</c:v>
                </c:pt>
                <c:pt idx="19">
                  <c:v>43777</c:v>
                </c:pt>
                <c:pt idx="20">
                  <c:v>43778</c:v>
                </c:pt>
                <c:pt idx="21">
                  <c:v>43779</c:v>
                </c:pt>
                <c:pt idx="22">
                  <c:v>43780</c:v>
                </c:pt>
                <c:pt idx="23">
                  <c:v>43781</c:v>
                </c:pt>
                <c:pt idx="24">
                  <c:v>43782</c:v>
                </c:pt>
                <c:pt idx="25">
                  <c:v>43783</c:v>
                </c:pt>
                <c:pt idx="26">
                  <c:v>43784</c:v>
                </c:pt>
                <c:pt idx="27">
                  <c:v>43785</c:v>
                </c:pt>
                <c:pt idx="28">
                  <c:v>43786</c:v>
                </c:pt>
                <c:pt idx="29">
                  <c:v>43787</c:v>
                </c:pt>
                <c:pt idx="30">
                  <c:v>43788</c:v>
                </c:pt>
                <c:pt idx="31">
                  <c:v>43789</c:v>
                </c:pt>
                <c:pt idx="32">
                  <c:v>43790</c:v>
                </c:pt>
                <c:pt idx="33">
                  <c:v>43791</c:v>
                </c:pt>
                <c:pt idx="34">
                  <c:v>43792</c:v>
                </c:pt>
                <c:pt idx="35">
                  <c:v>43793</c:v>
                </c:pt>
                <c:pt idx="36">
                  <c:v>43794</c:v>
                </c:pt>
                <c:pt idx="37">
                  <c:v>43795</c:v>
                </c:pt>
                <c:pt idx="38">
                  <c:v>43796</c:v>
                </c:pt>
                <c:pt idx="39">
                  <c:v>43797</c:v>
                </c:pt>
                <c:pt idx="40">
                  <c:v>43798</c:v>
                </c:pt>
                <c:pt idx="41">
                  <c:v>43799</c:v>
                </c:pt>
                <c:pt idx="42">
                  <c:v>43800</c:v>
                </c:pt>
                <c:pt idx="43">
                  <c:v>43801</c:v>
                </c:pt>
                <c:pt idx="44">
                  <c:v>43802</c:v>
                </c:pt>
                <c:pt idx="45">
                  <c:v>43803</c:v>
                </c:pt>
                <c:pt idx="46">
                  <c:v>43804</c:v>
                </c:pt>
                <c:pt idx="47">
                  <c:v>43805</c:v>
                </c:pt>
                <c:pt idx="48">
                  <c:v>43806</c:v>
                </c:pt>
                <c:pt idx="49">
                  <c:v>43807</c:v>
                </c:pt>
                <c:pt idx="50">
                  <c:v>43808</c:v>
                </c:pt>
                <c:pt idx="51">
                  <c:v>43809</c:v>
                </c:pt>
                <c:pt idx="52">
                  <c:v>43810</c:v>
                </c:pt>
                <c:pt idx="53">
                  <c:v>43811</c:v>
                </c:pt>
                <c:pt idx="54">
                  <c:v>43812</c:v>
                </c:pt>
                <c:pt idx="55">
                  <c:v>43813</c:v>
                </c:pt>
                <c:pt idx="56">
                  <c:v>43814</c:v>
                </c:pt>
                <c:pt idx="57">
                  <c:v>43815</c:v>
                </c:pt>
                <c:pt idx="58">
                  <c:v>43816</c:v>
                </c:pt>
                <c:pt idx="59">
                  <c:v>43817</c:v>
                </c:pt>
                <c:pt idx="60">
                  <c:v>43818</c:v>
                </c:pt>
                <c:pt idx="61">
                  <c:v>43819</c:v>
                </c:pt>
                <c:pt idx="62">
                  <c:v>43820</c:v>
                </c:pt>
                <c:pt idx="63">
                  <c:v>43821</c:v>
                </c:pt>
                <c:pt idx="64">
                  <c:v>43822</c:v>
                </c:pt>
                <c:pt idx="65">
                  <c:v>43823</c:v>
                </c:pt>
                <c:pt idx="66">
                  <c:v>43824</c:v>
                </c:pt>
                <c:pt idx="67">
                  <c:v>43825</c:v>
                </c:pt>
                <c:pt idx="68">
                  <c:v>43826</c:v>
                </c:pt>
                <c:pt idx="69">
                  <c:v>43827</c:v>
                </c:pt>
                <c:pt idx="70">
                  <c:v>43828</c:v>
                </c:pt>
                <c:pt idx="71">
                  <c:v>43829</c:v>
                </c:pt>
                <c:pt idx="72">
                  <c:v>43830</c:v>
                </c:pt>
                <c:pt idx="73">
                  <c:v>43831</c:v>
                </c:pt>
                <c:pt idx="74">
                  <c:v>43832</c:v>
                </c:pt>
                <c:pt idx="75">
                  <c:v>43833</c:v>
                </c:pt>
                <c:pt idx="76">
                  <c:v>43834</c:v>
                </c:pt>
                <c:pt idx="77">
                  <c:v>43835</c:v>
                </c:pt>
                <c:pt idx="78">
                  <c:v>43836</c:v>
                </c:pt>
                <c:pt idx="79">
                  <c:v>43837</c:v>
                </c:pt>
                <c:pt idx="80">
                  <c:v>43838</c:v>
                </c:pt>
                <c:pt idx="81">
                  <c:v>43839</c:v>
                </c:pt>
                <c:pt idx="82">
                  <c:v>43840</c:v>
                </c:pt>
                <c:pt idx="83">
                  <c:v>43841</c:v>
                </c:pt>
                <c:pt idx="84">
                  <c:v>43842</c:v>
                </c:pt>
                <c:pt idx="85">
                  <c:v>43843</c:v>
                </c:pt>
                <c:pt idx="86">
                  <c:v>43844</c:v>
                </c:pt>
                <c:pt idx="87">
                  <c:v>43845</c:v>
                </c:pt>
                <c:pt idx="88">
                  <c:v>43846</c:v>
                </c:pt>
                <c:pt idx="89">
                  <c:v>43847</c:v>
                </c:pt>
                <c:pt idx="90">
                  <c:v>43848</c:v>
                </c:pt>
                <c:pt idx="91">
                  <c:v>43849</c:v>
                </c:pt>
                <c:pt idx="92">
                  <c:v>43850</c:v>
                </c:pt>
                <c:pt idx="93">
                  <c:v>43851</c:v>
                </c:pt>
                <c:pt idx="94">
                  <c:v>43852</c:v>
                </c:pt>
                <c:pt idx="95">
                  <c:v>43853</c:v>
                </c:pt>
                <c:pt idx="96">
                  <c:v>43854</c:v>
                </c:pt>
                <c:pt idx="97">
                  <c:v>43855</c:v>
                </c:pt>
                <c:pt idx="98">
                  <c:v>43856</c:v>
                </c:pt>
                <c:pt idx="99">
                  <c:v>43857</c:v>
                </c:pt>
                <c:pt idx="100">
                  <c:v>43858</c:v>
                </c:pt>
                <c:pt idx="101">
                  <c:v>43859</c:v>
                </c:pt>
                <c:pt idx="102">
                  <c:v>43860</c:v>
                </c:pt>
                <c:pt idx="103">
                  <c:v>43861</c:v>
                </c:pt>
                <c:pt idx="104">
                  <c:v>43862</c:v>
                </c:pt>
                <c:pt idx="105">
                  <c:v>43863</c:v>
                </c:pt>
                <c:pt idx="106">
                  <c:v>43864</c:v>
                </c:pt>
                <c:pt idx="107">
                  <c:v>43865</c:v>
                </c:pt>
                <c:pt idx="108">
                  <c:v>43866</c:v>
                </c:pt>
                <c:pt idx="109">
                  <c:v>43867</c:v>
                </c:pt>
                <c:pt idx="110">
                  <c:v>43868</c:v>
                </c:pt>
                <c:pt idx="111">
                  <c:v>43869</c:v>
                </c:pt>
                <c:pt idx="112">
                  <c:v>43870</c:v>
                </c:pt>
                <c:pt idx="113">
                  <c:v>43871</c:v>
                </c:pt>
                <c:pt idx="114">
                  <c:v>43872</c:v>
                </c:pt>
                <c:pt idx="115">
                  <c:v>43873</c:v>
                </c:pt>
                <c:pt idx="116">
                  <c:v>43874</c:v>
                </c:pt>
                <c:pt idx="117">
                  <c:v>43875</c:v>
                </c:pt>
                <c:pt idx="118">
                  <c:v>43876</c:v>
                </c:pt>
                <c:pt idx="119">
                  <c:v>43877</c:v>
                </c:pt>
                <c:pt idx="120">
                  <c:v>43878</c:v>
                </c:pt>
                <c:pt idx="121">
                  <c:v>43879</c:v>
                </c:pt>
                <c:pt idx="122">
                  <c:v>43880</c:v>
                </c:pt>
                <c:pt idx="123">
                  <c:v>43881</c:v>
                </c:pt>
                <c:pt idx="124">
                  <c:v>43882</c:v>
                </c:pt>
                <c:pt idx="125">
                  <c:v>43883</c:v>
                </c:pt>
                <c:pt idx="126">
                  <c:v>43884</c:v>
                </c:pt>
                <c:pt idx="127">
                  <c:v>43885</c:v>
                </c:pt>
                <c:pt idx="128">
                  <c:v>43886</c:v>
                </c:pt>
                <c:pt idx="129">
                  <c:v>43887</c:v>
                </c:pt>
                <c:pt idx="130">
                  <c:v>43888</c:v>
                </c:pt>
                <c:pt idx="131">
                  <c:v>43889</c:v>
                </c:pt>
                <c:pt idx="132">
                  <c:v>43890</c:v>
                </c:pt>
                <c:pt idx="133">
                  <c:v>43891</c:v>
                </c:pt>
                <c:pt idx="134">
                  <c:v>43892</c:v>
                </c:pt>
                <c:pt idx="135">
                  <c:v>43893</c:v>
                </c:pt>
                <c:pt idx="136">
                  <c:v>43894</c:v>
                </c:pt>
                <c:pt idx="137">
                  <c:v>43895</c:v>
                </c:pt>
                <c:pt idx="138">
                  <c:v>43896</c:v>
                </c:pt>
                <c:pt idx="139">
                  <c:v>43897</c:v>
                </c:pt>
                <c:pt idx="140">
                  <c:v>43898</c:v>
                </c:pt>
                <c:pt idx="141">
                  <c:v>43899</c:v>
                </c:pt>
                <c:pt idx="142">
                  <c:v>43900</c:v>
                </c:pt>
                <c:pt idx="143">
                  <c:v>43901</c:v>
                </c:pt>
                <c:pt idx="144">
                  <c:v>43902</c:v>
                </c:pt>
                <c:pt idx="145">
                  <c:v>43903</c:v>
                </c:pt>
                <c:pt idx="146">
                  <c:v>43904</c:v>
                </c:pt>
                <c:pt idx="147">
                  <c:v>43905</c:v>
                </c:pt>
                <c:pt idx="148">
                  <c:v>43906</c:v>
                </c:pt>
                <c:pt idx="149">
                  <c:v>43907</c:v>
                </c:pt>
                <c:pt idx="150">
                  <c:v>43908</c:v>
                </c:pt>
                <c:pt idx="151">
                  <c:v>43909</c:v>
                </c:pt>
                <c:pt idx="152">
                  <c:v>43910</c:v>
                </c:pt>
                <c:pt idx="153">
                  <c:v>43911</c:v>
                </c:pt>
                <c:pt idx="154">
                  <c:v>43912</c:v>
                </c:pt>
                <c:pt idx="155">
                  <c:v>43913</c:v>
                </c:pt>
                <c:pt idx="156">
                  <c:v>43914</c:v>
                </c:pt>
                <c:pt idx="157">
                  <c:v>43915</c:v>
                </c:pt>
                <c:pt idx="158">
                  <c:v>43916</c:v>
                </c:pt>
                <c:pt idx="159">
                  <c:v>43917</c:v>
                </c:pt>
                <c:pt idx="160">
                  <c:v>43918</c:v>
                </c:pt>
                <c:pt idx="161">
                  <c:v>43919</c:v>
                </c:pt>
                <c:pt idx="162">
                  <c:v>43920</c:v>
                </c:pt>
                <c:pt idx="163">
                  <c:v>43921</c:v>
                </c:pt>
                <c:pt idx="164">
                  <c:v>43922</c:v>
                </c:pt>
                <c:pt idx="165">
                  <c:v>43923</c:v>
                </c:pt>
                <c:pt idx="166">
                  <c:v>43924</c:v>
                </c:pt>
                <c:pt idx="167">
                  <c:v>43925</c:v>
                </c:pt>
                <c:pt idx="168">
                  <c:v>43926</c:v>
                </c:pt>
                <c:pt idx="169">
                  <c:v>43927</c:v>
                </c:pt>
                <c:pt idx="170">
                  <c:v>43928</c:v>
                </c:pt>
                <c:pt idx="171">
                  <c:v>43929</c:v>
                </c:pt>
                <c:pt idx="172">
                  <c:v>43930</c:v>
                </c:pt>
                <c:pt idx="173">
                  <c:v>43931</c:v>
                </c:pt>
                <c:pt idx="174">
                  <c:v>43932</c:v>
                </c:pt>
                <c:pt idx="175">
                  <c:v>43933</c:v>
                </c:pt>
                <c:pt idx="176">
                  <c:v>43934</c:v>
                </c:pt>
                <c:pt idx="177">
                  <c:v>43935</c:v>
                </c:pt>
                <c:pt idx="178">
                  <c:v>43936</c:v>
                </c:pt>
                <c:pt idx="179">
                  <c:v>43937</c:v>
                </c:pt>
                <c:pt idx="180">
                  <c:v>43938</c:v>
                </c:pt>
                <c:pt idx="181">
                  <c:v>43939</c:v>
                </c:pt>
                <c:pt idx="182">
                  <c:v>43940</c:v>
                </c:pt>
                <c:pt idx="183">
                  <c:v>43941</c:v>
                </c:pt>
                <c:pt idx="184">
                  <c:v>43942</c:v>
                </c:pt>
                <c:pt idx="185">
                  <c:v>43943</c:v>
                </c:pt>
                <c:pt idx="186">
                  <c:v>43944</c:v>
                </c:pt>
                <c:pt idx="187">
                  <c:v>43945</c:v>
                </c:pt>
                <c:pt idx="188">
                  <c:v>43946</c:v>
                </c:pt>
                <c:pt idx="189">
                  <c:v>43947</c:v>
                </c:pt>
                <c:pt idx="190">
                  <c:v>43948</c:v>
                </c:pt>
                <c:pt idx="191">
                  <c:v>43949</c:v>
                </c:pt>
                <c:pt idx="192">
                  <c:v>43950</c:v>
                </c:pt>
                <c:pt idx="193">
                  <c:v>43951</c:v>
                </c:pt>
                <c:pt idx="194">
                  <c:v>43952</c:v>
                </c:pt>
                <c:pt idx="195">
                  <c:v>43953</c:v>
                </c:pt>
                <c:pt idx="196">
                  <c:v>43954</c:v>
                </c:pt>
                <c:pt idx="197">
                  <c:v>43955</c:v>
                </c:pt>
                <c:pt idx="198">
                  <c:v>43956</c:v>
                </c:pt>
                <c:pt idx="199">
                  <c:v>43957</c:v>
                </c:pt>
                <c:pt idx="200">
                  <c:v>43958</c:v>
                </c:pt>
                <c:pt idx="201">
                  <c:v>43959</c:v>
                </c:pt>
                <c:pt idx="202">
                  <c:v>43960</c:v>
                </c:pt>
                <c:pt idx="203">
                  <c:v>43961</c:v>
                </c:pt>
                <c:pt idx="204">
                  <c:v>43962</c:v>
                </c:pt>
                <c:pt idx="205">
                  <c:v>43963</c:v>
                </c:pt>
                <c:pt idx="206">
                  <c:v>43964</c:v>
                </c:pt>
                <c:pt idx="207">
                  <c:v>43965</c:v>
                </c:pt>
                <c:pt idx="208">
                  <c:v>43966</c:v>
                </c:pt>
                <c:pt idx="209">
                  <c:v>43967</c:v>
                </c:pt>
                <c:pt idx="210">
                  <c:v>43968</c:v>
                </c:pt>
                <c:pt idx="211">
                  <c:v>43969</c:v>
                </c:pt>
                <c:pt idx="212">
                  <c:v>43970</c:v>
                </c:pt>
                <c:pt idx="213">
                  <c:v>43971</c:v>
                </c:pt>
                <c:pt idx="214">
                  <c:v>43972</c:v>
                </c:pt>
                <c:pt idx="215">
                  <c:v>43973</c:v>
                </c:pt>
                <c:pt idx="216">
                  <c:v>43974</c:v>
                </c:pt>
                <c:pt idx="217">
                  <c:v>43975</c:v>
                </c:pt>
                <c:pt idx="218">
                  <c:v>43976</c:v>
                </c:pt>
                <c:pt idx="219">
                  <c:v>43977</c:v>
                </c:pt>
                <c:pt idx="220">
                  <c:v>43978</c:v>
                </c:pt>
                <c:pt idx="221">
                  <c:v>43979</c:v>
                </c:pt>
                <c:pt idx="222">
                  <c:v>43980</c:v>
                </c:pt>
                <c:pt idx="223">
                  <c:v>43981</c:v>
                </c:pt>
                <c:pt idx="224">
                  <c:v>43982</c:v>
                </c:pt>
                <c:pt idx="225">
                  <c:v>43983</c:v>
                </c:pt>
                <c:pt idx="226">
                  <c:v>43984</c:v>
                </c:pt>
                <c:pt idx="227">
                  <c:v>43985</c:v>
                </c:pt>
                <c:pt idx="228">
                  <c:v>43986</c:v>
                </c:pt>
                <c:pt idx="229">
                  <c:v>43987</c:v>
                </c:pt>
                <c:pt idx="230">
                  <c:v>43988</c:v>
                </c:pt>
                <c:pt idx="231">
                  <c:v>43989</c:v>
                </c:pt>
                <c:pt idx="232">
                  <c:v>43990</c:v>
                </c:pt>
                <c:pt idx="233">
                  <c:v>43991</c:v>
                </c:pt>
                <c:pt idx="234">
                  <c:v>43992</c:v>
                </c:pt>
                <c:pt idx="235">
                  <c:v>43993</c:v>
                </c:pt>
                <c:pt idx="236">
                  <c:v>43994</c:v>
                </c:pt>
                <c:pt idx="237">
                  <c:v>43995</c:v>
                </c:pt>
                <c:pt idx="238">
                  <c:v>43996</c:v>
                </c:pt>
                <c:pt idx="239">
                  <c:v>43997</c:v>
                </c:pt>
                <c:pt idx="240">
                  <c:v>43998</c:v>
                </c:pt>
                <c:pt idx="241">
                  <c:v>43999</c:v>
                </c:pt>
                <c:pt idx="242">
                  <c:v>44000</c:v>
                </c:pt>
                <c:pt idx="243">
                  <c:v>44001</c:v>
                </c:pt>
                <c:pt idx="244">
                  <c:v>44002</c:v>
                </c:pt>
                <c:pt idx="245">
                  <c:v>44003</c:v>
                </c:pt>
                <c:pt idx="246">
                  <c:v>44004</c:v>
                </c:pt>
                <c:pt idx="247">
                  <c:v>44005</c:v>
                </c:pt>
                <c:pt idx="248">
                  <c:v>44006</c:v>
                </c:pt>
                <c:pt idx="249">
                  <c:v>44007</c:v>
                </c:pt>
                <c:pt idx="250">
                  <c:v>44008</c:v>
                </c:pt>
                <c:pt idx="251">
                  <c:v>44009</c:v>
                </c:pt>
                <c:pt idx="252">
                  <c:v>44010</c:v>
                </c:pt>
                <c:pt idx="253">
                  <c:v>44011</c:v>
                </c:pt>
                <c:pt idx="254">
                  <c:v>44012</c:v>
                </c:pt>
                <c:pt idx="255">
                  <c:v>44013</c:v>
                </c:pt>
                <c:pt idx="256">
                  <c:v>44014</c:v>
                </c:pt>
                <c:pt idx="257">
                  <c:v>44015</c:v>
                </c:pt>
                <c:pt idx="258">
                  <c:v>44016</c:v>
                </c:pt>
                <c:pt idx="259">
                  <c:v>44017</c:v>
                </c:pt>
                <c:pt idx="260">
                  <c:v>44018</c:v>
                </c:pt>
                <c:pt idx="261">
                  <c:v>44019</c:v>
                </c:pt>
                <c:pt idx="262">
                  <c:v>44020</c:v>
                </c:pt>
                <c:pt idx="263">
                  <c:v>44021</c:v>
                </c:pt>
                <c:pt idx="264">
                  <c:v>44022</c:v>
                </c:pt>
                <c:pt idx="265">
                  <c:v>44023</c:v>
                </c:pt>
                <c:pt idx="266">
                  <c:v>44024</c:v>
                </c:pt>
                <c:pt idx="267">
                  <c:v>44025</c:v>
                </c:pt>
                <c:pt idx="268">
                  <c:v>44026</c:v>
                </c:pt>
                <c:pt idx="269">
                  <c:v>44027</c:v>
                </c:pt>
                <c:pt idx="270">
                  <c:v>44028</c:v>
                </c:pt>
                <c:pt idx="271">
                  <c:v>44029</c:v>
                </c:pt>
                <c:pt idx="272">
                  <c:v>44030</c:v>
                </c:pt>
                <c:pt idx="273">
                  <c:v>44031</c:v>
                </c:pt>
                <c:pt idx="274">
                  <c:v>44032</c:v>
                </c:pt>
                <c:pt idx="275">
                  <c:v>44033</c:v>
                </c:pt>
                <c:pt idx="276">
                  <c:v>44034</c:v>
                </c:pt>
                <c:pt idx="277">
                  <c:v>44035</c:v>
                </c:pt>
                <c:pt idx="278">
                  <c:v>44036</c:v>
                </c:pt>
                <c:pt idx="279">
                  <c:v>44037</c:v>
                </c:pt>
                <c:pt idx="280">
                  <c:v>44038</c:v>
                </c:pt>
                <c:pt idx="281">
                  <c:v>44039</c:v>
                </c:pt>
                <c:pt idx="282">
                  <c:v>44040</c:v>
                </c:pt>
                <c:pt idx="283">
                  <c:v>44041</c:v>
                </c:pt>
                <c:pt idx="284">
                  <c:v>44042</c:v>
                </c:pt>
                <c:pt idx="285">
                  <c:v>44043</c:v>
                </c:pt>
                <c:pt idx="286">
                  <c:v>44044</c:v>
                </c:pt>
                <c:pt idx="287">
                  <c:v>44045</c:v>
                </c:pt>
                <c:pt idx="288">
                  <c:v>44046</c:v>
                </c:pt>
                <c:pt idx="289">
                  <c:v>44047</c:v>
                </c:pt>
                <c:pt idx="290">
                  <c:v>44048</c:v>
                </c:pt>
                <c:pt idx="291">
                  <c:v>44049</c:v>
                </c:pt>
                <c:pt idx="292">
                  <c:v>44050</c:v>
                </c:pt>
                <c:pt idx="293">
                  <c:v>44051</c:v>
                </c:pt>
                <c:pt idx="294">
                  <c:v>44052</c:v>
                </c:pt>
                <c:pt idx="295">
                  <c:v>44053</c:v>
                </c:pt>
                <c:pt idx="296">
                  <c:v>44054</c:v>
                </c:pt>
                <c:pt idx="297">
                  <c:v>44055</c:v>
                </c:pt>
                <c:pt idx="298">
                  <c:v>44056</c:v>
                </c:pt>
                <c:pt idx="299">
                  <c:v>44057</c:v>
                </c:pt>
                <c:pt idx="300">
                  <c:v>44058</c:v>
                </c:pt>
                <c:pt idx="301">
                  <c:v>44059</c:v>
                </c:pt>
                <c:pt idx="302">
                  <c:v>44060</c:v>
                </c:pt>
                <c:pt idx="303">
                  <c:v>44061</c:v>
                </c:pt>
                <c:pt idx="304">
                  <c:v>44062</c:v>
                </c:pt>
                <c:pt idx="305">
                  <c:v>44063</c:v>
                </c:pt>
                <c:pt idx="306">
                  <c:v>44064</c:v>
                </c:pt>
                <c:pt idx="307">
                  <c:v>44065</c:v>
                </c:pt>
                <c:pt idx="308">
                  <c:v>44066</c:v>
                </c:pt>
                <c:pt idx="309">
                  <c:v>44067</c:v>
                </c:pt>
                <c:pt idx="310">
                  <c:v>44068</c:v>
                </c:pt>
                <c:pt idx="311">
                  <c:v>44069</c:v>
                </c:pt>
                <c:pt idx="312">
                  <c:v>44070</c:v>
                </c:pt>
                <c:pt idx="313">
                  <c:v>44071</c:v>
                </c:pt>
                <c:pt idx="314">
                  <c:v>44072</c:v>
                </c:pt>
                <c:pt idx="315">
                  <c:v>44073</c:v>
                </c:pt>
                <c:pt idx="316">
                  <c:v>44074</c:v>
                </c:pt>
                <c:pt idx="317">
                  <c:v>44075</c:v>
                </c:pt>
                <c:pt idx="318">
                  <c:v>44076</c:v>
                </c:pt>
                <c:pt idx="319">
                  <c:v>44077</c:v>
                </c:pt>
                <c:pt idx="320">
                  <c:v>44078</c:v>
                </c:pt>
                <c:pt idx="321">
                  <c:v>44079</c:v>
                </c:pt>
                <c:pt idx="322">
                  <c:v>44080</c:v>
                </c:pt>
                <c:pt idx="323">
                  <c:v>44081</c:v>
                </c:pt>
                <c:pt idx="324">
                  <c:v>44082</c:v>
                </c:pt>
                <c:pt idx="325">
                  <c:v>44083</c:v>
                </c:pt>
                <c:pt idx="326">
                  <c:v>44084</c:v>
                </c:pt>
                <c:pt idx="327">
                  <c:v>44085</c:v>
                </c:pt>
                <c:pt idx="328">
                  <c:v>44086</c:v>
                </c:pt>
                <c:pt idx="329">
                  <c:v>44087</c:v>
                </c:pt>
                <c:pt idx="330">
                  <c:v>44088</c:v>
                </c:pt>
                <c:pt idx="331">
                  <c:v>44089</c:v>
                </c:pt>
                <c:pt idx="332">
                  <c:v>44090</c:v>
                </c:pt>
                <c:pt idx="333">
                  <c:v>44091</c:v>
                </c:pt>
                <c:pt idx="334">
                  <c:v>44092</c:v>
                </c:pt>
                <c:pt idx="335">
                  <c:v>44093</c:v>
                </c:pt>
                <c:pt idx="336">
                  <c:v>44094</c:v>
                </c:pt>
                <c:pt idx="337">
                  <c:v>44095</c:v>
                </c:pt>
                <c:pt idx="338">
                  <c:v>44096</c:v>
                </c:pt>
                <c:pt idx="339">
                  <c:v>44097</c:v>
                </c:pt>
                <c:pt idx="340">
                  <c:v>44098</c:v>
                </c:pt>
                <c:pt idx="341">
                  <c:v>44099</c:v>
                </c:pt>
                <c:pt idx="342">
                  <c:v>44100</c:v>
                </c:pt>
                <c:pt idx="343">
                  <c:v>44101</c:v>
                </c:pt>
                <c:pt idx="344">
                  <c:v>44102</c:v>
                </c:pt>
                <c:pt idx="345">
                  <c:v>44103</c:v>
                </c:pt>
                <c:pt idx="346">
                  <c:v>44104</c:v>
                </c:pt>
                <c:pt idx="347">
                  <c:v>44105</c:v>
                </c:pt>
                <c:pt idx="348">
                  <c:v>44106</c:v>
                </c:pt>
                <c:pt idx="349">
                  <c:v>44107</c:v>
                </c:pt>
                <c:pt idx="350">
                  <c:v>44108</c:v>
                </c:pt>
                <c:pt idx="351">
                  <c:v>44109</c:v>
                </c:pt>
                <c:pt idx="352">
                  <c:v>44110</c:v>
                </c:pt>
                <c:pt idx="353">
                  <c:v>44111</c:v>
                </c:pt>
                <c:pt idx="354">
                  <c:v>44112</c:v>
                </c:pt>
                <c:pt idx="355">
                  <c:v>44113</c:v>
                </c:pt>
                <c:pt idx="356">
                  <c:v>44114</c:v>
                </c:pt>
                <c:pt idx="357">
                  <c:v>44115</c:v>
                </c:pt>
                <c:pt idx="358">
                  <c:v>44116</c:v>
                </c:pt>
                <c:pt idx="359">
                  <c:v>44117</c:v>
                </c:pt>
                <c:pt idx="360">
                  <c:v>44118</c:v>
                </c:pt>
                <c:pt idx="361">
                  <c:v>44119</c:v>
                </c:pt>
                <c:pt idx="362">
                  <c:v>44120</c:v>
                </c:pt>
                <c:pt idx="363">
                  <c:v>44121</c:v>
                </c:pt>
                <c:pt idx="364">
                  <c:v>44122</c:v>
                </c:pt>
                <c:pt idx="365">
                  <c:v>44123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20 data'!$G$4:$G$4000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99.600531487204421</c:v>
                </c:pt>
                <c:pt idx="2">
                  <c:v>99.333873839123669</c:v>
                </c:pt>
                <c:pt idx="3">
                  <c:v>99.828159376693847</c:v>
                </c:pt>
                <c:pt idx="4">
                  <c:v>99.673624688500794</c:v>
                </c:pt>
                <c:pt idx="5">
                  <c:v>99.97315751965732</c:v>
                </c:pt>
                <c:pt idx="6">
                  <c:v>99.97315751965732</c:v>
                </c:pt>
                <c:pt idx="7">
                  <c:v>99.97315751965732</c:v>
                </c:pt>
                <c:pt idx="8">
                  <c:v>99.899972913774093</c:v>
                </c:pt>
                <c:pt idx="9">
                  <c:v>99.945522866228487</c:v>
                </c:pt>
                <c:pt idx="10">
                  <c:v>100.35215140499515</c:v>
                </c:pt>
                <c:pt idx="11">
                  <c:v>100.06166762793826</c:v>
                </c:pt>
                <c:pt idx="12">
                  <c:v>100.70884257113794</c:v>
                </c:pt>
                <c:pt idx="13">
                  <c:v>100.70884257113794</c:v>
                </c:pt>
                <c:pt idx="14">
                  <c:v>100.70884257113794</c:v>
                </c:pt>
                <c:pt idx="15">
                  <c:v>100.59507432868666</c:v>
                </c:pt>
                <c:pt idx="16">
                  <c:v>100.65716851136359</c:v>
                </c:pt>
                <c:pt idx="17">
                  <c:v>100.17068283187255</c:v>
                </c:pt>
                <c:pt idx="18">
                  <c:v>100.27790041226517</c:v>
                </c:pt>
                <c:pt idx="19">
                  <c:v>100.52981145366505</c:v>
                </c:pt>
                <c:pt idx="20">
                  <c:v>100.52981145366505</c:v>
                </c:pt>
                <c:pt idx="21">
                  <c:v>100.52981145366505</c:v>
                </c:pt>
                <c:pt idx="22">
                  <c:v>100.13701547571063</c:v>
                </c:pt>
                <c:pt idx="23">
                  <c:v>101.01382920931074</c:v>
                </c:pt>
                <c:pt idx="24">
                  <c:v>100.73534990132877</c:v>
                </c:pt>
                <c:pt idx="25">
                  <c:v>100.55836015296256</c:v>
                </c:pt>
                <c:pt idx="26">
                  <c:v>100.24475101542883</c:v>
                </c:pt>
                <c:pt idx="27">
                  <c:v>100.24475101542883</c:v>
                </c:pt>
                <c:pt idx="28">
                  <c:v>100.24475101542883</c:v>
                </c:pt>
                <c:pt idx="29">
                  <c:v>99.776942339853861</c:v>
                </c:pt>
                <c:pt idx="30">
                  <c:v>99.924713088618915</c:v>
                </c:pt>
                <c:pt idx="31">
                  <c:v>99.637428472102286</c:v>
                </c:pt>
                <c:pt idx="32">
                  <c:v>99.305050926065618</c:v>
                </c:pt>
                <c:pt idx="33">
                  <c:v>99.437343831454854</c:v>
                </c:pt>
                <c:pt idx="34">
                  <c:v>99.437343831454854</c:v>
                </c:pt>
                <c:pt idx="35">
                  <c:v>99.437343831454854</c:v>
                </c:pt>
                <c:pt idx="36">
                  <c:v>99.898297163014931</c:v>
                </c:pt>
                <c:pt idx="37">
                  <c:v>99.983272960603742</c:v>
                </c:pt>
                <c:pt idx="38">
                  <c:v>99.775936889398352</c:v>
                </c:pt>
                <c:pt idx="39">
                  <c:v>99.775936889398352</c:v>
                </c:pt>
                <c:pt idx="40">
                  <c:v>100.16318765574964</c:v>
                </c:pt>
                <c:pt idx="41">
                  <c:v>100.16318765574964</c:v>
                </c:pt>
                <c:pt idx="42">
                  <c:v>100.16318765574964</c:v>
                </c:pt>
                <c:pt idx="43">
                  <c:v>99.772585387879971</c:v>
                </c:pt>
                <c:pt idx="44">
                  <c:v>99.548278531713308</c:v>
                </c:pt>
                <c:pt idx="45">
                  <c:v>99.533440520445552</c:v>
                </c:pt>
                <c:pt idx="46">
                  <c:v>99.434144670914563</c:v>
                </c:pt>
                <c:pt idx="47">
                  <c:v>99.778861836177995</c:v>
                </c:pt>
                <c:pt idx="48">
                  <c:v>99.778861836177995</c:v>
                </c:pt>
                <c:pt idx="49">
                  <c:v>99.778861836177995</c:v>
                </c:pt>
                <c:pt idx="50">
                  <c:v>99.893208974346081</c:v>
                </c:pt>
                <c:pt idx="51">
                  <c:v>100.34913505362861</c:v>
                </c:pt>
                <c:pt idx="52">
                  <c:v>100.43322727354438</c:v>
                </c:pt>
                <c:pt idx="53">
                  <c:v>101.28450865921356</c:v>
                </c:pt>
                <c:pt idx="54">
                  <c:v>101.70021672027546</c:v>
                </c:pt>
                <c:pt idx="55">
                  <c:v>101.70021672027546</c:v>
                </c:pt>
                <c:pt idx="56">
                  <c:v>101.70021672027546</c:v>
                </c:pt>
                <c:pt idx="57">
                  <c:v>102.76172865573407</c:v>
                </c:pt>
                <c:pt idx="58">
                  <c:v>102.63272631547197</c:v>
                </c:pt>
                <c:pt idx="59">
                  <c:v>102.43212371549897</c:v>
                </c:pt>
                <c:pt idx="60">
                  <c:v>102.62376866595922</c:v>
                </c:pt>
                <c:pt idx="61">
                  <c:v>102.70060945531704</c:v>
                </c:pt>
                <c:pt idx="62">
                  <c:v>102.70060945531704</c:v>
                </c:pt>
                <c:pt idx="63">
                  <c:v>102.70060945531704</c:v>
                </c:pt>
                <c:pt idx="64">
                  <c:v>102.57925463215597</c:v>
                </c:pt>
                <c:pt idx="65">
                  <c:v>102.95925396794931</c:v>
                </c:pt>
                <c:pt idx="66">
                  <c:v>102.95925396794931</c:v>
                </c:pt>
                <c:pt idx="67">
                  <c:v>103.39132345006007</c:v>
                </c:pt>
                <c:pt idx="68">
                  <c:v>103.77558833324045</c:v>
                </c:pt>
                <c:pt idx="69">
                  <c:v>103.77558833324045</c:v>
                </c:pt>
                <c:pt idx="70">
                  <c:v>103.77558833324045</c:v>
                </c:pt>
                <c:pt idx="71">
                  <c:v>103.9267410517195</c:v>
                </c:pt>
                <c:pt idx="72">
                  <c:v>103.62324735513215</c:v>
                </c:pt>
                <c:pt idx="73">
                  <c:v>103.62324735513215</c:v>
                </c:pt>
                <c:pt idx="74">
                  <c:v>103.7354617196067</c:v>
                </c:pt>
                <c:pt idx="75">
                  <c:v>103.06872619481794</c:v>
                </c:pt>
                <c:pt idx="76">
                  <c:v>103.06872619481794</c:v>
                </c:pt>
                <c:pt idx="77">
                  <c:v>103.06872619481794</c:v>
                </c:pt>
                <c:pt idx="78">
                  <c:v>103.59719704787561</c:v>
                </c:pt>
                <c:pt idx="79">
                  <c:v>103.52489601966542</c:v>
                </c:pt>
                <c:pt idx="80">
                  <c:v>103.57288342776954</c:v>
                </c:pt>
                <c:pt idx="81">
                  <c:v>103.81285093648573</c:v>
                </c:pt>
                <c:pt idx="82">
                  <c:v>104.50271182175135</c:v>
                </c:pt>
                <c:pt idx="83">
                  <c:v>104.50271182175135</c:v>
                </c:pt>
                <c:pt idx="84">
                  <c:v>104.50271182175135</c:v>
                </c:pt>
                <c:pt idx="85">
                  <c:v>104.50332118566378</c:v>
                </c:pt>
                <c:pt idx="86">
                  <c:v>104.98840532815622</c:v>
                </c:pt>
                <c:pt idx="87">
                  <c:v>105.00881901922273</c:v>
                </c:pt>
                <c:pt idx="88">
                  <c:v>104.10772213371216</c:v>
                </c:pt>
                <c:pt idx="89">
                  <c:v>104.9841702489648</c:v>
                </c:pt>
                <c:pt idx="90">
                  <c:v>104.9841702489648</c:v>
                </c:pt>
                <c:pt idx="91">
                  <c:v>104.9841702489648</c:v>
                </c:pt>
                <c:pt idx="92">
                  <c:v>104.9841702489648</c:v>
                </c:pt>
                <c:pt idx="93">
                  <c:v>104.73932782894914</c:v>
                </c:pt>
                <c:pt idx="94">
                  <c:v>104.50563676853102</c:v>
                </c:pt>
                <c:pt idx="95">
                  <c:v>104.03441565504643</c:v>
                </c:pt>
                <c:pt idx="96">
                  <c:v>103.10958404514659</c:v>
                </c:pt>
                <c:pt idx="97">
                  <c:v>103.10958404514659</c:v>
                </c:pt>
                <c:pt idx="98">
                  <c:v>103.10958404514659</c:v>
                </c:pt>
                <c:pt idx="99">
                  <c:v>101.53651110520032</c:v>
                </c:pt>
                <c:pt idx="100">
                  <c:v>101.50010161143244</c:v>
                </c:pt>
                <c:pt idx="101">
                  <c:v>100.66030673551266</c:v>
                </c:pt>
                <c:pt idx="102">
                  <c:v>100.1003622363778</c:v>
                </c:pt>
                <c:pt idx="103">
                  <c:v>99.565249316674596</c:v>
                </c:pt>
                <c:pt idx="104">
                  <c:v>99.565249316674596</c:v>
                </c:pt>
                <c:pt idx="105">
                  <c:v>99.565249316674596</c:v>
                </c:pt>
                <c:pt idx="106">
                  <c:v>99.238508386827917</c:v>
                </c:pt>
                <c:pt idx="107">
                  <c:v>99.348772786782703</c:v>
                </c:pt>
                <c:pt idx="108">
                  <c:v>99.755431793745004</c:v>
                </c:pt>
                <c:pt idx="109">
                  <c:v>100.11867362194644</c:v>
                </c:pt>
                <c:pt idx="110">
                  <c:v>100.25529301111396</c:v>
                </c:pt>
                <c:pt idx="111">
                  <c:v>100.25529301111396</c:v>
                </c:pt>
                <c:pt idx="112">
                  <c:v>100.25529301111396</c:v>
                </c:pt>
                <c:pt idx="113">
                  <c:v>100.02857916749319</c:v>
                </c:pt>
                <c:pt idx="114">
                  <c:v>100.08518907495824</c:v>
                </c:pt>
                <c:pt idx="115">
                  <c:v>100.54172451815317</c:v>
                </c:pt>
                <c:pt idx="116">
                  <c:v>100.77349608224712</c:v>
                </c:pt>
                <c:pt idx="117">
                  <c:v>100.61780360262046</c:v>
                </c:pt>
                <c:pt idx="118">
                  <c:v>100.61780360262046</c:v>
                </c:pt>
                <c:pt idx="119">
                  <c:v>100.61780360262046</c:v>
                </c:pt>
                <c:pt idx="120">
                  <c:v>100.61780360262046</c:v>
                </c:pt>
                <c:pt idx="121">
                  <c:v>101.64311932168053</c:v>
                </c:pt>
                <c:pt idx="122">
                  <c:v>101.87147844786487</c:v>
                </c:pt>
                <c:pt idx="123">
                  <c:v>101.2396290070629</c:v>
                </c:pt>
                <c:pt idx="124">
                  <c:v>101.32344701321809</c:v>
                </c:pt>
                <c:pt idx="125">
                  <c:v>101.32344701321809</c:v>
                </c:pt>
                <c:pt idx="126">
                  <c:v>101.32344701321809</c:v>
                </c:pt>
                <c:pt idx="127">
                  <c:v>99.770848700729559</c:v>
                </c:pt>
                <c:pt idx="128">
                  <c:v>99.369521628001053</c:v>
                </c:pt>
                <c:pt idx="129">
                  <c:v>99.085222894655359</c:v>
                </c:pt>
                <c:pt idx="130">
                  <c:v>97.851413312956254</c:v>
                </c:pt>
                <c:pt idx="131">
                  <c:v>96.843891020139225</c:v>
                </c:pt>
                <c:pt idx="132">
                  <c:v>96.843891020139225</c:v>
                </c:pt>
                <c:pt idx="133">
                  <c:v>96.843891020139225</c:v>
                </c:pt>
                <c:pt idx="134">
                  <c:v>98.071606962713972</c:v>
                </c:pt>
                <c:pt idx="135">
                  <c:v>98.734351153876318</c:v>
                </c:pt>
                <c:pt idx="136">
                  <c:v>98.833464194233585</c:v>
                </c:pt>
                <c:pt idx="137">
                  <c:v>98.489630606643146</c:v>
                </c:pt>
                <c:pt idx="138">
                  <c:v>97.489420680775311</c:v>
                </c:pt>
                <c:pt idx="139">
                  <c:v>97.489420680775311</c:v>
                </c:pt>
                <c:pt idx="140">
                  <c:v>97.489420680775311</c:v>
                </c:pt>
                <c:pt idx="141">
                  <c:v>96.37928150510453</c:v>
                </c:pt>
                <c:pt idx="142">
                  <c:v>97.325288510961428</c:v>
                </c:pt>
                <c:pt idx="143">
                  <c:v>96.260059455636977</c:v>
                </c:pt>
                <c:pt idx="144">
                  <c:v>93.870804491377697</c:v>
                </c:pt>
                <c:pt idx="145">
                  <c:v>92.484135972244729</c:v>
                </c:pt>
                <c:pt idx="146">
                  <c:v>92.484135972244729</c:v>
                </c:pt>
                <c:pt idx="147">
                  <c:v>92.484135972244729</c:v>
                </c:pt>
                <c:pt idx="148">
                  <c:v>89.735539108823588</c:v>
                </c:pt>
                <c:pt idx="149">
                  <c:v>89.773837630720024</c:v>
                </c:pt>
                <c:pt idx="150">
                  <c:v>87.904705233918094</c:v>
                </c:pt>
                <c:pt idx="151">
                  <c:v>89.407853664912665</c:v>
                </c:pt>
                <c:pt idx="152">
                  <c:v>89.683103344158724</c:v>
                </c:pt>
                <c:pt idx="153">
                  <c:v>89.683103344158724</c:v>
                </c:pt>
                <c:pt idx="154">
                  <c:v>89.683103344158724</c:v>
                </c:pt>
                <c:pt idx="155">
                  <c:v>91.0936893968547</c:v>
                </c:pt>
                <c:pt idx="156">
                  <c:v>93.22122256072393</c:v>
                </c:pt>
                <c:pt idx="157">
                  <c:v>93.450434796385665</c:v>
                </c:pt>
                <c:pt idx="158">
                  <c:v>92.632211402966007</c:v>
                </c:pt>
                <c:pt idx="159">
                  <c:v>91.52201129090399</c:v>
                </c:pt>
                <c:pt idx="160">
                  <c:v>91.52201129090399</c:v>
                </c:pt>
                <c:pt idx="161">
                  <c:v>91.52201129090399</c:v>
                </c:pt>
                <c:pt idx="162">
                  <c:v>90.628988477233165</c:v>
                </c:pt>
                <c:pt idx="163">
                  <c:v>90.978275871839855</c:v>
                </c:pt>
                <c:pt idx="164">
                  <c:v>88.56744942508044</c:v>
                </c:pt>
                <c:pt idx="165">
                  <c:v>88.170052749587143</c:v>
                </c:pt>
                <c:pt idx="166">
                  <c:v>87.403990907071758</c:v>
                </c:pt>
                <c:pt idx="167">
                  <c:v>87.403990907071758</c:v>
                </c:pt>
                <c:pt idx="168">
                  <c:v>87.403990907071758</c:v>
                </c:pt>
                <c:pt idx="169">
                  <c:v>88.227485298333988</c:v>
                </c:pt>
                <c:pt idx="170">
                  <c:v>89.412241085082201</c:v>
                </c:pt>
                <c:pt idx="171">
                  <c:v>89.593344039857357</c:v>
                </c:pt>
                <c:pt idx="172">
                  <c:v>90.401330119548149</c:v>
                </c:pt>
                <c:pt idx="173">
                  <c:v>90.401330119548149</c:v>
                </c:pt>
                <c:pt idx="174">
                  <c:v>90.401330119548149</c:v>
                </c:pt>
                <c:pt idx="175">
                  <c:v>90.401330119548149</c:v>
                </c:pt>
                <c:pt idx="176">
                  <c:v>89.613910071901984</c:v>
                </c:pt>
                <c:pt idx="177">
                  <c:v>90.133423275446901</c:v>
                </c:pt>
                <c:pt idx="178">
                  <c:v>89.562906312431338</c:v>
                </c:pt>
                <c:pt idx="179">
                  <c:v>89.379183092832719</c:v>
                </c:pt>
                <c:pt idx="180">
                  <c:v>89.509404160919701</c:v>
                </c:pt>
                <c:pt idx="181">
                  <c:v>89.509404160919701</c:v>
                </c:pt>
                <c:pt idx="182">
                  <c:v>89.509404160919701</c:v>
                </c:pt>
                <c:pt idx="183">
                  <c:v>89.657967082770909</c:v>
                </c:pt>
                <c:pt idx="184">
                  <c:v>88.667659320480126</c:v>
                </c:pt>
                <c:pt idx="185">
                  <c:v>89.697697609861549</c:v>
                </c:pt>
                <c:pt idx="186">
                  <c:v>90.016730086215929</c:v>
                </c:pt>
                <c:pt idx="187">
                  <c:v>89.226141346225106</c:v>
                </c:pt>
                <c:pt idx="188">
                  <c:v>89.226141346225106</c:v>
                </c:pt>
                <c:pt idx="189">
                  <c:v>89.226141346225106</c:v>
                </c:pt>
                <c:pt idx="190">
                  <c:v>89.018927147802202</c:v>
                </c:pt>
                <c:pt idx="191">
                  <c:v>89.286925396490318</c:v>
                </c:pt>
                <c:pt idx="192">
                  <c:v>89.342225171543632</c:v>
                </c:pt>
                <c:pt idx="193">
                  <c:v>90.007315413768822</c:v>
                </c:pt>
                <c:pt idx="194">
                  <c:v>90.081657811085677</c:v>
                </c:pt>
                <c:pt idx="195">
                  <c:v>90.081657811085677</c:v>
                </c:pt>
                <c:pt idx="196">
                  <c:v>90.081657811085677</c:v>
                </c:pt>
                <c:pt idx="197">
                  <c:v>90.054175498634919</c:v>
                </c:pt>
                <c:pt idx="198">
                  <c:v>90.132661570556323</c:v>
                </c:pt>
                <c:pt idx="199">
                  <c:v>90.198716618664079</c:v>
                </c:pt>
                <c:pt idx="200">
                  <c:v>91.517898084495073</c:v>
                </c:pt>
                <c:pt idx="201">
                  <c:v>91.701164281159365</c:v>
                </c:pt>
                <c:pt idx="202">
                  <c:v>91.701164281159365</c:v>
                </c:pt>
                <c:pt idx="203">
                  <c:v>91.701164281159365</c:v>
                </c:pt>
                <c:pt idx="204">
                  <c:v>91.173973092317794</c:v>
                </c:pt>
                <c:pt idx="205">
                  <c:v>91.693669105036435</c:v>
                </c:pt>
                <c:pt idx="206">
                  <c:v>90.78529032077229</c:v>
                </c:pt>
                <c:pt idx="207">
                  <c:v>90.756650216887934</c:v>
                </c:pt>
                <c:pt idx="208">
                  <c:v>90.825325529819153</c:v>
                </c:pt>
                <c:pt idx="209">
                  <c:v>90.825325529819153</c:v>
                </c:pt>
                <c:pt idx="210">
                  <c:v>90.825325529819153</c:v>
                </c:pt>
                <c:pt idx="211">
                  <c:v>91.560066067235468</c:v>
                </c:pt>
                <c:pt idx="212">
                  <c:v>91.754118005149834</c:v>
                </c:pt>
                <c:pt idx="213">
                  <c:v>92.237983419817411</c:v>
                </c:pt>
                <c:pt idx="214">
                  <c:v>91.747811088656164</c:v>
                </c:pt>
                <c:pt idx="215">
                  <c:v>91.150847731840983</c:v>
                </c:pt>
                <c:pt idx="216">
                  <c:v>91.150847731840983</c:v>
                </c:pt>
                <c:pt idx="217">
                  <c:v>91.150847731840983</c:v>
                </c:pt>
                <c:pt idx="218">
                  <c:v>91.150847731840983</c:v>
                </c:pt>
                <c:pt idx="219">
                  <c:v>91.962703272375734</c:v>
                </c:pt>
                <c:pt idx="220">
                  <c:v>91.708659457282337</c:v>
                </c:pt>
                <c:pt idx="221">
                  <c:v>92.146944451299916</c:v>
                </c:pt>
                <c:pt idx="222">
                  <c:v>92.603266617125499</c:v>
                </c:pt>
                <c:pt idx="223">
                  <c:v>92.603266617125499</c:v>
                </c:pt>
                <c:pt idx="224">
                  <c:v>92.603266617125499</c:v>
                </c:pt>
                <c:pt idx="225">
                  <c:v>92.611675839117069</c:v>
                </c:pt>
                <c:pt idx="226">
                  <c:v>92.304739236424496</c:v>
                </c:pt>
                <c:pt idx="227">
                  <c:v>92.470699497975659</c:v>
                </c:pt>
                <c:pt idx="228">
                  <c:v>93.300957828665886</c:v>
                </c:pt>
                <c:pt idx="229">
                  <c:v>93.451805865188717</c:v>
                </c:pt>
                <c:pt idx="230">
                  <c:v>93.451805865188717</c:v>
                </c:pt>
                <c:pt idx="231">
                  <c:v>93.451805865188717</c:v>
                </c:pt>
                <c:pt idx="232">
                  <c:v>93.819678859124636</c:v>
                </c:pt>
                <c:pt idx="233">
                  <c:v>93.986918784891927</c:v>
                </c:pt>
                <c:pt idx="234">
                  <c:v>94.340258449516313</c:v>
                </c:pt>
                <c:pt idx="235">
                  <c:v>93.85465634769831</c:v>
                </c:pt>
                <c:pt idx="236">
                  <c:v>93.604542929840107</c:v>
                </c:pt>
                <c:pt idx="237">
                  <c:v>93.604542929840107</c:v>
                </c:pt>
                <c:pt idx="238">
                  <c:v>93.604542929840107</c:v>
                </c:pt>
                <c:pt idx="239">
                  <c:v>93.348122595488221</c:v>
                </c:pt>
                <c:pt idx="240">
                  <c:v>93.490591878215099</c:v>
                </c:pt>
                <c:pt idx="241">
                  <c:v>93.656948226309368</c:v>
                </c:pt>
                <c:pt idx="242">
                  <c:v>93.468532904585018</c:v>
                </c:pt>
                <c:pt idx="243">
                  <c:v>93.617948935913631</c:v>
                </c:pt>
                <c:pt idx="244">
                  <c:v>93.617948935913631</c:v>
                </c:pt>
                <c:pt idx="245">
                  <c:v>93.617948935913631</c:v>
                </c:pt>
                <c:pt idx="246">
                  <c:v>93.582758169970617</c:v>
                </c:pt>
                <c:pt idx="247">
                  <c:v>93.790551264110334</c:v>
                </c:pt>
                <c:pt idx="248">
                  <c:v>93.101269274561517</c:v>
                </c:pt>
                <c:pt idx="249">
                  <c:v>92.946856459150951</c:v>
                </c:pt>
                <c:pt idx="250">
                  <c:v>92.587605964575971</c:v>
                </c:pt>
                <c:pt idx="251">
                  <c:v>92.587605964575971</c:v>
                </c:pt>
                <c:pt idx="252">
                  <c:v>92.587605964575971</c:v>
                </c:pt>
                <c:pt idx="253">
                  <c:v>93.394099102681309</c:v>
                </c:pt>
                <c:pt idx="254">
                  <c:v>94.531842463585306</c:v>
                </c:pt>
                <c:pt idx="255">
                  <c:v>95.288611506436069</c:v>
                </c:pt>
                <c:pt idx="256">
                  <c:v>95.265668955132966</c:v>
                </c:pt>
                <c:pt idx="257">
                  <c:v>95.265668955132966</c:v>
                </c:pt>
                <c:pt idx="258">
                  <c:v>95.265668955132966</c:v>
                </c:pt>
                <c:pt idx="259">
                  <c:v>95.265668955132966</c:v>
                </c:pt>
                <c:pt idx="260">
                  <c:v>95.71952319711319</c:v>
                </c:pt>
                <c:pt idx="261">
                  <c:v>95.965249194801871</c:v>
                </c:pt>
                <c:pt idx="262">
                  <c:v>96.839198918013551</c:v>
                </c:pt>
                <c:pt idx="263">
                  <c:v>97.326568175177613</c:v>
                </c:pt>
                <c:pt idx="264">
                  <c:v>97.531954281863236</c:v>
                </c:pt>
                <c:pt idx="265">
                  <c:v>97.531954281863236</c:v>
                </c:pt>
                <c:pt idx="266">
                  <c:v>97.531954281863236</c:v>
                </c:pt>
                <c:pt idx="267">
                  <c:v>97.638014070822223</c:v>
                </c:pt>
                <c:pt idx="268">
                  <c:v>97.06847209006655</c:v>
                </c:pt>
                <c:pt idx="269">
                  <c:v>97.65416221450171</c:v>
                </c:pt>
                <c:pt idx="270">
                  <c:v>97.938186734086813</c:v>
                </c:pt>
                <c:pt idx="271">
                  <c:v>97.987514742798268</c:v>
                </c:pt>
                <c:pt idx="272">
                  <c:v>97.987514742798268</c:v>
                </c:pt>
                <c:pt idx="273">
                  <c:v>97.987514742798268</c:v>
                </c:pt>
                <c:pt idx="274">
                  <c:v>97.621987799925222</c:v>
                </c:pt>
                <c:pt idx="275">
                  <c:v>98.234215722746825</c:v>
                </c:pt>
                <c:pt idx="276">
                  <c:v>98.7602795883504</c:v>
                </c:pt>
                <c:pt idx="277">
                  <c:v>99.069653646692728</c:v>
                </c:pt>
                <c:pt idx="278">
                  <c:v>98.797085168661354</c:v>
                </c:pt>
                <c:pt idx="279">
                  <c:v>98.797085168661354</c:v>
                </c:pt>
                <c:pt idx="280">
                  <c:v>98.797085168661354</c:v>
                </c:pt>
                <c:pt idx="281">
                  <c:v>99.127695559351992</c:v>
                </c:pt>
                <c:pt idx="282">
                  <c:v>99.114502830647822</c:v>
                </c:pt>
                <c:pt idx="283">
                  <c:v>99.465587848796218</c:v>
                </c:pt>
                <c:pt idx="284">
                  <c:v>99.280371687612146</c:v>
                </c:pt>
                <c:pt idx="285">
                  <c:v>100.02032228647977</c:v>
                </c:pt>
                <c:pt idx="286">
                  <c:v>100.02032228647977</c:v>
                </c:pt>
                <c:pt idx="287">
                  <c:v>100.02032228647977</c:v>
                </c:pt>
                <c:pt idx="288">
                  <c:v>100.29203765503371</c:v>
                </c:pt>
                <c:pt idx="289">
                  <c:v>100.10755273054455</c:v>
                </c:pt>
                <c:pt idx="290">
                  <c:v>100.73928029856405</c:v>
                </c:pt>
                <c:pt idx="291">
                  <c:v>100.87632624247028</c:v>
                </c:pt>
                <c:pt idx="292">
                  <c:v>99.772280705923833</c:v>
                </c:pt>
                <c:pt idx="293">
                  <c:v>99.772280705923833</c:v>
                </c:pt>
                <c:pt idx="294">
                  <c:v>99.772280705923833</c:v>
                </c:pt>
                <c:pt idx="295">
                  <c:v>100.60649990204487</c:v>
                </c:pt>
                <c:pt idx="296">
                  <c:v>99.981383932475282</c:v>
                </c:pt>
                <c:pt idx="297">
                  <c:v>100.48215919571288</c:v>
                </c:pt>
                <c:pt idx="298">
                  <c:v>101.37679682375166</c:v>
                </c:pt>
                <c:pt idx="299">
                  <c:v>101.24971397981372</c:v>
                </c:pt>
                <c:pt idx="300">
                  <c:v>101.24971397981372</c:v>
                </c:pt>
                <c:pt idx="301">
                  <c:v>101.24971397981372</c:v>
                </c:pt>
                <c:pt idx="302">
                  <c:v>102.75079057350602</c:v>
                </c:pt>
                <c:pt idx="303">
                  <c:v>102.82239083321691</c:v>
                </c:pt>
                <c:pt idx="304">
                  <c:v>103.20101910020729</c:v>
                </c:pt>
                <c:pt idx="305">
                  <c:v>102.82808838579818</c:v>
                </c:pt>
                <c:pt idx="306">
                  <c:v>102.32868419136356</c:v>
                </c:pt>
                <c:pt idx="307">
                  <c:v>102.32868419136356</c:v>
                </c:pt>
                <c:pt idx="308">
                  <c:v>102.32868419136356</c:v>
                </c:pt>
                <c:pt idx="309">
                  <c:v>102.30150656086904</c:v>
                </c:pt>
                <c:pt idx="310">
                  <c:v>103.12417831084946</c:v>
                </c:pt>
                <c:pt idx="311">
                  <c:v>103.42237054139864</c:v>
                </c:pt>
                <c:pt idx="312">
                  <c:v>103.86443359167329</c:v>
                </c:pt>
                <c:pt idx="313">
                  <c:v>104.29717337408772</c:v>
                </c:pt>
                <c:pt idx="314">
                  <c:v>104.29717337408772</c:v>
                </c:pt>
                <c:pt idx="315">
                  <c:v>104.29717337408772</c:v>
                </c:pt>
                <c:pt idx="316">
                  <c:v>104.55353277204836</c:v>
                </c:pt>
                <c:pt idx="317">
                  <c:v>105.17026998782198</c:v>
                </c:pt>
                <c:pt idx="318">
                  <c:v>104.51907324280026</c:v>
                </c:pt>
                <c:pt idx="319">
                  <c:v>103.77994528521442</c:v>
                </c:pt>
                <c:pt idx="320">
                  <c:v>104.26652236929232</c:v>
                </c:pt>
                <c:pt idx="321">
                  <c:v>104.26652236929232</c:v>
                </c:pt>
                <c:pt idx="322">
                  <c:v>104.26652236929232</c:v>
                </c:pt>
                <c:pt idx="323">
                  <c:v>104.26652236929232</c:v>
                </c:pt>
                <c:pt idx="324">
                  <c:v>104.35972457969898</c:v>
                </c:pt>
                <c:pt idx="325">
                  <c:v>104.58921102912132</c:v>
                </c:pt>
                <c:pt idx="326">
                  <c:v>105.24397255303077</c:v>
                </c:pt>
                <c:pt idx="327">
                  <c:v>105.81509887995877</c:v>
                </c:pt>
                <c:pt idx="328">
                  <c:v>105.81509887995877</c:v>
                </c:pt>
                <c:pt idx="329">
                  <c:v>105.81509887995877</c:v>
                </c:pt>
                <c:pt idx="330">
                  <c:v>106.45246306416827</c:v>
                </c:pt>
                <c:pt idx="331">
                  <c:v>106.0700262727252</c:v>
                </c:pt>
                <c:pt idx="332">
                  <c:v>106.59956351262964</c:v>
                </c:pt>
                <c:pt idx="333">
                  <c:v>106.98273154076765</c:v>
                </c:pt>
                <c:pt idx="334">
                  <c:v>107.87237238472447</c:v>
                </c:pt>
                <c:pt idx="335">
                  <c:v>107.87237238472447</c:v>
                </c:pt>
                <c:pt idx="336">
                  <c:v>107.87237238472447</c:v>
                </c:pt>
                <c:pt idx="337">
                  <c:v>105.52589476711798</c:v>
                </c:pt>
                <c:pt idx="338">
                  <c:v>105.8830734243907</c:v>
                </c:pt>
                <c:pt idx="339">
                  <c:v>104.7554455044331</c:v>
                </c:pt>
                <c:pt idx="340">
                  <c:v>104.2961679236322</c:v>
                </c:pt>
                <c:pt idx="341">
                  <c:v>104.26938637968075</c:v>
                </c:pt>
                <c:pt idx="342">
                  <c:v>104.26938637968075</c:v>
                </c:pt>
                <c:pt idx="343">
                  <c:v>104.26938637968075</c:v>
                </c:pt>
                <c:pt idx="344">
                  <c:v>104.65279815338371</c:v>
                </c:pt>
                <c:pt idx="345">
                  <c:v>104.9023326755251</c:v>
                </c:pt>
                <c:pt idx="346">
                  <c:v>106.26575396139874</c:v>
                </c:pt>
                <c:pt idx="347">
                  <c:v>105.53253683376352</c:v>
                </c:pt>
                <c:pt idx="348">
                  <c:v>105.71552881666719</c:v>
                </c:pt>
                <c:pt idx="349">
                  <c:v>105.71552881666719</c:v>
                </c:pt>
                <c:pt idx="350">
                  <c:v>105.71552881666719</c:v>
                </c:pt>
                <c:pt idx="351">
                  <c:v>106.1986020582486</c:v>
                </c:pt>
                <c:pt idx="352">
                  <c:v>106.825424246773</c:v>
                </c:pt>
                <c:pt idx="353">
                  <c:v>107.88264016664894</c:v>
                </c:pt>
                <c:pt idx="354">
                  <c:v>107.80768840541964</c:v>
                </c:pt>
                <c:pt idx="355">
                  <c:v>109.13890480852119</c:v>
                </c:pt>
                <c:pt idx="356">
                  <c:v>109.13890480852119</c:v>
                </c:pt>
                <c:pt idx="357">
                  <c:v>109.13890480852119</c:v>
                </c:pt>
                <c:pt idx="358">
                  <c:v>108.41318285700888</c:v>
                </c:pt>
                <c:pt idx="359">
                  <c:v>108.15271025263931</c:v>
                </c:pt>
                <c:pt idx="360">
                  <c:v>108.77100134638962</c:v>
                </c:pt>
                <c:pt idx="361">
                  <c:v>109.60522054251066</c:v>
                </c:pt>
                <c:pt idx="362">
                  <c:v>109.57063914048008</c:v>
                </c:pt>
                <c:pt idx="363">
                  <c:v>109.57063914048008</c:v>
                </c:pt>
                <c:pt idx="364">
                  <c:v>109.57063914048008</c:v>
                </c:pt>
                <c:pt idx="365">
                  <c:v>109.75387486894874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A7-4AE1-90C3-6BC0A4CE4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28768"/>
        <c:axId val="183330304"/>
      </c:lineChart>
      <c:lineChart>
        <c:grouping val="standard"/>
        <c:varyColors val="0"/>
        <c:ser>
          <c:idx val="0"/>
          <c:order val="1"/>
          <c:tx>
            <c:strRef>
              <c:f>'Figure 20 data'!$H$3</c:f>
              <c:strCache>
                <c:ptCount val="1"/>
                <c:pt idx="0">
                  <c:v>Brent crude oil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'Figure 20 data'!$F$4:$F$4000</c:f>
              <c:numCache>
                <c:formatCode>m/d/yyyy</c:formatCode>
                <c:ptCount val="3997"/>
                <c:pt idx="0">
                  <c:v>43758</c:v>
                </c:pt>
                <c:pt idx="1">
                  <c:v>43759</c:v>
                </c:pt>
                <c:pt idx="2">
                  <c:v>43760</c:v>
                </c:pt>
                <c:pt idx="3">
                  <c:v>43761</c:v>
                </c:pt>
                <c:pt idx="4">
                  <c:v>43762</c:v>
                </c:pt>
                <c:pt idx="5">
                  <c:v>43763</c:v>
                </c:pt>
                <c:pt idx="6">
                  <c:v>43764</c:v>
                </c:pt>
                <c:pt idx="7">
                  <c:v>43765</c:v>
                </c:pt>
                <c:pt idx="8">
                  <c:v>43766</c:v>
                </c:pt>
                <c:pt idx="9">
                  <c:v>43767</c:v>
                </c:pt>
                <c:pt idx="10">
                  <c:v>43768</c:v>
                </c:pt>
                <c:pt idx="11">
                  <c:v>43769</c:v>
                </c:pt>
                <c:pt idx="12">
                  <c:v>43770</c:v>
                </c:pt>
                <c:pt idx="13">
                  <c:v>43771</c:v>
                </c:pt>
                <c:pt idx="14">
                  <c:v>43772</c:v>
                </c:pt>
                <c:pt idx="15">
                  <c:v>43773</c:v>
                </c:pt>
                <c:pt idx="16">
                  <c:v>43774</c:v>
                </c:pt>
                <c:pt idx="17">
                  <c:v>43775</c:v>
                </c:pt>
                <c:pt idx="18">
                  <c:v>43776</c:v>
                </c:pt>
                <c:pt idx="19">
                  <c:v>43777</c:v>
                </c:pt>
                <c:pt idx="20">
                  <c:v>43778</c:v>
                </c:pt>
                <c:pt idx="21">
                  <c:v>43779</c:v>
                </c:pt>
                <c:pt idx="22">
                  <c:v>43780</c:v>
                </c:pt>
                <c:pt idx="23">
                  <c:v>43781</c:v>
                </c:pt>
                <c:pt idx="24">
                  <c:v>43782</c:v>
                </c:pt>
                <c:pt idx="25">
                  <c:v>43783</c:v>
                </c:pt>
                <c:pt idx="26">
                  <c:v>43784</c:v>
                </c:pt>
                <c:pt idx="27">
                  <c:v>43785</c:v>
                </c:pt>
                <c:pt idx="28">
                  <c:v>43786</c:v>
                </c:pt>
                <c:pt idx="29">
                  <c:v>43787</c:v>
                </c:pt>
                <c:pt idx="30">
                  <c:v>43788</c:v>
                </c:pt>
                <c:pt idx="31">
                  <c:v>43789</c:v>
                </c:pt>
                <c:pt idx="32">
                  <c:v>43790</c:v>
                </c:pt>
                <c:pt idx="33">
                  <c:v>43791</c:v>
                </c:pt>
                <c:pt idx="34">
                  <c:v>43792</c:v>
                </c:pt>
                <c:pt idx="35">
                  <c:v>43793</c:v>
                </c:pt>
                <c:pt idx="36">
                  <c:v>43794</c:v>
                </c:pt>
                <c:pt idx="37">
                  <c:v>43795</c:v>
                </c:pt>
                <c:pt idx="38">
                  <c:v>43796</c:v>
                </c:pt>
                <c:pt idx="39">
                  <c:v>43797</c:v>
                </c:pt>
                <c:pt idx="40">
                  <c:v>43798</c:v>
                </c:pt>
                <c:pt idx="41">
                  <c:v>43799</c:v>
                </c:pt>
                <c:pt idx="42">
                  <c:v>43800</c:v>
                </c:pt>
                <c:pt idx="43">
                  <c:v>43801</c:v>
                </c:pt>
                <c:pt idx="44">
                  <c:v>43802</c:v>
                </c:pt>
                <c:pt idx="45">
                  <c:v>43803</c:v>
                </c:pt>
                <c:pt idx="46">
                  <c:v>43804</c:v>
                </c:pt>
                <c:pt idx="47">
                  <c:v>43805</c:v>
                </c:pt>
                <c:pt idx="48">
                  <c:v>43806</c:v>
                </c:pt>
                <c:pt idx="49">
                  <c:v>43807</c:v>
                </c:pt>
                <c:pt idx="50">
                  <c:v>43808</c:v>
                </c:pt>
                <c:pt idx="51">
                  <c:v>43809</c:v>
                </c:pt>
                <c:pt idx="52">
                  <c:v>43810</c:v>
                </c:pt>
                <c:pt idx="53">
                  <c:v>43811</c:v>
                </c:pt>
                <c:pt idx="54">
                  <c:v>43812</c:v>
                </c:pt>
                <c:pt idx="55">
                  <c:v>43813</c:v>
                </c:pt>
                <c:pt idx="56">
                  <c:v>43814</c:v>
                </c:pt>
                <c:pt idx="57">
                  <c:v>43815</c:v>
                </c:pt>
                <c:pt idx="58">
                  <c:v>43816</c:v>
                </c:pt>
                <c:pt idx="59">
                  <c:v>43817</c:v>
                </c:pt>
                <c:pt idx="60">
                  <c:v>43818</c:v>
                </c:pt>
                <c:pt idx="61">
                  <c:v>43819</c:v>
                </c:pt>
                <c:pt idx="62">
                  <c:v>43820</c:v>
                </c:pt>
                <c:pt idx="63">
                  <c:v>43821</c:v>
                </c:pt>
                <c:pt idx="64">
                  <c:v>43822</c:v>
                </c:pt>
                <c:pt idx="65">
                  <c:v>43823</c:v>
                </c:pt>
                <c:pt idx="66">
                  <c:v>43824</c:v>
                </c:pt>
                <c:pt idx="67">
                  <c:v>43825</c:v>
                </c:pt>
                <c:pt idx="68">
                  <c:v>43826</c:v>
                </c:pt>
                <c:pt idx="69">
                  <c:v>43827</c:v>
                </c:pt>
                <c:pt idx="70">
                  <c:v>43828</c:v>
                </c:pt>
                <c:pt idx="71">
                  <c:v>43829</c:v>
                </c:pt>
                <c:pt idx="72">
                  <c:v>43830</c:v>
                </c:pt>
                <c:pt idx="73">
                  <c:v>43831</c:v>
                </c:pt>
                <c:pt idx="74">
                  <c:v>43832</c:v>
                </c:pt>
                <c:pt idx="75">
                  <c:v>43833</c:v>
                </c:pt>
                <c:pt idx="76">
                  <c:v>43834</c:v>
                </c:pt>
                <c:pt idx="77">
                  <c:v>43835</c:v>
                </c:pt>
                <c:pt idx="78">
                  <c:v>43836</c:v>
                </c:pt>
                <c:pt idx="79">
                  <c:v>43837</c:v>
                </c:pt>
                <c:pt idx="80">
                  <c:v>43838</c:v>
                </c:pt>
                <c:pt idx="81">
                  <c:v>43839</c:v>
                </c:pt>
                <c:pt idx="82">
                  <c:v>43840</c:v>
                </c:pt>
                <c:pt idx="83">
                  <c:v>43841</c:v>
                </c:pt>
                <c:pt idx="84">
                  <c:v>43842</c:v>
                </c:pt>
                <c:pt idx="85">
                  <c:v>43843</c:v>
                </c:pt>
                <c:pt idx="86">
                  <c:v>43844</c:v>
                </c:pt>
                <c:pt idx="87">
                  <c:v>43845</c:v>
                </c:pt>
                <c:pt idx="88">
                  <c:v>43846</c:v>
                </c:pt>
                <c:pt idx="89">
                  <c:v>43847</c:v>
                </c:pt>
                <c:pt idx="90">
                  <c:v>43848</c:v>
                </c:pt>
                <c:pt idx="91">
                  <c:v>43849</c:v>
                </c:pt>
                <c:pt idx="92">
                  <c:v>43850</c:v>
                </c:pt>
                <c:pt idx="93">
                  <c:v>43851</c:v>
                </c:pt>
                <c:pt idx="94">
                  <c:v>43852</c:v>
                </c:pt>
                <c:pt idx="95">
                  <c:v>43853</c:v>
                </c:pt>
                <c:pt idx="96">
                  <c:v>43854</c:v>
                </c:pt>
                <c:pt idx="97">
                  <c:v>43855</c:v>
                </c:pt>
                <c:pt idx="98">
                  <c:v>43856</c:v>
                </c:pt>
                <c:pt idx="99">
                  <c:v>43857</c:v>
                </c:pt>
                <c:pt idx="100">
                  <c:v>43858</c:v>
                </c:pt>
                <c:pt idx="101">
                  <c:v>43859</c:v>
                </c:pt>
                <c:pt idx="102">
                  <c:v>43860</c:v>
                </c:pt>
                <c:pt idx="103">
                  <c:v>43861</c:v>
                </c:pt>
                <c:pt idx="104">
                  <c:v>43862</c:v>
                </c:pt>
                <c:pt idx="105">
                  <c:v>43863</c:v>
                </c:pt>
                <c:pt idx="106">
                  <c:v>43864</c:v>
                </c:pt>
                <c:pt idx="107">
                  <c:v>43865</c:v>
                </c:pt>
                <c:pt idx="108">
                  <c:v>43866</c:v>
                </c:pt>
                <c:pt idx="109">
                  <c:v>43867</c:v>
                </c:pt>
                <c:pt idx="110">
                  <c:v>43868</c:v>
                </c:pt>
                <c:pt idx="111">
                  <c:v>43869</c:v>
                </c:pt>
                <c:pt idx="112">
                  <c:v>43870</c:v>
                </c:pt>
                <c:pt idx="113">
                  <c:v>43871</c:v>
                </c:pt>
                <c:pt idx="114">
                  <c:v>43872</c:v>
                </c:pt>
                <c:pt idx="115">
                  <c:v>43873</c:v>
                </c:pt>
                <c:pt idx="116">
                  <c:v>43874</c:v>
                </c:pt>
                <c:pt idx="117">
                  <c:v>43875</c:v>
                </c:pt>
                <c:pt idx="118">
                  <c:v>43876</c:v>
                </c:pt>
                <c:pt idx="119">
                  <c:v>43877</c:v>
                </c:pt>
                <c:pt idx="120">
                  <c:v>43878</c:v>
                </c:pt>
                <c:pt idx="121">
                  <c:v>43879</c:v>
                </c:pt>
                <c:pt idx="122">
                  <c:v>43880</c:v>
                </c:pt>
                <c:pt idx="123">
                  <c:v>43881</c:v>
                </c:pt>
                <c:pt idx="124">
                  <c:v>43882</c:v>
                </c:pt>
                <c:pt idx="125">
                  <c:v>43883</c:v>
                </c:pt>
                <c:pt idx="126">
                  <c:v>43884</c:v>
                </c:pt>
                <c:pt idx="127">
                  <c:v>43885</c:v>
                </c:pt>
                <c:pt idx="128">
                  <c:v>43886</c:v>
                </c:pt>
                <c:pt idx="129">
                  <c:v>43887</c:v>
                </c:pt>
                <c:pt idx="130">
                  <c:v>43888</c:v>
                </c:pt>
                <c:pt idx="131">
                  <c:v>43889</c:v>
                </c:pt>
                <c:pt idx="132">
                  <c:v>43890</c:v>
                </c:pt>
                <c:pt idx="133">
                  <c:v>43891</c:v>
                </c:pt>
                <c:pt idx="134">
                  <c:v>43892</c:v>
                </c:pt>
                <c:pt idx="135">
                  <c:v>43893</c:v>
                </c:pt>
                <c:pt idx="136">
                  <c:v>43894</c:v>
                </c:pt>
                <c:pt idx="137">
                  <c:v>43895</c:v>
                </c:pt>
                <c:pt idx="138">
                  <c:v>43896</c:v>
                </c:pt>
                <c:pt idx="139">
                  <c:v>43897</c:v>
                </c:pt>
                <c:pt idx="140">
                  <c:v>43898</c:v>
                </c:pt>
                <c:pt idx="141">
                  <c:v>43899</c:v>
                </c:pt>
                <c:pt idx="142">
                  <c:v>43900</c:v>
                </c:pt>
                <c:pt idx="143">
                  <c:v>43901</c:v>
                </c:pt>
                <c:pt idx="144">
                  <c:v>43902</c:v>
                </c:pt>
                <c:pt idx="145">
                  <c:v>43903</c:v>
                </c:pt>
                <c:pt idx="146">
                  <c:v>43904</c:v>
                </c:pt>
                <c:pt idx="147">
                  <c:v>43905</c:v>
                </c:pt>
                <c:pt idx="148">
                  <c:v>43906</c:v>
                </c:pt>
                <c:pt idx="149">
                  <c:v>43907</c:v>
                </c:pt>
                <c:pt idx="150">
                  <c:v>43908</c:v>
                </c:pt>
                <c:pt idx="151">
                  <c:v>43909</c:v>
                </c:pt>
                <c:pt idx="152">
                  <c:v>43910</c:v>
                </c:pt>
                <c:pt idx="153">
                  <c:v>43911</c:v>
                </c:pt>
                <c:pt idx="154">
                  <c:v>43912</c:v>
                </c:pt>
                <c:pt idx="155">
                  <c:v>43913</c:v>
                </c:pt>
                <c:pt idx="156">
                  <c:v>43914</c:v>
                </c:pt>
                <c:pt idx="157">
                  <c:v>43915</c:v>
                </c:pt>
                <c:pt idx="158">
                  <c:v>43916</c:v>
                </c:pt>
                <c:pt idx="159">
                  <c:v>43917</c:v>
                </c:pt>
                <c:pt idx="160">
                  <c:v>43918</c:v>
                </c:pt>
                <c:pt idx="161">
                  <c:v>43919</c:v>
                </c:pt>
                <c:pt idx="162">
                  <c:v>43920</c:v>
                </c:pt>
                <c:pt idx="163">
                  <c:v>43921</c:v>
                </c:pt>
                <c:pt idx="164">
                  <c:v>43922</c:v>
                </c:pt>
                <c:pt idx="165">
                  <c:v>43923</c:v>
                </c:pt>
                <c:pt idx="166">
                  <c:v>43924</c:v>
                </c:pt>
                <c:pt idx="167">
                  <c:v>43925</c:v>
                </c:pt>
                <c:pt idx="168">
                  <c:v>43926</c:v>
                </c:pt>
                <c:pt idx="169">
                  <c:v>43927</c:v>
                </c:pt>
                <c:pt idx="170">
                  <c:v>43928</c:v>
                </c:pt>
                <c:pt idx="171">
                  <c:v>43929</c:v>
                </c:pt>
                <c:pt idx="172">
                  <c:v>43930</c:v>
                </c:pt>
                <c:pt idx="173">
                  <c:v>43931</c:v>
                </c:pt>
                <c:pt idx="174">
                  <c:v>43932</c:v>
                </c:pt>
                <c:pt idx="175">
                  <c:v>43933</c:v>
                </c:pt>
                <c:pt idx="176">
                  <c:v>43934</c:v>
                </c:pt>
                <c:pt idx="177">
                  <c:v>43935</c:v>
                </c:pt>
                <c:pt idx="178">
                  <c:v>43936</c:v>
                </c:pt>
                <c:pt idx="179">
                  <c:v>43937</c:v>
                </c:pt>
                <c:pt idx="180">
                  <c:v>43938</c:v>
                </c:pt>
                <c:pt idx="181">
                  <c:v>43939</c:v>
                </c:pt>
                <c:pt idx="182">
                  <c:v>43940</c:v>
                </c:pt>
                <c:pt idx="183">
                  <c:v>43941</c:v>
                </c:pt>
                <c:pt idx="184">
                  <c:v>43942</c:v>
                </c:pt>
                <c:pt idx="185">
                  <c:v>43943</c:v>
                </c:pt>
                <c:pt idx="186">
                  <c:v>43944</c:v>
                </c:pt>
                <c:pt idx="187">
                  <c:v>43945</c:v>
                </c:pt>
                <c:pt idx="188">
                  <c:v>43946</c:v>
                </c:pt>
                <c:pt idx="189">
                  <c:v>43947</c:v>
                </c:pt>
                <c:pt idx="190">
                  <c:v>43948</c:v>
                </c:pt>
                <c:pt idx="191">
                  <c:v>43949</c:v>
                </c:pt>
                <c:pt idx="192">
                  <c:v>43950</c:v>
                </c:pt>
                <c:pt idx="193">
                  <c:v>43951</c:v>
                </c:pt>
                <c:pt idx="194">
                  <c:v>43952</c:v>
                </c:pt>
                <c:pt idx="195">
                  <c:v>43953</c:v>
                </c:pt>
                <c:pt idx="196">
                  <c:v>43954</c:v>
                </c:pt>
                <c:pt idx="197">
                  <c:v>43955</c:v>
                </c:pt>
                <c:pt idx="198">
                  <c:v>43956</c:v>
                </c:pt>
                <c:pt idx="199">
                  <c:v>43957</c:v>
                </c:pt>
                <c:pt idx="200">
                  <c:v>43958</c:v>
                </c:pt>
                <c:pt idx="201">
                  <c:v>43959</c:v>
                </c:pt>
                <c:pt idx="202">
                  <c:v>43960</c:v>
                </c:pt>
                <c:pt idx="203">
                  <c:v>43961</c:v>
                </c:pt>
                <c:pt idx="204">
                  <c:v>43962</c:v>
                </c:pt>
                <c:pt idx="205">
                  <c:v>43963</c:v>
                </c:pt>
                <c:pt idx="206">
                  <c:v>43964</c:v>
                </c:pt>
                <c:pt idx="207">
                  <c:v>43965</c:v>
                </c:pt>
                <c:pt idx="208">
                  <c:v>43966</c:v>
                </c:pt>
                <c:pt idx="209">
                  <c:v>43967</c:v>
                </c:pt>
                <c:pt idx="210">
                  <c:v>43968</c:v>
                </c:pt>
                <c:pt idx="211">
                  <c:v>43969</c:v>
                </c:pt>
                <c:pt idx="212">
                  <c:v>43970</c:v>
                </c:pt>
                <c:pt idx="213">
                  <c:v>43971</c:v>
                </c:pt>
                <c:pt idx="214">
                  <c:v>43972</c:v>
                </c:pt>
                <c:pt idx="215">
                  <c:v>43973</c:v>
                </c:pt>
                <c:pt idx="216">
                  <c:v>43974</c:v>
                </c:pt>
                <c:pt idx="217">
                  <c:v>43975</c:v>
                </c:pt>
                <c:pt idx="218">
                  <c:v>43976</c:v>
                </c:pt>
                <c:pt idx="219">
                  <c:v>43977</c:v>
                </c:pt>
                <c:pt idx="220">
                  <c:v>43978</c:v>
                </c:pt>
                <c:pt idx="221">
                  <c:v>43979</c:v>
                </c:pt>
                <c:pt idx="222">
                  <c:v>43980</c:v>
                </c:pt>
                <c:pt idx="223">
                  <c:v>43981</c:v>
                </c:pt>
                <c:pt idx="224">
                  <c:v>43982</c:v>
                </c:pt>
                <c:pt idx="225">
                  <c:v>43983</c:v>
                </c:pt>
                <c:pt idx="226">
                  <c:v>43984</c:v>
                </c:pt>
                <c:pt idx="227">
                  <c:v>43985</c:v>
                </c:pt>
                <c:pt idx="228">
                  <c:v>43986</c:v>
                </c:pt>
                <c:pt idx="229">
                  <c:v>43987</c:v>
                </c:pt>
                <c:pt idx="230">
                  <c:v>43988</c:v>
                </c:pt>
                <c:pt idx="231">
                  <c:v>43989</c:v>
                </c:pt>
                <c:pt idx="232">
                  <c:v>43990</c:v>
                </c:pt>
                <c:pt idx="233">
                  <c:v>43991</c:v>
                </c:pt>
                <c:pt idx="234">
                  <c:v>43992</c:v>
                </c:pt>
                <c:pt idx="235">
                  <c:v>43993</c:v>
                </c:pt>
                <c:pt idx="236">
                  <c:v>43994</c:v>
                </c:pt>
                <c:pt idx="237">
                  <c:v>43995</c:v>
                </c:pt>
                <c:pt idx="238">
                  <c:v>43996</c:v>
                </c:pt>
                <c:pt idx="239">
                  <c:v>43997</c:v>
                </c:pt>
                <c:pt idx="240">
                  <c:v>43998</c:v>
                </c:pt>
                <c:pt idx="241">
                  <c:v>43999</c:v>
                </c:pt>
                <c:pt idx="242">
                  <c:v>44000</c:v>
                </c:pt>
                <c:pt idx="243">
                  <c:v>44001</c:v>
                </c:pt>
                <c:pt idx="244">
                  <c:v>44002</c:v>
                </c:pt>
                <c:pt idx="245">
                  <c:v>44003</c:v>
                </c:pt>
                <c:pt idx="246">
                  <c:v>44004</c:v>
                </c:pt>
                <c:pt idx="247">
                  <c:v>44005</c:v>
                </c:pt>
                <c:pt idx="248">
                  <c:v>44006</c:v>
                </c:pt>
                <c:pt idx="249">
                  <c:v>44007</c:v>
                </c:pt>
                <c:pt idx="250">
                  <c:v>44008</c:v>
                </c:pt>
                <c:pt idx="251">
                  <c:v>44009</c:v>
                </c:pt>
                <c:pt idx="252">
                  <c:v>44010</c:v>
                </c:pt>
                <c:pt idx="253">
                  <c:v>44011</c:v>
                </c:pt>
                <c:pt idx="254">
                  <c:v>44012</c:v>
                </c:pt>
                <c:pt idx="255">
                  <c:v>44013</c:v>
                </c:pt>
                <c:pt idx="256">
                  <c:v>44014</c:v>
                </c:pt>
                <c:pt idx="257">
                  <c:v>44015</c:v>
                </c:pt>
                <c:pt idx="258">
                  <c:v>44016</c:v>
                </c:pt>
                <c:pt idx="259">
                  <c:v>44017</c:v>
                </c:pt>
                <c:pt idx="260">
                  <c:v>44018</c:v>
                </c:pt>
                <c:pt idx="261">
                  <c:v>44019</c:v>
                </c:pt>
                <c:pt idx="262">
                  <c:v>44020</c:v>
                </c:pt>
                <c:pt idx="263">
                  <c:v>44021</c:v>
                </c:pt>
                <c:pt idx="264">
                  <c:v>44022</c:v>
                </c:pt>
                <c:pt idx="265">
                  <c:v>44023</c:v>
                </c:pt>
                <c:pt idx="266">
                  <c:v>44024</c:v>
                </c:pt>
                <c:pt idx="267">
                  <c:v>44025</c:v>
                </c:pt>
                <c:pt idx="268">
                  <c:v>44026</c:v>
                </c:pt>
                <c:pt idx="269">
                  <c:v>44027</c:v>
                </c:pt>
                <c:pt idx="270">
                  <c:v>44028</c:v>
                </c:pt>
                <c:pt idx="271">
                  <c:v>44029</c:v>
                </c:pt>
                <c:pt idx="272">
                  <c:v>44030</c:v>
                </c:pt>
                <c:pt idx="273">
                  <c:v>44031</c:v>
                </c:pt>
                <c:pt idx="274">
                  <c:v>44032</c:v>
                </c:pt>
                <c:pt idx="275">
                  <c:v>44033</c:v>
                </c:pt>
                <c:pt idx="276">
                  <c:v>44034</c:v>
                </c:pt>
                <c:pt idx="277">
                  <c:v>44035</c:v>
                </c:pt>
                <c:pt idx="278">
                  <c:v>44036</c:v>
                </c:pt>
                <c:pt idx="279">
                  <c:v>44037</c:v>
                </c:pt>
                <c:pt idx="280">
                  <c:v>44038</c:v>
                </c:pt>
                <c:pt idx="281">
                  <c:v>44039</c:v>
                </c:pt>
                <c:pt idx="282">
                  <c:v>44040</c:v>
                </c:pt>
                <c:pt idx="283">
                  <c:v>44041</c:v>
                </c:pt>
                <c:pt idx="284">
                  <c:v>44042</c:v>
                </c:pt>
                <c:pt idx="285">
                  <c:v>44043</c:v>
                </c:pt>
                <c:pt idx="286">
                  <c:v>44044</c:v>
                </c:pt>
                <c:pt idx="287">
                  <c:v>44045</c:v>
                </c:pt>
                <c:pt idx="288">
                  <c:v>44046</c:v>
                </c:pt>
                <c:pt idx="289">
                  <c:v>44047</c:v>
                </c:pt>
                <c:pt idx="290">
                  <c:v>44048</c:v>
                </c:pt>
                <c:pt idx="291">
                  <c:v>44049</c:v>
                </c:pt>
                <c:pt idx="292">
                  <c:v>44050</c:v>
                </c:pt>
                <c:pt idx="293">
                  <c:v>44051</c:v>
                </c:pt>
                <c:pt idx="294">
                  <c:v>44052</c:v>
                </c:pt>
                <c:pt idx="295">
                  <c:v>44053</c:v>
                </c:pt>
                <c:pt idx="296">
                  <c:v>44054</c:v>
                </c:pt>
                <c:pt idx="297">
                  <c:v>44055</c:v>
                </c:pt>
                <c:pt idx="298">
                  <c:v>44056</c:v>
                </c:pt>
                <c:pt idx="299">
                  <c:v>44057</c:v>
                </c:pt>
                <c:pt idx="300">
                  <c:v>44058</c:v>
                </c:pt>
                <c:pt idx="301">
                  <c:v>44059</c:v>
                </c:pt>
                <c:pt idx="302">
                  <c:v>44060</c:v>
                </c:pt>
                <c:pt idx="303">
                  <c:v>44061</c:v>
                </c:pt>
                <c:pt idx="304">
                  <c:v>44062</c:v>
                </c:pt>
                <c:pt idx="305">
                  <c:v>44063</c:v>
                </c:pt>
                <c:pt idx="306">
                  <c:v>44064</c:v>
                </c:pt>
                <c:pt idx="307">
                  <c:v>44065</c:v>
                </c:pt>
                <c:pt idx="308">
                  <c:v>44066</c:v>
                </c:pt>
                <c:pt idx="309">
                  <c:v>44067</c:v>
                </c:pt>
                <c:pt idx="310">
                  <c:v>44068</c:v>
                </c:pt>
                <c:pt idx="311">
                  <c:v>44069</c:v>
                </c:pt>
                <c:pt idx="312">
                  <c:v>44070</c:v>
                </c:pt>
                <c:pt idx="313">
                  <c:v>44071</c:v>
                </c:pt>
                <c:pt idx="314">
                  <c:v>44072</c:v>
                </c:pt>
                <c:pt idx="315">
                  <c:v>44073</c:v>
                </c:pt>
                <c:pt idx="316">
                  <c:v>44074</c:v>
                </c:pt>
                <c:pt idx="317">
                  <c:v>44075</c:v>
                </c:pt>
                <c:pt idx="318">
                  <c:v>44076</c:v>
                </c:pt>
                <c:pt idx="319">
                  <c:v>44077</c:v>
                </c:pt>
                <c:pt idx="320">
                  <c:v>44078</c:v>
                </c:pt>
                <c:pt idx="321">
                  <c:v>44079</c:v>
                </c:pt>
                <c:pt idx="322">
                  <c:v>44080</c:v>
                </c:pt>
                <c:pt idx="323">
                  <c:v>44081</c:v>
                </c:pt>
                <c:pt idx="324">
                  <c:v>44082</c:v>
                </c:pt>
                <c:pt idx="325">
                  <c:v>44083</c:v>
                </c:pt>
                <c:pt idx="326">
                  <c:v>44084</c:v>
                </c:pt>
                <c:pt idx="327">
                  <c:v>44085</c:v>
                </c:pt>
                <c:pt idx="328">
                  <c:v>44086</c:v>
                </c:pt>
                <c:pt idx="329">
                  <c:v>44087</c:v>
                </c:pt>
                <c:pt idx="330">
                  <c:v>44088</c:v>
                </c:pt>
                <c:pt idx="331">
                  <c:v>44089</c:v>
                </c:pt>
                <c:pt idx="332">
                  <c:v>44090</c:v>
                </c:pt>
                <c:pt idx="333">
                  <c:v>44091</c:v>
                </c:pt>
                <c:pt idx="334">
                  <c:v>44092</c:v>
                </c:pt>
                <c:pt idx="335">
                  <c:v>44093</c:v>
                </c:pt>
                <c:pt idx="336">
                  <c:v>44094</c:v>
                </c:pt>
                <c:pt idx="337">
                  <c:v>44095</c:v>
                </c:pt>
                <c:pt idx="338">
                  <c:v>44096</c:v>
                </c:pt>
                <c:pt idx="339">
                  <c:v>44097</c:v>
                </c:pt>
                <c:pt idx="340">
                  <c:v>44098</c:v>
                </c:pt>
                <c:pt idx="341">
                  <c:v>44099</c:v>
                </c:pt>
                <c:pt idx="342">
                  <c:v>44100</c:v>
                </c:pt>
                <c:pt idx="343">
                  <c:v>44101</c:v>
                </c:pt>
                <c:pt idx="344">
                  <c:v>44102</c:v>
                </c:pt>
                <c:pt idx="345">
                  <c:v>44103</c:v>
                </c:pt>
                <c:pt idx="346">
                  <c:v>44104</c:v>
                </c:pt>
                <c:pt idx="347">
                  <c:v>44105</c:v>
                </c:pt>
                <c:pt idx="348">
                  <c:v>44106</c:v>
                </c:pt>
                <c:pt idx="349">
                  <c:v>44107</c:v>
                </c:pt>
                <c:pt idx="350">
                  <c:v>44108</c:v>
                </c:pt>
                <c:pt idx="351">
                  <c:v>44109</c:v>
                </c:pt>
                <c:pt idx="352">
                  <c:v>44110</c:v>
                </c:pt>
                <c:pt idx="353">
                  <c:v>44111</c:v>
                </c:pt>
                <c:pt idx="354">
                  <c:v>44112</c:v>
                </c:pt>
                <c:pt idx="355">
                  <c:v>44113</c:v>
                </c:pt>
                <c:pt idx="356">
                  <c:v>44114</c:v>
                </c:pt>
                <c:pt idx="357">
                  <c:v>44115</c:v>
                </c:pt>
                <c:pt idx="358">
                  <c:v>44116</c:v>
                </c:pt>
                <c:pt idx="359">
                  <c:v>44117</c:v>
                </c:pt>
                <c:pt idx="360">
                  <c:v>44118</c:v>
                </c:pt>
                <c:pt idx="361">
                  <c:v>44119</c:v>
                </c:pt>
                <c:pt idx="362">
                  <c:v>44120</c:v>
                </c:pt>
                <c:pt idx="363">
                  <c:v>44121</c:v>
                </c:pt>
                <c:pt idx="364">
                  <c:v>44122</c:v>
                </c:pt>
                <c:pt idx="365">
                  <c:v>44123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20 data'!$H$4:$H$4000</c:f>
              <c:numCache>
                <c:formatCode>0.00</c:formatCode>
                <c:ptCount val="3997"/>
                <c:pt idx="0">
                  <c:v>59.42</c:v>
                </c:pt>
                <c:pt idx="1">
                  <c:v>58.96</c:v>
                </c:pt>
                <c:pt idx="2">
                  <c:v>59.7</c:v>
                </c:pt>
                <c:pt idx="3">
                  <c:v>61.17</c:v>
                </c:pt>
                <c:pt idx="4">
                  <c:v>61.67</c:v>
                </c:pt>
                <c:pt idx="5">
                  <c:v>62.02</c:v>
                </c:pt>
                <c:pt idx="6">
                  <c:v>62.02</c:v>
                </c:pt>
                <c:pt idx="7">
                  <c:v>62.02</c:v>
                </c:pt>
                <c:pt idx="8">
                  <c:v>61.57</c:v>
                </c:pt>
                <c:pt idx="9">
                  <c:v>61.59</c:v>
                </c:pt>
                <c:pt idx="10">
                  <c:v>60.61</c:v>
                </c:pt>
                <c:pt idx="11">
                  <c:v>60.23</c:v>
                </c:pt>
                <c:pt idx="12">
                  <c:v>61.69</c:v>
                </c:pt>
                <c:pt idx="13">
                  <c:v>61.69</c:v>
                </c:pt>
                <c:pt idx="14">
                  <c:v>61.69</c:v>
                </c:pt>
                <c:pt idx="15">
                  <c:v>62.13</c:v>
                </c:pt>
                <c:pt idx="16">
                  <c:v>62.96</c:v>
                </c:pt>
                <c:pt idx="17">
                  <c:v>61.74</c:v>
                </c:pt>
                <c:pt idx="18">
                  <c:v>62.29</c:v>
                </c:pt>
                <c:pt idx="19">
                  <c:v>62.51</c:v>
                </c:pt>
                <c:pt idx="20">
                  <c:v>62.51</c:v>
                </c:pt>
                <c:pt idx="21">
                  <c:v>62.51</c:v>
                </c:pt>
                <c:pt idx="22">
                  <c:v>62.18</c:v>
                </c:pt>
                <c:pt idx="23">
                  <c:v>62.06</c:v>
                </c:pt>
                <c:pt idx="24">
                  <c:v>62.37</c:v>
                </c:pt>
                <c:pt idx="25">
                  <c:v>62.28</c:v>
                </c:pt>
                <c:pt idx="26">
                  <c:v>63.3</c:v>
                </c:pt>
                <c:pt idx="27">
                  <c:v>63.3</c:v>
                </c:pt>
                <c:pt idx="28">
                  <c:v>63.3</c:v>
                </c:pt>
                <c:pt idx="29">
                  <c:v>62.44</c:v>
                </c:pt>
                <c:pt idx="30">
                  <c:v>60.91</c:v>
                </c:pt>
                <c:pt idx="31">
                  <c:v>62.4</c:v>
                </c:pt>
                <c:pt idx="32">
                  <c:v>63.97</c:v>
                </c:pt>
                <c:pt idx="33">
                  <c:v>63.39</c:v>
                </c:pt>
                <c:pt idx="34">
                  <c:v>63.39</c:v>
                </c:pt>
                <c:pt idx="35">
                  <c:v>63.39</c:v>
                </c:pt>
                <c:pt idx="36">
                  <c:v>63.65</c:v>
                </c:pt>
                <c:pt idx="37">
                  <c:v>64.27</c:v>
                </c:pt>
                <c:pt idx="38">
                  <c:v>64.06</c:v>
                </c:pt>
                <c:pt idx="39">
                  <c:v>63.87</c:v>
                </c:pt>
                <c:pt idx="40">
                  <c:v>62.43</c:v>
                </c:pt>
                <c:pt idx="41">
                  <c:v>62.43</c:v>
                </c:pt>
                <c:pt idx="42">
                  <c:v>62.43</c:v>
                </c:pt>
                <c:pt idx="43">
                  <c:v>60.92</c:v>
                </c:pt>
                <c:pt idx="44">
                  <c:v>60.82</c:v>
                </c:pt>
                <c:pt idx="45">
                  <c:v>63</c:v>
                </c:pt>
                <c:pt idx="46">
                  <c:v>63.39</c:v>
                </c:pt>
                <c:pt idx="47">
                  <c:v>64.39</c:v>
                </c:pt>
                <c:pt idx="48">
                  <c:v>64.39</c:v>
                </c:pt>
                <c:pt idx="49">
                  <c:v>64.39</c:v>
                </c:pt>
                <c:pt idx="50">
                  <c:v>64.25</c:v>
                </c:pt>
                <c:pt idx="51">
                  <c:v>64.34</c:v>
                </c:pt>
                <c:pt idx="52">
                  <c:v>63.72</c:v>
                </c:pt>
                <c:pt idx="53">
                  <c:v>64.2</c:v>
                </c:pt>
                <c:pt idx="54">
                  <c:v>65.22</c:v>
                </c:pt>
                <c:pt idx="55">
                  <c:v>65.22</c:v>
                </c:pt>
                <c:pt idx="56">
                  <c:v>65.22</c:v>
                </c:pt>
                <c:pt idx="57">
                  <c:v>65.34</c:v>
                </c:pt>
                <c:pt idx="58">
                  <c:v>66.099999999999994</c:v>
                </c:pt>
                <c:pt idx="59">
                  <c:v>66.17</c:v>
                </c:pt>
                <c:pt idx="60">
                  <c:v>66.540000000000006</c:v>
                </c:pt>
                <c:pt idx="61">
                  <c:v>66.14</c:v>
                </c:pt>
                <c:pt idx="62">
                  <c:v>66.14</c:v>
                </c:pt>
                <c:pt idx="63">
                  <c:v>66.14</c:v>
                </c:pt>
                <c:pt idx="64">
                  <c:v>66.39</c:v>
                </c:pt>
                <c:pt idx="65">
                  <c:v>67.2</c:v>
                </c:pt>
                <c:pt idx="66">
                  <c:v>67.2</c:v>
                </c:pt>
                <c:pt idx="67">
                  <c:v>67.92</c:v>
                </c:pt>
                <c:pt idx="68">
                  <c:v>68.16</c:v>
                </c:pt>
                <c:pt idx="69">
                  <c:v>68.16</c:v>
                </c:pt>
                <c:pt idx="70">
                  <c:v>68.16</c:v>
                </c:pt>
                <c:pt idx="71">
                  <c:v>68.44</c:v>
                </c:pt>
                <c:pt idx="72">
                  <c:v>66</c:v>
                </c:pt>
                <c:pt idx="73">
                  <c:v>66</c:v>
                </c:pt>
                <c:pt idx="74">
                  <c:v>66.25</c:v>
                </c:pt>
                <c:pt idx="75">
                  <c:v>68.599999999999994</c:v>
                </c:pt>
                <c:pt idx="76">
                  <c:v>68.599999999999994</c:v>
                </c:pt>
                <c:pt idx="77">
                  <c:v>68.599999999999994</c:v>
                </c:pt>
                <c:pt idx="78">
                  <c:v>68.91</c:v>
                </c:pt>
                <c:pt idx="79">
                  <c:v>68.27</c:v>
                </c:pt>
                <c:pt idx="80">
                  <c:v>65.44</c:v>
                </c:pt>
                <c:pt idx="81">
                  <c:v>65.37</c:v>
                </c:pt>
                <c:pt idx="82">
                  <c:v>64.98</c:v>
                </c:pt>
                <c:pt idx="83">
                  <c:v>64.98</c:v>
                </c:pt>
                <c:pt idx="84">
                  <c:v>64.98</c:v>
                </c:pt>
                <c:pt idx="85">
                  <c:v>64.2</c:v>
                </c:pt>
                <c:pt idx="86">
                  <c:v>64.489999999999995</c:v>
                </c:pt>
                <c:pt idx="87">
                  <c:v>64</c:v>
                </c:pt>
                <c:pt idx="88">
                  <c:v>64.62</c:v>
                </c:pt>
                <c:pt idx="89">
                  <c:v>64.849999999999994</c:v>
                </c:pt>
                <c:pt idx="90">
                  <c:v>64.849999999999994</c:v>
                </c:pt>
                <c:pt idx="91">
                  <c:v>64.849999999999994</c:v>
                </c:pt>
                <c:pt idx="92">
                  <c:v>65.2</c:v>
                </c:pt>
                <c:pt idx="93">
                  <c:v>64.59</c:v>
                </c:pt>
                <c:pt idx="94">
                  <c:v>63.21</c:v>
                </c:pt>
                <c:pt idx="95">
                  <c:v>62.04</c:v>
                </c:pt>
                <c:pt idx="96">
                  <c:v>60.69</c:v>
                </c:pt>
                <c:pt idx="97">
                  <c:v>60.69</c:v>
                </c:pt>
                <c:pt idx="98">
                  <c:v>60.69</c:v>
                </c:pt>
                <c:pt idx="99">
                  <c:v>59.32</c:v>
                </c:pt>
                <c:pt idx="100">
                  <c:v>59.51</c:v>
                </c:pt>
                <c:pt idx="101">
                  <c:v>59.81</c:v>
                </c:pt>
                <c:pt idx="102">
                  <c:v>58.29</c:v>
                </c:pt>
                <c:pt idx="103">
                  <c:v>58.16</c:v>
                </c:pt>
                <c:pt idx="104">
                  <c:v>58.16</c:v>
                </c:pt>
                <c:pt idx="105">
                  <c:v>58.16</c:v>
                </c:pt>
                <c:pt idx="106">
                  <c:v>54.45</c:v>
                </c:pt>
                <c:pt idx="107">
                  <c:v>53.96</c:v>
                </c:pt>
                <c:pt idx="108">
                  <c:v>55.28</c:v>
                </c:pt>
                <c:pt idx="109">
                  <c:v>54.93</c:v>
                </c:pt>
                <c:pt idx="110">
                  <c:v>54.47</c:v>
                </c:pt>
                <c:pt idx="111">
                  <c:v>54.47</c:v>
                </c:pt>
                <c:pt idx="112">
                  <c:v>54.47</c:v>
                </c:pt>
                <c:pt idx="113">
                  <c:v>53.27</c:v>
                </c:pt>
                <c:pt idx="114">
                  <c:v>54.01</c:v>
                </c:pt>
                <c:pt idx="115">
                  <c:v>55.79</c:v>
                </c:pt>
                <c:pt idx="116">
                  <c:v>56.34</c:v>
                </c:pt>
                <c:pt idx="117">
                  <c:v>57.32</c:v>
                </c:pt>
                <c:pt idx="118">
                  <c:v>57.32</c:v>
                </c:pt>
                <c:pt idx="119">
                  <c:v>57.32</c:v>
                </c:pt>
                <c:pt idx="120">
                  <c:v>57.67</c:v>
                </c:pt>
                <c:pt idx="121">
                  <c:v>57.75</c:v>
                </c:pt>
                <c:pt idx="122">
                  <c:v>59.12</c:v>
                </c:pt>
                <c:pt idx="123">
                  <c:v>59.31</c:v>
                </c:pt>
                <c:pt idx="124">
                  <c:v>58.5</c:v>
                </c:pt>
                <c:pt idx="125">
                  <c:v>58.5</c:v>
                </c:pt>
                <c:pt idx="126">
                  <c:v>58.5</c:v>
                </c:pt>
                <c:pt idx="127">
                  <c:v>56.3</c:v>
                </c:pt>
                <c:pt idx="128">
                  <c:v>54.95</c:v>
                </c:pt>
                <c:pt idx="129">
                  <c:v>53.43</c:v>
                </c:pt>
                <c:pt idx="130">
                  <c:v>52.18</c:v>
                </c:pt>
                <c:pt idx="131">
                  <c:v>50.52</c:v>
                </c:pt>
                <c:pt idx="132">
                  <c:v>50.52</c:v>
                </c:pt>
                <c:pt idx="133">
                  <c:v>50.52</c:v>
                </c:pt>
                <c:pt idx="134">
                  <c:v>51.9</c:v>
                </c:pt>
                <c:pt idx="135">
                  <c:v>51.86</c:v>
                </c:pt>
                <c:pt idx="136">
                  <c:v>51.13</c:v>
                </c:pt>
                <c:pt idx="137">
                  <c:v>49.99</c:v>
                </c:pt>
                <c:pt idx="138">
                  <c:v>45.27</c:v>
                </c:pt>
                <c:pt idx="139">
                  <c:v>45.27</c:v>
                </c:pt>
                <c:pt idx="140">
                  <c:v>45.27</c:v>
                </c:pt>
                <c:pt idx="141">
                  <c:v>34.36</c:v>
                </c:pt>
                <c:pt idx="142">
                  <c:v>37.22</c:v>
                </c:pt>
                <c:pt idx="143">
                  <c:v>35.79</c:v>
                </c:pt>
                <c:pt idx="144">
                  <c:v>33.22</c:v>
                </c:pt>
                <c:pt idx="145">
                  <c:v>33.85</c:v>
                </c:pt>
                <c:pt idx="146">
                  <c:v>33.85</c:v>
                </c:pt>
                <c:pt idx="147">
                  <c:v>33.85</c:v>
                </c:pt>
                <c:pt idx="148">
                  <c:v>30.05</c:v>
                </c:pt>
                <c:pt idx="149">
                  <c:v>28.73</c:v>
                </c:pt>
                <c:pt idx="150">
                  <c:v>24.88</c:v>
                </c:pt>
                <c:pt idx="151">
                  <c:v>28.47</c:v>
                </c:pt>
                <c:pt idx="152">
                  <c:v>26.98</c:v>
                </c:pt>
                <c:pt idx="153">
                  <c:v>26.98</c:v>
                </c:pt>
                <c:pt idx="154">
                  <c:v>26.98</c:v>
                </c:pt>
                <c:pt idx="155">
                  <c:v>27.03</c:v>
                </c:pt>
                <c:pt idx="156">
                  <c:v>27.15</c:v>
                </c:pt>
                <c:pt idx="157">
                  <c:v>27.39</c:v>
                </c:pt>
                <c:pt idx="158">
                  <c:v>26.34</c:v>
                </c:pt>
                <c:pt idx="159">
                  <c:v>24.93</c:v>
                </c:pt>
                <c:pt idx="160">
                  <c:v>24.93</c:v>
                </c:pt>
                <c:pt idx="161">
                  <c:v>24.93</c:v>
                </c:pt>
                <c:pt idx="162">
                  <c:v>22.76</c:v>
                </c:pt>
                <c:pt idx="163">
                  <c:v>22.74</c:v>
                </c:pt>
                <c:pt idx="164">
                  <c:v>24.74</c:v>
                </c:pt>
                <c:pt idx="165">
                  <c:v>29.94</c:v>
                </c:pt>
                <c:pt idx="166">
                  <c:v>34.11</c:v>
                </c:pt>
                <c:pt idx="167">
                  <c:v>34.11</c:v>
                </c:pt>
                <c:pt idx="168">
                  <c:v>34.11</c:v>
                </c:pt>
                <c:pt idx="169">
                  <c:v>33.049999999999997</c:v>
                </c:pt>
                <c:pt idx="170">
                  <c:v>31.87</c:v>
                </c:pt>
                <c:pt idx="171">
                  <c:v>32.840000000000003</c:v>
                </c:pt>
                <c:pt idx="172">
                  <c:v>31.48</c:v>
                </c:pt>
                <c:pt idx="173">
                  <c:v>31.48</c:v>
                </c:pt>
                <c:pt idx="174">
                  <c:v>31.48</c:v>
                </c:pt>
                <c:pt idx="175">
                  <c:v>31.48</c:v>
                </c:pt>
                <c:pt idx="176">
                  <c:v>31.74</c:v>
                </c:pt>
                <c:pt idx="177">
                  <c:v>29.6</c:v>
                </c:pt>
                <c:pt idx="178">
                  <c:v>27.69</c:v>
                </c:pt>
                <c:pt idx="179">
                  <c:v>27.82</c:v>
                </c:pt>
                <c:pt idx="180">
                  <c:v>28.08</c:v>
                </c:pt>
                <c:pt idx="181">
                  <c:v>28.08</c:v>
                </c:pt>
                <c:pt idx="182">
                  <c:v>28.08</c:v>
                </c:pt>
                <c:pt idx="183">
                  <c:v>25.57</c:v>
                </c:pt>
                <c:pt idx="184">
                  <c:v>19.329999999999998</c:v>
                </c:pt>
                <c:pt idx="185">
                  <c:v>20.37</c:v>
                </c:pt>
                <c:pt idx="186">
                  <c:v>21.33</c:v>
                </c:pt>
                <c:pt idx="187">
                  <c:v>21.44</c:v>
                </c:pt>
                <c:pt idx="188">
                  <c:v>21.44</c:v>
                </c:pt>
                <c:pt idx="189">
                  <c:v>21.44</c:v>
                </c:pt>
                <c:pt idx="190">
                  <c:v>19.989999999999998</c:v>
                </c:pt>
                <c:pt idx="191">
                  <c:v>20.46</c:v>
                </c:pt>
                <c:pt idx="192">
                  <c:v>22.54</c:v>
                </c:pt>
                <c:pt idx="193">
                  <c:v>25.27</c:v>
                </c:pt>
                <c:pt idx="194">
                  <c:v>26.44</c:v>
                </c:pt>
                <c:pt idx="195">
                  <c:v>26.44</c:v>
                </c:pt>
                <c:pt idx="196">
                  <c:v>26.44</c:v>
                </c:pt>
                <c:pt idx="197">
                  <c:v>27.2</c:v>
                </c:pt>
                <c:pt idx="198">
                  <c:v>30.97</c:v>
                </c:pt>
                <c:pt idx="199">
                  <c:v>29.72</c:v>
                </c:pt>
                <c:pt idx="200">
                  <c:v>29.46</c:v>
                </c:pt>
                <c:pt idx="201">
                  <c:v>30.97</c:v>
                </c:pt>
                <c:pt idx="202">
                  <c:v>30.97</c:v>
                </c:pt>
                <c:pt idx="203">
                  <c:v>30.97</c:v>
                </c:pt>
                <c:pt idx="204">
                  <c:v>29.63</c:v>
                </c:pt>
                <c:pt idx="205">
                  <c:v>29.98</c:v>
                </c:pt>
                <c:pt idx="206">
                  <c:v>29.19</c:v>
                </c:pt>
                <c:pt idx="207">
                  <c:v>31.13</c:v>
                </c:pt>
                <c:pt idx="208">
                  <c:v>32.5</c:v>
                </c:pt>
                <c:pt idx="209">
                  <c:v>32.5</c:v>
                </c:pt>
                <c:pt idx="210">
                  <c:v>32.5</c:v>
                </c:pt>
                <c:pt idx="211">
                  <c:v>34.81</c:v>
                </c:pt>
                <c:pt idx="212">
                  <c:v>34.65</c:v>
                </c:pt>
                <c:pt idx="213">
                  <c:v>35.75</c:v>
                </c:pt>
                <c:pt idx="214">
                  <c:v>36.06</c:v>
                </c:pt>
                <c:pt idx="215">
                  <c:v>35.130000000000003</c:v>
                </c:pt>
                <c:pt idx="216">
                  <c:v>35.130000000000003</c:v>
                </c:pt>
                <c:pt idx="217">
                  <c:v>35.130000000000003</c:v>
                </c:pt>
                <c:pt idx="218">
                  <c:v>35.53</c:v>
                </c:pt>
                <c:pt idx="219">
                  <c:v>36.17</c:v>
                </c:pt>
                <c:pt idx="220">
                  <c:v>34.74</c:v>
                </c:pt>
                <c:pt idx="221">
                  <c:v>35.29</c:v>
                </c:pt>
                <c:pt idx="222">
                  <c:v>35.33</c:v>
                </c:pt>
                <c:pt idx="223">
                  <c:v>35.33</c:v>
                </c:pt>
                <c:pt idx="224">
                  <c:v>35.33</c:v>
                </c:pt>
                <c:pt idx="225">
                  <c:v>38.32</c:v>
                </c:pt>
                <c:pt idx="226">
                  <c:v>39.57</c:v>
                </c:pt>
                <c:pt idx="227">
                  <c:v>39.79</c:v>
                </c:pt>
                <c:pt idx="228">
                  <c:v>39.99</c:v>
                </c:pt>
                <c:pt idx="229">
                  <c:v>42.3</c:v>
                </c:pt>
                <c:pt idx="230">
                  <c:v>42.3</c:v>
                </c:pt>
                <c:pt idx="231">
                  <c:v>42.3</c:v>
                </c:pt>
                <c:pt idx="232">
                  <c:v>40.799999999999997</c:v>
                </c:pt>
                <c:pt idx="233">
                  <c:v>41.18</c:v>
                </c:pt>
                <c:pt idx="234">
                  <c:v>41.73</c:v>
                </c:pt>
                <c:pt idx="235">
                  <c:v>38.549999999999997</c:v>
                </c:pt>
                <c:pt idx="236">
                  <c:v>38.729999999999997</c:v>
                </c:pt>
                <c:pt idx="237">
                  <c:v>38.729999999999997</c:v>
                </c:pt>
                <c:pt idx="238">
                  <c:v>38.729999999999997</c:v>
                </c:pt>
                <c:pt idx="239">
                  <c:v>39.72</c:v>
                </c:pt>
                <c:pt idx="240">
                  <c:v>40.96</c:v>
                </c:pt>
                <c:pt idx="241">
                  <c:v>40.71</c:v>
                </c:pt>
                <c:pt idx="242">
                  <c:v>41.51</c:v>
                </c:pt>
                <c:pt idx="243">
                  <c:v>42.19</c:v>
                </c:pt>
                <c:pt idx="244">
                  <c:v>42.19</c:v>
                </c:pt>
                <c:pt idx="245">
                  <c:v>42.19</c:v>
                </c:pt>
                <c:pt idx="246">
                  <c:v>43.08</c:v>
                </c:pt>
                <c:pt idx="247">
                  <c:v>42.63</c:v>
                </c:pt>
                <c:pt idx="248">
                  <c:v>40.31</c:v>
                </c:pt>
                <c:pt idx="249">
                  <c:v>41.05</c:v>
                </c:pt>
                <c:pt idx="250">
                  <c:v>41.02</c:v>
                </c:pt>
                <c:pt idx="251">
                  <c:v>41.02</c:v>
                </c:pt>
                <c:pt idx="252">
                  <c:v>41.02</c:v>
                </c:pt>
                <c:pt idx="253">
                  <c:v>41.71</c:v>
                </c:pt>
                <c:pt idx="254">
                  <c:v>41.15</c:v>
                </c:pt>
                <c:pt idx="255">
                  <c:v>42.03</c:v>
                </c:pt>
                <c:pt idx="256">
                  <c:v>43.14</c:v>
                </c:pt>
                <c:pt idx="257">
                  <c:v>42.8</c:v>
                </c:pt>
                <c:pt idx="258">
                  <c:v>42.8</c:v>
                </c:pt>
                <c:pt idx="259">
                  <c:v>42.8</c:v>
                </c:pt>
                <c:pt idx="260">
                  <c:v>43.1</c:v>
                </c:pt>
                <c:pt idx="261">
                  <c:v>43.08</c:v>
                </c:pt>
                <c:pt idx="262">
                  <c:v>43.29</c:v>
                </c:pt>
                <c:pt idx="263">
                  <c:v>42.35</c:v>
                </c:pt>
                <c:pt idx="264">
                  <c:v>43.24</c:v>
                </c:pt>
                <c:pt idx="265">
                  <c:v>43.24</c:v>
                </c:pt>
                <c:pt idx="266">
                  <c:v>43.24</c:v>
                </c:pt>
                <c:pt idx="267">
                  <c:v>42.72</c:v>
                </c:pt>
                <c:pt idx="268">
                  <c:v>42.9</c:v>
                </c:pt>
                <c:pt idx="269">
                  <c:v>43.79</c:v>
                </c:pt>
                <c:pt idx="270">
                  <c:v>43.37</c:v>
                </c:pt>
                <c:pt idx="271">
                  <c:v>43.14</c:v>
                </c:pt>
                <c:pt idx="272">
                  <c:v>43.14</c:v>
                </c:pt>
                <c:pt idx="273">
                  <c:v>43.14</c:v>
                </c:pt>
                <c:pt idx="274">
                  <c:v>43.28</c:v>
                </c:pt>
                <c:pt idx="275">
                  <c:v>44.32</c:v>
                </c:pt>
                <c:pt idx="276">
                  <c:v>44.29</c:v>
                </c:pt>
                <c:pt idx="277">
                  <c:v>43.31</c:v>
                </c:pt>
                <c:pt idx="278">
                  <c:v>43.34</c:v>
                </c:pt>
                <c:pt idx="279">
                  <c:v>43.34</c:v>
                </c:pt>
                <c:pt idx="280">
                  <c:v>43.34</c:v>
                </c:pt>
                <c:pt idx="281">
                  <c:v>43.41</c:v>
                </c:pt>
                <c:pt idx="282">
                  <c:v>43.22</c:v>
                </c:pt>
                <c:pt idx="283">
                  <c:v>43.75</c:v>
                </c:pt>
                <c:pt idx="284">
                  <c:v>42.94</c:v>
                </c:pt>
                <c:pt idx="285">
                  <c:v>43.3</c:v>
                </c:pt>
                <c:pt idx="286">
                  <c:v>43.3</c:v>
                </c:pt>
                <c:pt idx="287">
                  <c:v>43.3</c:v>
                </c:pt>
                <c:pt idx="288">
                  <c:v>44.15</c:v>
                </c:pt>
                <c:pt idx="289">
                  <c:v>44.43</c:v>
                </c:pt>
                <c:pt idx="290">
                  <c:v>45.17</c:v>
                </c:pt>
                <c:pt idx="291">
                  <c:v>45.09</c:v>
                </c:pt>
                <c:pt idx="292">
                  <c:v>44.4</c:v>
                </c:pt>
                <c:pt idx="293">
                  <c:v>44.4</c:v>
                </c:pt>
                <c:pt idx="294">
                  <c:v>44.4</c:v>
                </c:pt>
                <c:pt idx="295">
                  <c:v>44.99</c:v>
                </c:pt>
                <c:pt idx="296">
                  <c:v>44.5</c:v>
                </c:pt>
                <c:pt idx="297">
                  <c:v>45.43</c:v>
                </c:pt>
                <c:pt idx="298">
                  <c:v>44.96</c:v>
                </c:pt>
                <c:pt idx="299">
                  <c:v>44.8</c:v>
                </c:pt>
                <c:pt idx="300">
                  <c:v>44.8</c:v>
                </c:pt>
                <c:pt idx="301">
                  <c:v>44.8</c:v>
                </c:pt>
                <c:pt idx="302">
                  <c:v>45.37</c:v>
                </c:pt>
                <c:pt idx="303">
                  <c:v>45.46</c:v>
                </c:pt>
                <c:pt idx="304">
                  <c:v>45.37</c:v>
                </c:pt>
                <c:pt idx="305">
                  <c:v>44.9</c:v>
                </c:pt>
                <c:pt idx="306">
                  <c:v>44.35</c:v>
                </c:pt>
                <c:pt idx="307">
                  <c:v>44.35</c:v>
                </c:pt>
                <c:pt idx="308">
                  <c:v>44.35</c:v>
                </c:pt>
                <c:pt idx="309">
                  <c:v>45.13</c:v>
                </c:pt>
                <c:pt idx="310">
                  <c:v>45.86</c:v>
                </c:pt>
                <c:pt idx="311">
                  <c:v>45.64</c:v>
                </c:pt>
                <c:pt idx="312">
                  <c:v>45.09</c:v>
                </c:pt>
                <c:pt idx="313">
                  <c:v>45.05</c:v>
                </c:pt>
                <c:pt idx="314">
                  <c:v>45.05</c:v>
                </c:pt>
                <c:pt idx="315">
                  <c:v>45.05</c:v>
                </c:pt>
                <c:pt idx="316">
                  <c:v>45.28</c:v>
                </c:pt>
                <c:pt idx="317">
                  <c:v>45.58</c:v>
                </c:pt>
                <c:pt idx="318">
                  <c:v>44.43</c:v>
                </c:pt>
                <c:pt idx="319">
                  <c:v>44.07</c:v>
                </c:pt>
                <c:pt idx="320">
                  <c:v>42.66</c:v>
                </c:pt>
                <c:pt idx="321">
                  <c:v>42.66</c:v>
                </c:pt>
                <c:pt idx="322">
                  <c:v>42.66</c:v>
                </c:pt>
                <c:pt idx="323">
                  <c:v>42.01</c:v>
                </c:pt>
                <c:pt idx="324">
                  <c:v>39.78</c:v>
                </c:pt>
                <c:pt idx="325">
                  <c:v>40.79</c:v>
                </c:pt>
                <c:pt idx="326">
                  <c:v>40.06</c:v>
                </c:pt>
                <c:pt idx="327">
                  <c:v>39.83</c:v>
                </c:pt>
                <c:pt idx="328">
                  <c:v>39.83</c:v>
                </c:pt>
                <c:pt idx="329">
                  <c:v>39.83</c:v>
                </c:pt>
                <c:pt idx="330">
                  <c:v>39.61</c:v>
                </c:pt>
                <c:pt idx="331">
                  <c:v>40.53</c:v>
                </c:pt>
                <c:pt idx="332">
                  <c:v>42.22</c:v>
                </c:pt>
                <c:pt idx="333">
                  <c:v>43.3</c:v>
                </c:pt>
                <c:pt idx="334">
                  <c:v>43.15</c:v>
                </c:pt>
                <c:pt idx="335">
                  <c:v>43.15</c:v>
                </c:pt>
                <c:pt idx="336">
                  <c:v>43.15</c:v>
                </c:pt>
                <c:pt idx="337">
                  <c:v>41.44</c:v>
                </c:pt>
                <c:pt idx="338">
                  <c:v>41.72</c:v>
                </c:pt>
                <c:pt idx="339">
                  <c:v>41.77</c:v>
                </c:pt>
                <c:pt idx="340">
                  <c:v>41.94</c:v>
                </c:pt>
                <c:pt idx="341">
                  <c:v>41.92</c:v>
                </c:pt>
                <c:pt idx="342">
                  <c:v>41.92</c:v>
                </c:pt>
                <c:pt idx="343">
                  <c:v>41.92</c:v>
                </c:pt>
                <c:pt idx="344">
                  <c:v>42.43</c:v>
                </c:pt>
                <c:pt idx="345">
                  <c:v>41.03</c:v>
                </c:pt>
                <c:pt idx="346">
                  <c:v>40.950000000000003</c:v>
                </c:pt>
                <c:pt idx="347">
                  <c:v>40.93</c:v>
                </c:pt>
                <c:pt idx="348">
                  <c:v>39.270000000000003</c:v>
                </c:pt>
                <c:pt idx="349">
                  <c:v>39.270000000000003</c:v>
                </c:pt>
                <c:pt idx="350">
                  <c:v>39.270000000000003</c:v>
                </c:pt>
                <c:pt idx="351">
                  <c:v>41.29</c:v>
                </c:pt>
                <c:pt idx="352">
                  <c:v>42.65</c:v>
                </c:pt>
                <c:pt idx="353">
                  <c:v>41.99</c:v>
                </c:pt>
                <c:pt idx="354">
                  <c:v>43.34</c:v>
                </c:pt>
                <c:pt idx="355">
                  <c:v>42.85</c:v>
                </c:pt>
                <c:pt idx="356">
                  <c:v>42.85</c:v>
                </c:pt>
                <c:pt idx="357">
                  <c:v>42.85</c:v>
                </c:pt>
                <c:pt idx="358">
                  <c:v>41.72</c:v>
                </c:pt>
                <c:pt idx="359">
                  <c:v>42.45</c:v>
                </c:pt>
                <c:pt idx="360">
                  <c:v>43.32</c:v>
                </c:pt>
                <c:pt idx="361">
                  <c:v>43.16</c:v>
                </c:pt>
                <c:pt idx="362">
                  <c:v>42.93</c:v>
                </c:pt>
                <c:pt idx="363">
                  <c:v>42.93</c:v>
                </c:pt>
                <c:pt idx="364">
                  <c:v>42.93</c:v>
                </c:pt>
                <c:pt idx="365">
                  <c:v>42.62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A7-4AE1-90C3-6BC0A4CE4539}"/>
            </c:ext>
          </c:extLst>
        </c:ser>
        <c:ser>
          <c:idx val="2"/>
          <c:order val="2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4"/>
            <c:bubble3D val="0"/>
            <c:extLst>
              <c:ext xmlns:c16="http://schemas.microsoft.com/office/drawing/2014/chart" uri="{C3380CC4-5D6E-409C-BE32-E72D297353CC}">
                <c16:uniqueId val="{00000002-DFA7-4AE1-90C3-6BC0A4CE4539}"/>
              </c:ext>
            </c:extLst>
          </c:dPt>
          <c:val>
            <c:numRef>
              <c:f>'Figure 20 data'!$I$4:$I$4000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200</c:v>
                </c:pt>
                <c:pt idx="310">
                  <c:v>-100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A7-4AE1-90C3-6BC0A4CE4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5392488"/>
        <c:axId val="1285388880"/>
      </c:lineChart>
      <c:dateAx>
        <c:axId val="183328768"/>
        <c:scaling>
          <c:orientation val="minMax"/>
          <c:min val="43758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83330304"/>
        <c:crossesAt val="100"/>
        <c:auto val="0"/>
        <c:lblOffset val="100"/>
        <c:baseTimeUnit val="days"/>
      </c:dateAx>
      <c:valAx>
        <c:axId val="183330304"/>
        <c:scaling>
          <c:orientation val="minMax"/>
          <c:max val="11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C00000"/>
                </a:solidFill>
              </a:defRPr>
            </a:pPr>
            <a:endParaRPr lang="he-IL"/>
          </a:p>
        </c:txPr>
        <c:crossAx val="183328768"/>
        <c:crosses val="autoZero"/>
        <c:crossBetween val="between"/>
      </c:valAx>
      <c:valAx>
        <c:axId val="1285388880"/>
        <c:scaling>
          <c:orientation val="minMax"/>
          <c:max val="80"/>
          <c:min val="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USD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0.95106983144134849"/>
              <c:y val="5.87051913620409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285392488"/>
        <c:crosses val="max"/>
        <c:crossBetween val="between"/>
      </c:valAx>
      <c:dateAx>
        <c:axId val="12853924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85388880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5955774278215223"/>
          <c:y val="0.94706034783532711"/>
          <c:w val="0.57697667048584866"/>
          <c:h val="4.3340990470626256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0618661456555598"/>
        </c:manualLayout>
      </c:layout>
      <c:lineChart>
        <c:grouping val="standard"/>
        <c:varyColors val="0"/>
        <c:ser>
          <c:idx val="0"/>
          <c:order val="0"/>
          <c:tx>
            <c:strRef>
              <c:f>'Figure 21 data'!$B$3</c:f>
              <c:strCache>
                <c:ptCount val="1"/>
                <c:pt idx="0">
                  <c:v>ECB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21 data'!$A$4:$A$144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21 data'!$B$4:$B$144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D-49C5-9815-84F0C9416E00}"/>
            </c:ext>
          </c:extLst>
        </c:ser>
        <c:ser>
          <c:idx val="1"/>
          <c:order val="1"/>
          <c:tx>
            <c:strRef>
              <c:f>'Figure 21 data'!$C$3</c:f>
              <c:strCache>
                <c:ptCount val="1"/>
                <c:pt idx="0">
                  <c:v>Japan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21 data'!$A$4:$A$144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21 data'!$C$4:$C$144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3D-49C5-9815-84F0C9416E00}"/>
            </c:ext>
          </c:extLst>
        </c:ser>
        <c:ser>
          <c:idx val="2"/>
          <c:order val="2"/>
          <c:tx>
            <c:strRef>
              <c:f>'Figure 21 data'!$D$3</c:f>
              <c:strCache>
                <c:ptCount val="1"/>
                <c:pt idx="0">
                  <c:v>US (mid-range interest rate)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'Figure 21 data'!$A$4:$A$144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21 data'!$D$4:$D$144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3D-49C5-9815-84F0C9416E00}"/>
            </c:ext>
          </c:extLst>
        </c:ser>
        <c:ser>
          <c:idx val="3"/>
          <c:order val="3"/>
          <c:tx>
            <c:strRef>
              <c:f>'Figure 21 data'!$E$3</c:f>
              <c:strCache>
                <c:ptCount val="1"/>
                <c:pt idx="0">
                  <c:v>Israel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'Figure 21 data'!$E$4:$E$144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3D-49C5-9815-84F0C9416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601984"/>
        <c:axId val="182607872"/>
      </c:lineChart>
      <c:dateAx>
        <c:axId val="182601984"/>
        <c:scaling>
          <c:orientation val="minMax"/>
          <c:min val="41305"/>
        </c:scaling>
        <c:delete val="0"/>
        <c:axPos val="b"/>
        <c:numFmt formatCode="mm/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82607872"/>
        <c:crossesAt val="0"/>
        <c:auto val="1"/>
        <c:lblOffset val="100"/>
        <c:baseTimeUnit val="months"/>
      </c:dateAx>
      <c:valAx>
        <c:axId val="182607872"/>
        <c:scaling>
          <c:orientation val="minMax"/>
          <c:max val="2.5"/>
          <c:min val="-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826019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1804918680466956"/>
          <c:y val="0.94459329355131061"/>
          <c:w val="0.5198234448881808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30: The Major Global Equity Indices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2019</a:t>
            </a:r>
            <a:r>
              <a:rPr lang="en-US" sz="1800" b="0" i="0" u="none" strike="noStrike" baseline="0" dirty="0">
                <a:effectLst/>
              </a:rPr>
              <a:t>–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2020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549488662699135E-2"/>
          <c:y val="0.15618829070812895"/>
          <c:w val="0.91625673471271107"/>
          <c:h val="0.71239858079637752"/>
        </c:manualLayout>
      </c:layout>
      <c:lineChart>
        <c:grouping val="standard"/>
        <c:varyColors val="0"/>
        <c:ser>
          <c:idx val="1"/>
          <c:order val="0"/>
          <c:tx>
            <c:strRef>
              <c:f>'Figure 22 data'!$I$3</c:f>
              <c:strCache>
                <c:ptCount val="1"/>
                <c:pt idx="0">
                  <c:v>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'Figure 22 data'!$H$4:$H$4000</c:f>
              <c:numCache>
                <c:formatCode>m/d/yyyy</c:formatCode>
                <c:ptCount val="3997"/>
                <c:pt idx="0">
                  <c:v>43760</c:v>
                </c:pt>
                <c:pt idx="1">
                  <c:v>43761</c:v>
                </c:pt>
                <c:pt idx="2">
                  <c:v>43762</c:v>
                </c:pt>
                <c:pt idx="3">
                  <c:v>43763</c:v>
                </c:pt>
                <c:pt idx="4">
                  <c:v>43764</c:v>
                </c:pt>
                <c:pt idx="5">
                  <c:v>43765</c:v>
                </c:pt>
                <c:pt idx="6">
                  <c:v>43766</c:v>
                </c:pt>
                <c:pt idx="7">
                  <c:v>43767</c:v>
                </c:pt>
                <c:pt idx="8">
                  <c:v>43768</c:v>
                </c:pt>
                <c:pt idx="9">
                  <c:v>43769</c:v>
                </c:pt>
                <c:pt idx="10">
                  <c:v>43770</c:v>
                </c:pt>
                <c:pt idx="11">
                  <c:v>43771</c:v>
                </c:pt>
                <c:pt idx="12">
                  <c:v>43772</c:v>
                </c:pt>
                <c:pt idx="13">
                  <c:v>43773</c:v>
                </c:pt>
                <c:pt idx="14">
                  <c:v>43774</c:v>
                </c:pt>
                <c:pt idx="15">
                  <c:v>43775</c:v>
                </c:pt>
                <c:pt idx="16">
                  <c:v>43776</c:v>
                </c:pt>
                <c:pt idx="17">
                  <c:v>43777</c:v>
                </c:pt>
                <c:pt idx="18">
                  <c:v>43778</c:v>
                </c:pt>
                <c:pt idx="19">
                  <c:v>43779</c:v>
                </c:pt>
                <c:pt idx="20">
                  <c:v>43780</c:v>
                </c:pt>
                <c:pt idx="21">
                  <c:v>43781</c:v>
                </c:pt>
                <c:pt idx="22">
                  <c:v>43782</c:v>
                </c:pt>
                <c:pt idx="23">
                  <c:v>43783</c:v>
                </c:pt>
                <c:pt idx="24">
                  <c:v>43784</c:v>
                </c:pt>
                <c:pt idx="25">
                  <c:v>43785</c:v>
                </c:pt>
                <c:pt idx="26">
                  <c:v>43786</c:v>
                </c:pt>
                <c:pt idx="27">
                  <c:v>43787</c:v>
                </c:pt>
                <c:pt idx="28">
                  <c:v>43788</c:v>
                </c:pt>
                <c:pt idx="29">
                  <c:v>43789</c:v>
                </c:pt>
                <c:pt idx="30">
                  <c:v>43790</c:v>
                </c:pt>
                <c:pt idx="31">
                  <c:v>43791</c:v>
                </c:pt>
                <c:pt idx="32">
                  <c:v>43792</c:v>
                </c:pt>
                <c:pt idx="33">
                  <c:v>43793</c:v>
                </c:pt>
                <c:pt idx="34">
                  <c:v>43794</c:v>
                </c:pt>
                <c:pt idx="35">
                  <c:v>43795</c:v>
                </c:pt>
                <c:pt idx="36">
                  <c:v>43796</c:v>
                </c:pt>
                <c:pt idx="37">
                  <c:v>43797</c:v>
                </c:pt>
                <c:pt idx="38">
                  <c:v>43798</c:v>
                </c:pt>
                <c:pt idx="39">
                  <c:v>43799</c:v>
                </c:pt>
                <c:pt idx="40">
                  <c:v>43800</c:v>
                </c:pt>
                <c:pt idx="41">
                  <c:v>43801</c:v>
                </c:pt>
                <c:pt idx="42">
                  <c:v>43802</c:v>
                </c:pt>
                <c:pt idx="43">
                  <c:v>43803</c:v>
                </c:pt>
                <c:pt idx="44">
                  <c:v>43804</c:v>
                </c:pt>
                <c:pt idx="45">
                  <c:v>43805</c:v>
                </c:pt>
                <c:pt idx="46">
                  <c:v>43806</c:v>
                </c:pt>
                <c:pt idx="47">
                  <c:v>43807</c:v>
                </c:pt>
                <c:pt idx="48">
                  <c:v>43808</c:v>
                </c:pt>
                <c:pt idx="49">
                  <c:v>43809</c:v>
                </c:pt>
                <c:pt idx="50">
                  <c:v>43810</c:v>
                </c:pt>
                <c:pt idx="51">
                  <c:v>43811</c:v>
                </c:pt>
                <c:pt idx="52">
                  <c:v>43812</c:v>
                </c:pt>
                <c:pt idx="53">
                  <c:v>43813</c:v>
                </c:pt>
                <c:pt idx="54">
                  <c:v>43814</c:v>
                </c:pt>
                <c:pt idx="55">
                  <c:v>43815</c:v>
                </c:pt>
                <c:pt idx="56">
                  <c:v>43816</c:v>
                </c:pt>
                <c:pt idx="57">
                  <c:v>43817</c:v>
                </c:pt>
                <c:pt idx="58">
                  <c:v>43818</c:v>
                </c:pt>
                <c:pt idx="59">
                  <c:v>43819</c:v>
                </c:pt>
                <c:pt idx="60">
                  <c:v>43820</c:v>
                </c:pt>
                <c:pt idx="61">
                  <c:v>43821</c:v>
                </c:pt>
                <c:pt idx="62">
                  <c:v>43822</c:v>
                </c:pt>
                <c:pt idx="63">
                  <c:v>43823</c:v>
                </c:pt>
                <c:pt idx="64">
                  <c:v>43824</c:v>
                </c:pt>
                <c:pt idx="65">
                  <c:v>43825</c:v>
                </c:pt>
                <c:pt idx="66">
                  <c:v>43826</c:v>
                </c:pt>
                <c:pt idx="67">
                  <c:v>43827</c:v>
                </c:pt>
                <c:pt idx="68">
                  <c:v>43828</c:v>
                </c:pt>
                <c:pt idx="69">
                  <c:v>43829</c:v>
                </c:pt>
                <c:pt idx="70">
                  <c:v>43830</c:v>
                </c:pt>
                <c:pt idx="71">
                  <c:v>43831</c:v>
                </c:pt>
                <c:pt idx="72">
                  <c:v>43832</c:v>
                </c:pt>
                <c:pt idx="73">
                  <c:v>43833</c:v>
                </c:pt>
                <c:pt idx="74">
                  <c:v>43834</c:v>
                </c:pt>
                <c:pt idx="75">
                  <c:v>43835</c:v>
                </c:pt>
                <c:pt idx="76">
                  <c:v>43836</c:v>
                </c:pt>
                <c:pt idx="77">
                  <c:v>43837</c:v>
                </c:pt>
                <c:pt idx="78">
                  <c:v>43838</c:v>
                </c:pt>
                <c:pt idx="79">
                  <c:v>43839</c:v>
                </c:pt>
                <c:pt idx="80">
                  <c:v>43840</c:v>
                </c:pt>
                <c:pt idx="81">
                  <c:v>43841</c:v>
                </c:pt>
                <c:pt idx="82">
                  <c:v>43842</c:v>
                </c:pt>
                <c:pt idx="83">
                  <c:v>43843</c:v>
                </c:pt>
                <c:pt idx="84">
                  <c:v>43844</c:v>
                </c:pt>
                <c:pt idx="85">
                  <c:v>43845</c:v>
                </c:pt>
                <c:pt idx="86">
                  <c:v>43846</c:v>
                </c:pt>
                <c:pt idx="87">
                  <c:v>43847</c:v>
                </c:pt>
                <c:pt idx="88">
                  <c:v>43848</c:v>
                </c:pt>
                <c:pt idx="89">
                  <c:v>43849</c:v>
                </c:pt>
                <c:pt idx="90">
                  <c:v>43850</c:v>
                </c:pt>
                <c:pt idx="91">
                  <c:v>43851</c:v>
                </c:pt>
                <c:pt idx="92">
                  <c:v>43852</c:v>
                </c:pt>
                <c:pt idx="93">
                  <c:v>43853</c:v>
                </c:pt>
                <c:pt idx="94">
                  <c:v>43854</c:v>
                </c:pt>
                <c:pt idx="95">
                  <c:v>43855</c:v>
                </c:pt>
                <c:pt idx="96">
                  <c:v>43856</c:v>
                </c:pt>
                <c:pt idx="97">
                  <c:v>43857</c:v>
                </c:pt>
                <c:pt idx="98">
                  <c:v>43858</c:v>
                </c:pt>
                <c:pt idx="99">
                  <c:v>43859</c:v>
                </c:pt>
                <c:pt idx="100">
                  <c:v>43860</c:v>
                </c:pt>
                <c:pt idx="101">
                  <c:v>43861</c:v>
                </c:pt>
                <c:pt idx="102">
                  <c:v>43862</c:v>
                </c:pt>
                <c:pt idx="103">
                  <c:v>43863</c:v>
                </c:pt>
                <c:pt idx="104">
                  <c:v>43864</c:v>
                </c:pt>
                <c:pt idx="105">
                  <c:v>43865</c:v>
                </c:pt>
                <c:pt idx="106">
                  <c:v>43866</c:v>
                </c:pt>
                <c:pt idx="107">
                  <c:v>43867</c:v>
                </c:pt>
                <c:pt idx="108">
                  <c:v>43868</c:v>
                </c:pt>
                <c:pt idx="109">
                  <c:v>43869</c:v>
                </c:pt>
                <c:pt idx="110">
                  <c:v>43870</c:v>
                </c:pt>
                <c:pt idx="111">
                  <c:v>43871</c:v>
                </c:pt>
                <c:pt idx="112">
                  <c:v>43872</c:v>
                </c:pt>
                <c:pt idx="113">
                  <c:v>43873</c:v>
                </c:pt>
                <c:pt idx="114">
                  <c:v>43874</c:v>
                </c:pt>
                <c:pt idx="115">
                  <c:v>43875</c:v>
                </c:pt>
                <c:pt idx="116">
                  <c:v>43876</c:v>
                </c:pt>
                <c:pt idx="117">
                  <c:v>43877</c:v>
                </c:pt>
                <c:pt idx="118">
                  <c:v>43878</c:v>
                </c:pt>
                <c:pt idx="119">
                  <c:v>43879</c:v>
                </c:pt>
                <c:pt idx="120">
                  <c:v>43880</c:v>
                </c:pt>
                <c:pt idx="121">
                  <c:v>43881</c:v>
                </c:pt>
                <c:pt idx="122">
                  <c:v>43882</c:v>
                </c:pt>
                <c:pt idx="123">
                  <c:v>43883</c:v>
                </c:pt>
                <c:pt idx="124">
                  <c:v>43884</c:v>
                </c:pt>
                <c:pt idx="125">
                  <c:v>43885</c:v>
                </c:pt>
                <c:pt idx="126">
                  <c:v>43886</c:v>
                </c:pt>
                <c:pt idx="127">
                  <c:v>43887</c:v>
                </c:pt>
                <c:pt idx="128">
                  <c:v>43888</c:v>
                </c:pt>
                <c:pt idx="129">
                  <c:v>43889</c:v>
                </c:pt>
                <c:pt idx="130">
                  <c:v>43890</c:v>
                </c:pt>
                <c:pt idx="131">
                  <c:v>43891</c:v>
                </c:pt>
                <c:pt idx="132">
                  <c:v>43892</c:v>
                </c:pt>
                <c:pt idx="133">
                  <c:v>43893</c:v>
                </c:pt>
                <c:pt idx="134">
                  <c:v>43894</c:v>
                </c:pt>
                <c:pt idx="135">
                  <c:v>43895</c:v>
                </c:pt>
                <c:pt idx="136">
                  <c:v>43896</c:v>
                </c:pt>
                <c:pt idx="137">
                  <c:v>43897</c:v>
                </c:pt>
                <c:pt idx="138">
                  <c:v>43898</c:v>
                </c:pt>
                <c:pt idx="139">
                  <c:v>43899</c:v>
                </c:pt>
                <c:pt idx="140">
                  <c:v>43900</c:v>
                </c:pt>
                <c:pt idx="141">
                  <c:v>43901</c:v>
                </c:pt>
                <c:pt idx="142">
                  <c:v>43902</c:v>
                </c:pt>
                <c:pt idx="143">
                  <c:v>43903</c:v>
                </c:pt>
                <c:pt idx="144">
                  <c:v>43904</c:v>
                </c:pt>
                <c:pt idx="145">
                  <c:v>43905</c:v>
                </c:pt>
                <c:pt idx="146">
                  <c:v>43906</c:v>
                </c:pt>
                <c:pt idx="147">
                  <c:v>43907</c:v>
                </c:pt>
                <c:pt idx="148">
                  <c:v>43908</c:v>
                </c:pt>
                <c:pt idx="149">
                  <c:v>43909</c:v>
                </c:pt>
                <c:pt idx="150">
                  <c:v>43910</c:v>
                </c:pt>
                <c:pt idx="151">
                  <c:v>43911</c:v>
                </c:pt>
                <c:pt idx="152">
                  <c:v>43912</c:v>
                </c:pt>
                <c:pt idx="153">
                  <c:v>43913</c:v>
                </c:pt>
                <c:pt idx="154">
                  <c:v>43914</c:v>
                </c:pt>
                <c:pt idx="155">
                  <c:v>43915</c:v>
                </c:pt>
                <c:pt idx="156">
                  <c:v>43916</c:v>
                </c:pt>
                <c:pt idx="157">
                  <c:v>43917</c:v>
                </c:pt>
                <c:pt idx="158">
                  <c:v>43918</c:v>
                </c:pt>
                <c:pt idx="159">
                  <c:v>43919</c:v>
                </c:pt>
                <c:pt idx="160">
                  <c:v>43920</c:v>
                </c:pt>
                <c:pt idx="161">
                  <c:v>43921</c:v>
                </c:pt>
                <c:pt idx="162">
                  <c:v>43922</c:v>
                </c:pt>
                <c:pt idx="163">
                  <c:v>43923</c:v>
                </c:pt>
                <c:pt idx="164">
                  <c:v>43924</c:v>
                </c:pt>
                <c:pt idx="165">
                  <c:v>43925</c:v>
                </c:pt>
                <c:pt idx="166">
                  <c:v>43926</c:v>
                </c:pt>
                <c:pt idx="167">
                  <c:v>43927</c:v>
                </c:pt>
                <c:pt idx="168">
                  <c:v>43928</c:v>
                </c:pt>
                <c:pt idx="169">
                  <c:v>43929</c:v>
                </c:pt>
                <c:pt idx="170">
                  <c:v>43930</c:v>
                </c:pt>
                <c:pt idx="171">
                  <c:v>43931</c:v>
                </c:pt>
                <c:pt idx="172">
                  <c:v>43932</c:v>
                </c:pt>
                <c:pt idx="173">
                  <c:v>43933</c:v>
                </c:pt>
                <c:pt idx="174">
                  <c:v>43934</c:v>
                </c:pt>
                <c:pt idx="175">
                  <c:v>43935</c:v>
                </c:pt>
                <c:pt idx="176">
                  <c:v>43936</c:v>
                </c:pt>
                <c:pt idx="177">
                  <c:v>43937</c:v>
                </c:pt>
                <c:pt idx="178">
                  <c:v>43938</c:v>
                </c:pt>
                <c:pt idx="179">
                  <c:v>43939</c:v>
                </c:pt>
                <c:pt idx="180">
                  <c:v>43940</c:v>
                </c:pt>
                <c:pt idx="181">
                  <c:v>43941</c:v>
                </c:pt>
                <c:pt idx="182">
                  <c:v>43942</c:v>
                </c:pt>
                <c:pt idx="183">
                  <c:v>43943</c:v>
                </c:pt>
                <c:pt idx="184">
                  <c:v>43944</c:v>
                </c:pt>
                <c:pt idx="185">
                  <c:v>43945</c:v>
                </c:pt>
                <c:pt idx="186">
                  <c:v>43946</c:v>
                </c:pt>
                <c:pt idx="187">
                  <c:v>43947</c:v>
                </c:pt>
                <c:pt idx="188">
                  <c:v>43948</c:v>
                </c:pt>
                <c:pt idx="189">
                  <c:v>43949</c:v>
                </c:pt>
                <c:pt idx="190">
                  <c:v>43950</c:v>
                </c:pt>
                <c:pt idx="191">
                  <c:v>43951</c:v>
                </c:pt>
                <c:pt idx="192">
                  <c:v>43952</c:v>
                </c:pt>
                <c:pt idx="193">
                  <c:v>43953</c:v>
                </c:pt>
                <c:pt idx="194">
                  <c:v>43954</c:v>
                </c:pt>
                <c:pt idx="195">
                  <c:v>43955</c:v>
                </c:pt>
                <c:pt idx="196">
                  <c:v>43956</c:v>
                </c:pt>
                <c:pt idx="197">
                  <c:v>43957</c:v>
                </c:pt>
                <c:pt idx="198">
                  <c:v>43958</c:v>
                </c:pt>
                <c:pt idx="199">
                  <c:v>43959</c:v>
                </c:pt>
                <c:pt idx="200">
                  <c:v>43960</c:v>
                </c:pt>
                <c:pt idx="201">
                  <c:v>43961</c:v>
                </c:pt>
                <c:pt idx="202">
                  <c:v>43962</c:v>
                </c:pt>
                <c:pt idx="203">
                  <c:v>43963</c:v>
                </c:pt>
                <c:pt idx="204">
                  <c:v>43964</c:v>
                </c:pt>
                <c:pt idx="205">
                  <c:v>43965</c:v>
                </c:pt>
                <c:pt idx="206">
                  <c:v>43966</c:v>
                </c:pt>
                <c:pt idx="207">
                  <c:v>43967</c:v>
                </c:pt>
                <c:pt idx="208">
                  <c:v>43968</c:v>
                </c:pt>
                <c:pt idx="209">
                  <c:v>43969</c:v>
                </c:pt>
                <c:pt idx="210">
                  <c:v>43970</c:v>
                </c:pt>
                <c:pt idx="211">
                  <c:v>43971</c:v>
                </c:pt>
                <c:pt idx="212">
                  <c:v>43972</c:v>
                </c:pt>
                <c:pt idx="213">
                  <c:v>43973</c:v>
                </c:pt>
                <c:pt idx="214">
                  <c:v>43974</c:v>
                </c:pt>
                <c:pt idx="215">
                  <c:v>43975</c:v>
                </c:pt>
                <c:pt idx="216">
                  <c:v>43976</c:v>
                </c:pt>
                <c:pt idx="217">
                  <c:v>43977</c:v>
                </c:pt>
                <c:pt idx="218">
                  <c:v>43978</c:v>
                </c:pt>
                <c:pt idx="219">
                  <c:v>43979</c:v>
                </c:pt>
                <c:pt idx="220">
                  <c:v>43980</c:v>
                </c:pt>
                <c:pt idx="221">
                  <c:v>43981</c:v>
                </c:pt>
                <c:pt idx="222">
                  <c:v>43982</c:v>
                </c:pt>
                <c:pt idx="223">
                  <c:v>43983</c:v>
                </c:pt>
                <c:pt idx="224">
                  <c:v>43984</c:v>
                </c:pt>
                <c:pt idx="225">
                  <c:v>43985</c:v>
                </c:pt>
                <c:pt idx="226">
                  <c:v>43986</c:v>
                </c:pt>
                <c:pt idx="227">
                  <c:v>43987</c:v>
                </c:pt>
                <c:pt idx="228">
                  <c:v>43988</c:v>
                </c:pt>
                <c:pt idx="229">
                  <c:v>43989</c:v>
                </c:pt>
                <c:pt idx="230">
                  <c:v>43990</c:v>
                </c:pt>
                <c:pt idx="231">
                  <c:v>43991</c:v>
                </c:pt>
                <c:pt idx="232">
                  <c:v>43992</c:v>
                </c:pt>
                <c:pt idx="233">
                  <c:v>43993</c:v>
                </c:pt>
                <c:pt idx="234">
                  <c:v>43994</c:v>
                </c:pt>
                <c:pt idx="235">
                  <c:v>43995</c:v>
                </c:pt>
                <c:pt idx="236">
                  <c:v>43996</c:v>
                </c:pt>
                <c:pt idx="237">
                  <c:v>43997</c:v>
                </c:pt>
                <c:pt idx="238">
                  <c:v>43998</c:v>
                </c:pt>
                <c:pt idx="239">
                  <c:v>43999</c:v>
                </c:pt>
                <c:pt idx="240">
                  <c:v>44000</c:v>
                </c:pt>
                <c:pt idx="241">
                  <c:v>44001</c:v>
                </c:pt>
                <c:pt idx="242">
                  <c:v>44002</c:v>
                </c:pt>
                <c:pt idx="243">
                  <c:v>44003</c:v>
                </c:pt>
                <c:pt idx="244">
                  <c:v>44004</c:v>
                </c:pt>
                <c:pt idx="245">
                  <c:v>44005</c:v>
                </c:pt>
                <c:pt idx="246">
                  <c:v>44006</c:v>
                </c:pt>
                <c:pt idx="247">
                  <c:v>44007</c:v>
                </c:pt>
                <c:pt idx="248">
                  <c:v>44008</c:v>
                </c:pt>
                <c:pt idx="249">
                  <c:v>44009</c:v>
                </c:pt>
                <c:pt idx="250">
                  <c:v>44010</c:v>
                </c:pt>
                <c:pt idx="251">
                  <c:v>44011</c:v>
                </c:pt>
                <c:pt idx="252">
                  <c:v>44012</c:v>
                </c:pt>
                <c:pt idx="253">
                  <c:v>44013</c:v>
                </c:pt>
                <c:pt idx="254">
                  <c:v>44014</c:v>
                </c:pt>
                <c:pt idx="255">
                  <c:v>44015</c:v>
                </c:pt>
                <c:pt idx="256">
                  <c:v>44016</c:v>
                </c:pt>
                <c:pt idx="257">
                  <c:v>44017</c:v>
                </c:pt>
                <c:pt idx="258">
                  <c:v>44018</c:v>
                </c:pt>
                <c:pt idx="259">
                  <c:v>44019</c:v>
                </c:pt>
                <c:pt idx="260">
                  <c:v>44020</c:v>
                </c:pt>
                <c:pt idx="261">
                  <c:v>44021</c:v>
                </c:pt>
                <c:pt idx="262">
                  <c:v>44022</c:v>
                </c:pt>
                <c:pt idx="263">
                  <c:v>44023</c:v>
                </c:pt>
                <c:pt idx="264">
                  <c:v>44024</c:v>
                </c:pt>
                <c:pt idx="265">
                  <c:v>44025</c:v>
                </c:pt>
                <c:pt idx="266">
                  <c:v>44026</c:v>
                </c:pt>
                <c:pt idx="267">
                  <c:v>44027</c:v>
                </c:pt>
                <c:pt idx="268">
                  <c:v>44028</c:v>
                </c:pt>
                <c:pt idx="269">
                  <c:v>44029</c:v>
                </c:pt>
                <c:pt idx="270">
                  <c:v>44030</c:v>
                </c:pt>
                <c:pt idx="271">
                  <c:v>44031</c:v>
                </c:pt>
                <c:pt idx="272">
                  <c:v>44032</c:v>
                </c:pt>
                <c:pt idx="273">
                  <c:v>44033</c:v>
                </c:pt>
                <c:pt idx="274">
                  <c:v>44034</c:v>
                </c:pt>
                <c:pt idx="275">
                  <c:v>44035</c:v>
                </c:pt>
                <c:pt idx="276">
                  <c:v>44036</c:v>
                </c:pt>
                <c:pt idx="277">
                  <c:v>44037</c:v>
                </c:pt>
                <c:pt idx="278">
                  <c:v>44038</c:v>
                </c:pt>
                <c:pt idx="279">
                  <c:v>44039</c:v>
                </c:pt>
                <c:pt idx="280">
                  <c:v>44040</c:v>
                </c:pt>
                <c:pt idx="281">
                  <c:v>44041</c:v>
                </c:pt>
                <c:pt idx="282">
                  <c:v>44042</c:v>
                </c:pt>
                <c:pt idx="283">
                  <c:v>44043</c:v>
                </c:pt>
                <c:pt idx="284">
                  <c:v>44044</c:v>
                </c:pt>
                <c:pt idx="285">
                  <c:v>44045</c:v>
                </c:pt>
                <c:pt idx="286">
                  <c:v>44046</c:v>
                </c:pt>
                <c:pt idx="287">
                  <c:v>44047</c:v>
                </c:pt>
                <c:pt idx="288">
                  <c:v>44048</c:v>
                </c:pt>
                <c:pt idx="289">
                  <c:v>44049</c:v>
                </c:pt>
                <c:pt idx="290">
                  <c:v>44050</c:v>
                </c:pt>
                <c:pt idx="291">
                  <c:v>44051</c:v>
                </c:pt>
                <c:pt idx="292">
                  <c:v>44052</c:v>
                </c:pt>
                <c:pt idx="293">
                  <c:v>44053</c:v>
                </c:pt>
                <c:pt idx="294">
                  <c:v>44054</c:v>
                </c:pt>
                <c:pt idx="295">
                  <c:v>44055</c:v>
                </c:pt>
                <c:pt idx="296">
                  <c:v>44056</c:v>
                </c:pt>
                <c:pt idx="297">
                  <c:v>44057</c:v>
                </c:pt>
                <c:pt idx="298">
                  <c:v>44058</c:v>
                </c:pt>
                <c:pt idx="299">
                  <c:v>44059</c:v>
                </c:pt>
                <c:pt idx="300">
                  <c:v>44060</c:v>
                </c:pt>
                <c:pt idx="301">
                  <c:v>44061</c:v>
                </c:pt>
                <c:pt idx="302">
                  <c:v>44062</c:v>
                </c:pt>
                <c:pt idx="303">
                  <c:v>44063</c:v>
                </c:pt>
                <c:pt idx="304">
                  <c:v>44064</c:v>
                </c:pt>
                <c:pt idx="305">
                  <c:v>44065</c:v>
                </c:pt>
                <c:pt idx="306">
                  <c:v>44066</c:v>
                </c:pt>
                <c:pt idx="307">
                  <c:v>44067</c:v>
                </c:pt>
                <c:pt idx="308">
                  <c:v>44068</c:v>
                </c:pt>
                <c:pt idx="309">
                  <c:v>44069</c:v>
                </c:pt>
                <c:pt idx="310">
                  <c:v>44070</c:v>
                </c:pt>
                <c:pt idx="311">
                  <c:v>44071</c:v>
                </c:pt>
                <c:pt idx="312">
                  <c:v>44072</c:v>
                </c:pt>
                <c:pt idx="313">
                  <c:v>44073</c:v>
                </c:pt>
                <c:pt idx="314">
                  <c:v>44074</c:v>
                </c:pt>
                <c:pt idx="315">
                  <c:v>44075</c:v>
                </c:pt>
                <c:pt idx="316">
                  <c:v>44076</c:v>
                </c:pt>
                <c:pt idx="317">
                  <c:v>44077</c:v>
                </c:pt>
                <c:pt idx="318">
                  <c:v>44078</c:v>
                </c:pt>
                <c:pt idx="319">
                  <c:v>44079</c:v>
                </c:pt>
                <c:pt idx="320">
                  <c:v>44080</c:v>
                </c:pt>
                <c:pt idx="321">
                  <c:v>44081</c:v>
                </c:pt>
                <c:pt idx="322">
                  <c:v>44082</c:v>
                </c:pt>
                <c:pt idx="323">
                  <c:v>44083</c:v>
                </c:pt>
                <c:pt idx="324">
                  <c:v>44084</c:v>
                </c:pt>
                <c:pt idx="325">
                  <c:v>44085</c:v>
                </c:pt>
                <c:pt idx="326">
                  <c:v>44086</c:v>
                </c:pt>
                <c:pt idx="327">
                  <c:v>44087</c:v>
                </c:pt>
                <c:pt idx="328">
                  <c:v>44088</c:v>
                </c:pt>
                <c:pt idx="329">
                  <c:v>44089</c:v>
                </c:pt>
                <c:pt idx="330">
                  <c:v>44090</c:v>
                </c:pt>
                <c:pt idx="331">
                  <c:v>44091</c:v>
                </c:pt>
                <c:pt idx="332">
                  <c:v>44092</c:v>
                </c:pt>
                <c:pt idx="333">
                  <c:v>44093</c:v>
                </c:pt>
                <c:pt idx="334">
                  <c:v>44094</c:v>
                </c:pt>
                <c:pt idx="335">
                  <c:v>44095</c:v>
                </c:pt>
                <c:pt idx="336">
                  <c:v>44096</c:v>
                </c:pt>
                <c:pt idx="337">
                  <c:v>44097</c:v>
                </c:pt>
                <c:pt idx="338">
                  <c:v>44098</c:v>
                </c:pt>
                <c:pt idx="339">
                  <c:v>44099</c:v>
                </c:pt>
                <c:pt idx="340">
                  <c:v>44100</c:v>
                </c:pt>
                <c:pt idx="341">
                  <c:v>44101</c:v>
                </c:pt>
                <c:pt idx="342">
                  <c:v>44102</c:v>
                </c:pt>
                <c:pt idx="343">
                  <c:v>44103</c:v>
                </c:pt>
                <c:pt idx="344">
                  <c:v>44104</c:v>
                </c:pt>
                <c:pt idx="345">
                  <c:v>44105</c:v>
                </c:pt>
                <c:pt idx="346">
                  <c:v>44106</c:v>
                </c:pt>
                <c:pt idx="347">
                  <c:v>44107</c:v>
                </c:pt>
                <c:pt idx="348">
                  <c:v>44108</c:v>
                </c:pt>
                <c:pt idx="349">
                  <c:v>44109</c:v>
                </c:pt>
                <c:pt idx="350">
                  <c:v>44110</c:v>
                </c:pt>
                <c:pt idx="351">
                  <c:v>44111</c:v>
                </c:pt>
                <c:pt idx="352">
                  <c:v>44112</c:v>
                </c:pt>
                <c:pt idx="353">
                  <c:v>44113</c:v>
                </c:pt>
                <c:pt idx="354">
                  <c:v>44114</c:v>
                </c:pt>
                <c:pt idx="355">
                  <c:v>44115</c:v>
                </c:pt>
                <c:pt idx="356">
                  <c:v>44116</c:v>
                </c:pt>
                <c:pt idx="357">
                  <c:v>44117</c:v>
                </c:pt>
                <c:pt idx="358">
                  <c:v>44118</c:v>
                </c:pt>
                <c:pt idx="359">
                  <c:v>44119</c:v>
                </c:pt>
                <c:pt idx="360">
                  <c:v>44120</c:v>
                </c:pt>
                <c:pt idx="361">
                  <c:v>44121</c:v>
                </c:pt>
                <c:pt idx="362">
                  <c:v>44122</c:v>
                </c:pt>
                <c:pt idx="363">
                  <c:v>44123</c:v>
                </c:pt>
                <c:pt idx="364">
                  <c:v>44124</c:v>
                </c:pt>
                <c:pt idx="365">
                  <c:v>44125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22 data'!$I$4:$I$4000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100.28471390091423</c:v>
                </c:pt>
                <c:pt idx="2">
                  <c:v>100.47730466390075</c:v>
                </c:pt>
                <c:pt idx="3">
                  <c:v>100.88651831281148</c:v>
                </c:pt>
                <c:pt idx="4">
                  <c:v>100.88651831281148</c:v>
                </c:pt>
                <c:pt idx="5">
                  <c:v>100.88651831281148</c:v>
                </c:pt>
                <c:pt idx="6">
                  <c:v>101.44960430442026</c:v>
                </c:pt>
                <c:pt idx="7">
                  <c:v>101.3651580946532</c:v>
                </c:pt>
                <c:pt idx="8">
                  <c:v>101.69493222607554</c:v>
                </c:pt>
                <c:pt idx="9">
                  <c:v>101.38752132016464</c:v>
                </c:pt>
                <c:pt idx="10">
                  <c:v>102.36716410935954</c:v>
                </c:pt>
                <c:pt idx="11">
                  <c:v>102.36716410935954</c:v>
                </c:pt>
                <c:pt idx="12">
                  <c:v>102.36716410935954</c:v>
                </c:pt>
                <c:pt idx="13">
                  <c:v>102.74633760459817</c:v>
                </c:pt>
                <c:pt idx="14">
                  <c:v>102.62450809248364</c:v>
                </c:pt>
                <c:pt idx="15">
                  <c:v>102.69660446129662</c:v>
                </c:pt>
                <c:pt idx="16">
                  <c:v>102.97697922890264</c:v>
                </c:pt>
                <c:pt idx="17">
                  <c:v>103.2406650222464</c:v>
                </c:pt>
                <c:pt idx="18">
                  <c:v>103.2406650222464</c:v>
                </c:pt>
                <c:pt idx="19">
                  <c:v>103.2406650222464</c:v>
                </c:pt>
                <c:pt idx="20">
                  <c:v>103.03806087470254</c:v>
                </c:pt>
                <c:pt idx="21">
                  <c:v>103.19927636607599</c:v>
                </c:pt>
                <c:pt idx="22">
                  <c:v>103.27270785282994</c:v>
                </c:pt>
                <c:pt idx="23">
                  <c:v>103.35915673950846</c:v>
                </c:pt>
                <c:pt idx="24">
                  <c:v>104.15455325284796</c:v>
                </c:pt>
                <c:pt idx="25">
                  <c:v>104.15455325284796</c:v>
                </c:pt>
                <c:pt idx="26">
                  <c:v>104.15455325284796</c:v>
                </c:pt>
                <c:pt idx="27">
                  <c:v>104.20695663203148</c:v>
                </c:pt>
                <c:pt idx="28">
                  <c:v>104.14520742726108</c:v>
                </c:pt>
                <c:pt idx="29">
                  <c:v>103.75401787055362</c:v>
                </c:pt>
                <c:pt idx="30">
                  <c:v>103.58979836381295</c:v>
                </c:pt>
                <c:pt idx="31">
                  <c:v>103.81509951635351</c:v>
                </c:pt>
                <c:pt idx="32">
                  <c:v>103.81509951635351</c:v>
                </c:pt>
                <c:pt idx="33">
                  <c:v>103.81509951635351</c:v>
                </c:pt>
                <c:pt idx="34">
                  <c:v>104.59447461440124</c:v>
                </c:pt>
                <c:pt idx="35">
                  <c:v>104.82411490024998</c:v>
                </c:pt>
                <c:pt idx="36">
                  <c:v>105.26169980540655</c:v>
                </c:pt>
                <c:pt idx="37">
                  <c:v>105.26169980540655</c:v>
                </c:pt>
                <c:pt idx="38">
                  <c:v>104.83946875657126</c:v>
                </c:pt>
                <c:pt idx="39">
                  <c:v>104.83946875657126</c:v>
                </c:pt>
                <c:pt idx="40">
                  <c:v>104.83946875657126</c:v>
                </c:pt>
                <c:pt idx="41">
                  <c:v>103.93459257207131</c:v>
                </c:pt>
                <c:pt idx="42">
                  <c:v>103.24467037606932</c:v>
                </c:pt>
                <c:pt idx="43">
                  <c:v>103.8975430492091</c:v>
                </c:pt>
                <c:pt idx="44">
                  <c:v>104.05341806881863</c:v>
                </c:pt>
                <c:pt idx="45">
                  <c:v>105.00402204279719</c:v>
                </c:pt>
                <c:pt idx="46">
                  <c:v>105.00402204279719</c:v>
                </c:pt>
                <c:pt idx="47">
                  <c:v>105.00402204279719</c:v>
                </c:pt>
                <c:pt idx="48">
                  <c:v>104.67191145497814</c:v>
                </c:pt>
                <c:pt idx="49">
                  <c:v>104.55709131205376</c:v>
                </c:pt>
                <c:pt idx="50">
                  <c:v>104.86116442311221</c:v>
                </c:pt>
                <c:pt idx="51">
                  <c:v>105.76036635636301</c:v>
                </c:pt>
                <c:pt idx="52">
                  <c:v>105.76804328452366</c:v>
                </c:pt>
                <c:pt idx="53">
                  <c:v>105.76804328452366</c:v>
                </c:pt>
                <c:pt idx="54">
                  <c:v>105.76804328452366</c:v>
                </c:pt>
                <c:pt idx="55">
                  <c:v>106.52405381860419</c:v>
                </c:pt>
                <c:pt idx="56">
                  <c:v>106.55976822352544</c:v>
                </c:pt>
                <c:pt idx="57">
                  <c:v>106.51370665456159</c:v>
                </c:pt>
                <c:pt idx="58">
                  <c:v>106.98867486206561</c:v>
                </c:pt>
                <c:pt idx="59">
                  <c:v>107.51771534617936</c:v>
                </c:pt>
                <c:pt idx="60">
                  <c:v>107.51771534617936</c:v>
                </c:pt>
                <c:pt idx="61">
                  <c:v>107.51771534617936</c:v>
                </c:pt>
                <c:pt idx="62">
                  <c:v>107.61083982256281</c:v>
                </c:pt>
                <c:pt idx="63">
                  <c:v>107.58981171499235</c:v>
                </c:pt>
                <c:pt idx="64">
                  <c:v>107.58981171499235</c:v>
                </c:pt>
                <c:pt idx="65">
                  <c:v>108.14154920410279</c:v>
                </c:pt>
                <c:pt idx="66">
                  <c:v>108.14522077844049</c:v>
                </c:pt>
                <c:pt idx="67">
                  <c:v>108.14522077844049</c:v>
                </c:pt>
                <c:pt idx="68">
                  <c:v>108.14522077844049</c:v>
                </c:pt>
                <c:pt idx="69">
                  <c:v>107.52005180257609</c:v>
                </c:pt>
                <c:pt idx="70">
                  <c:v>107.83680853407387</c:v>
                </c:pt>
                <c:pt idx="71">
                  <c:v>107.83680853407387</c:v>
                </c:pt>
                <c:pt idx="72">
                  <c:v>108.74034960063284</c:v>
                </c:pt>
                <c:pt idx="73">
                  <c:v>107.9726567845687</c:v>
                </c:pt>
                <c:pt idx="74">
                  <c:v>107.9726567845687</c:v>
                </c:pt>
                <c:pt idx="75">
                  <c:v>107.9726567845687</c:v>
                </c:pt>
                <c:pt idx="76">
                  <c:v>108.35416673620406</c:v>
                </c:pt>
                <c:pt idx="77">
                  <c:v>108.05042740463084</c:v>
                </c:pt>
                <c:pt idx="78">
                  <c:v>108.58013544771511</c:v>
                </c:pt>
                <c:pt idx="79">
                  <c:v>109.30276803327114</c:v>
                </c:pt>
                <c:pt idx="80">
                  <c:v>108.9906842145668</c:v>
                </c:pt>
                <c:pt idx="81">
                  <c:v>108.9906842145668</c:v>
                </c:pt>
                <c:pt idx="82">
                  <c:v>108.9906842145668</c:v>
                </c:pt>
                <c:pt idx="83">
                  <c:v>109.75103388195554</c:v>
                </c:pt>
                <c:pt idx="84">
                  <c:v>109.5848116983034</c:v>
                </c:pt>
                <c:pt idx="85">
                  <c:v>109.78975230224401</c:v>
                </c:pt>
                <c:pt idx="86">
                  <c:v>110.70831344563902</c:v>
                </c:pt>
                <c:pt idx="87">
                  <c:v>111.13588496623822</c:v>
                </c:pt>
                <c:pt idx="88">
                  <c:v>111.13588496623822</c:v>
                </c:pt>
                <c:pt idx="89">
                  <c:v>111.13588496623822</c:v>
                </c:pt>
                <c:pt idx="90">
                  <c:v>111.13588496623822</c:v>
                </c:pt>
                <c:pt idx="91">
                  <c:v>110.84115768076664</c:v>
                </c:pt>
                <c:pt idx="92">
                  <c:v>110.87320051135018</c:v>
                </c:pt>
                <c:pt idx="93">
                  <c:v>110.99970293625815</c:v>
                </c:pt>
                <c:pt idx="94">
                  <c:v>109.99602802412559</c:v>
                </c:pt>
                <c:pt idx="95">
                  <c:v>109.99602802412559</c:v>
                </c:pt>
                <c:pt idx="96">
                  <c:v>109.99602802412559</c:v>
                </c:pt>
                <c:pt idx="97">
                  <c:v>108.26571517261408</c:v>
                </c:pt>
                <c:pt idx="98">
                  <c:v>109.35417007399893</c:v>
                </c:pt>
                <c:pt idx="99">
                  <c:v>109.25937670018928</c:v>
                </c:pt>
                <c:pt idx="100">
                  <c:v>109.60183445205092</c:v>
                </c:pt>
                <c:pt idx="101">
                  <c:v>107.66124052483488</c:v>
                </c:pt>
                <c:pt idx="102">
                  <c:v>107.66124052483488</c:v>
                </c:pt>
                <c:pt idx="103">
                  <c:v>107.66124052483488</c:v>
                </c:pt>
                <c:pt idx="104">
                  <c:v>108.44228452030885</c:v>
                </c:pt>
                <c:pt idx="105">
                  <c:v>110.0667892749976</c:v>
                </c:pt>
                <c:pt idx="106">
                  <c:v>111.30511116525757</c:v>
                </c:pt>
                <c:pt idx="107">
                  <c:v>111.67527261439459</c:v>
                </c:pt>
                <c:pt idx="108">
                  <c:v>111.07213308455636</c:v>
                </c:pt>
                <c:pt idx="109">
                  <c:v>111.07213308455636</c:v>
                </c:pt>
                <c:pt idx="110">
                  <c:v>111.07213308455636</c:v>
                </c:pt>
                <c:pt idx="111">
                  <c:v>111.88588746958433</c:v>
                </c:pt>
                <c:pt idx="112">
                  <c:v>112.07480665823314</c:v>
                </c:pt>
                <c:pt idx="113">
                  <c:v>112.7991081412154</c:v>
                </c:pt>
                <c:pt idx="114">
                  <c:v>112.61519564484526</c:v>
                </c:pt>
                <c:pt idx="115">
                  <c:v>112.82280648466781</c:v>
                </c:pt>
                <c:pt idx="116">
                  <c:v>112.82280648466781</c:v>
                </c:pt>
                <c:pt idx="117">
                  <c:v>112.82280648466781</c:v>
                </c:pt>
                <c:pt idx="118">
                  <c:v>112.82280648466781</c:v>
                </c:pt>
                <c:pt idx="119">
                  <c:v>112.49336613273071</c:v>
                </c:pt>
                <c:pt idx="120">
                  <c:v>113.02274039632974</c:v>
                </c:pt>
                <c:pt idx="121">
                  <c:v>112.59149730139283</c:v>
                </c:pt>
                <c:pt idx="122">
                  <c:v>111.4072476877426</c:v>
                </c:pt>
                <c:pt idx="123">
                  <c:v>111.4072476877426</c:v>
                </c:pt>
                <c:pt idx="124">
                  <c:v>111.4072476877426</c:v>
                </c:pt>
                <c:pt idx="125">
                  <c:v>107.67359036578891</c:v>
                </c:pt>
                <c:pt idx="126">
                  <c:v>104.41323235391305</c:v>
                </c:pt>
                <c:pt idx="127">
                  <c:v>104.01870500235313</c:v>
                </c:pt>
                <c:pt idx="128">
                  <c:v>99.424897946922385</c:v>
                </c:pt>
                <c:pt idx="129">
                  <c:v>98.605803090130465</c:v>
                </c:pt>
                <c:pt idx="130">
                  <c:v>98.605803090130465</c:v>
                </c:pt>
                <c:pt idx="131">
                  <c:v>98.605803090130465</c:v>
                </c:pt>
                <c:pt idx="132">
                  <c:v>103.14553786895148</c:v>
                </c:pt>
                <c:pt idx="133">
                  <c:v>100.246329260111</c:v>
                </c:pt>
                <c:pt idx="134">
                  <c:v>104.47698423559488</c:v>
                </c:pt>
                <c:pt idx="135">
                  <c:v>100.93291366126053</c:v>
                </c:pt>
                <c:pt idx="136">
                  <c:v>99.211612855850618</c:v>
                </c:pt>
                <c:pt idx="137">
                  <c:v>99.211612855850618</c:v>
                </c:pt>
                <c:pt idx="138">
                  <c:v>99.211612855850618</c:v>
                </c:pt>
                <c:pt idx="139">
                  <c:v>91.674538299527001</c:v>
                </c:pt>
                <c:pt idx="140">
                  <c:v>96.202924575849678</c:v>
                </c:pt>
                <c:pt idx="141">
                  <c:v>91.50164052616995</c:v>
                </c:pt>
                <c:pt idx="142">
                  <c:v>82.798674227884561</c:v>
                </c:pt>
                <c:pt idx="143">
                  <c:v>90.488286008965275</c:v>
                </c:pt>
                <c:pt idx="144">
                  <c:v>90.488286008965275</c:v>
                </c:pt>
                <c:pt idx="145">
                  <c:v>90.488286008965275</c:v>
                </c:pt>
                <c:pt idx="146">
                  <c:v>79.644124312831451</c:v>
                </c:pt>
                <c:pt idx="147">
                  <c:v>84.419173628750386</c:v>
                </c:pt>
                <c:pt idx="148">
                  <c:v>80.043658356670036</c:v>
                </c:pt>
                <c:pt idx="149">
                  <c:v>80.420495395511963</c:v>
                </c:pt>
                <c:pt idx="150">
                  <c:v>76.933501113154549</c:v>
                </c:pt>
                <c:pt idx="151">
                  <c:v>76.933501113154549</c:v>
                </c:pt>
                <c:pt idx="152">
                  <c:v>76.933501113154549</c:v>
                </c:pt>
                <c:pt idx="153">
                  <c:v>74.679822028778432</c:v>
                </c:pt>
                <c:pt idx="154">
                  <c:v>81.686854762532548</c:v>
                </c:pt>
                <c:pt idx="155">
                  <c:v>82.629114249379967</c:v>
                </c:pt>
                <c:pt idx="156">
                  <c:v>87.786341075904772</c:v>
                </c:pt>
                <c:pt idx="157">
                  <c:v>84.829054836631599</c:v>
                </c:pt>
                <c:pt idx="158">
                  <c:v>84.829054836631599</c:v>
                </c:pt>
                <c:pt idx="159">
                  <c:v>84.829054836631599</c:v>
                </c:pt>
                <c:pt idx="160">
                  <c:v>87.672188491950891</c:v>
                </c:pt>
                <c:pt idx="161">
                  <c:v>86.268311977009262</c:v>
                </c:pt>
                <c:pt idx="162">
                  <c:v>82.460221829845878</c:v>
                </c:pt>
                <c:pt idx="163">
                  <c:v>84.342738126629243</c:v>
                </c:pt>
                <c:pt idx="164">
                  <c:v>83.066031595566059</c:v>
                </c:pt>
                <c:pt idx="165">
                  <c:v>83.066031595566059</c:v>
                </c:pt>
                <c:pt idx="166">
                  <c:v>83.066031595566059</c:v>
                </c:pt>
                <c:pt idx="167">
                  <c:v>88.90817392581414</c:v>
                </c:pt>
                <c:pt idx="168">
                  <c:v>88.765650085614396</c:v>
                </c:pt>
                <c:pt idx="169">
                  <c:v>91.788690883480882</c:v>
                </c:pt>
                <c:pt idx="170">
                  <c:v>93.118468352698073</c:v>
                </c:pt>
                <c:pt idx="171">
                  <c:v>93.118468352698073</c:v>
                </c:pt>
                <c:pt idx="172">
                  <c:v>93.118468352698073</c:v>
                </c:pt>
                <c:pt idx="173">
                  <c:v>93.118468352698073</c:v>
                </c:pt>
                <c:pt idx="174">
                  <c:v>92.177543983791637</c:v>
                </c:pt>
                <c:pt idx="175">
                  <c:v>94.995644177717509</c:v>
                </c:pt>
                <c:pt idx="176">
                  <c:v>92.902846805229629</c:v>
                </c:pt>
                <c:pt idx="177">
                  <c:v>93.44323579184173</c:v>
                </c:pt>
                <c:pt idx="178">
                  <c:v>95.946915710666559</c:v>
                </c:pt>
                <c:pt idx="179">
                  <c:v>95.946915710666559</c:v>
                </c:pt>
                <c:pt idx="180">
                  <c:v>95.946915710666559</c:v>
                </c:pt>
                <c:pt idx="181">
                  <c:v>94.231289156505838</c:v>
                </c:pt>
                <c:pt idx="182">
                  <c:v>91.340758814281742</c:v>
                </c:pt>
                <c:pt idx="183">
                  <c:v>93.435225084195864</c:v>
                </c:pt>
                <c:pt idx="184">
                  <c:v>93.384824381923835</c:v>
                </c:pt>
                <c:pt idx="185">
                  <c:v>94.684561697468936</c:v>
                </c:pt>
                <c:pt idx="186">
                  <c:v>94.684561697468936</c:v>
                </c:pt>
                <c:pt idx="187">
                  <c:v>94.684561697468936</c:v>
                </c:pt>
                <c:pt idx="188">
                  <c:v>96.077757268882735</c:v>
                </c:pt>
                <c:pt idx="189">
                  <c:v>95.574084025647608</c:v>
                </c:pt>
                <c:pt idx="190">
                  <c:v>98.11481346733467</c:v>
                </c:pt>
                <c:pt idx="191">
                  <c:v>97.210938621290452</c:v>
                </c:pt>
                <c:pt idx="192">
                  <c:v>94.483292667866039</c:v>
                </c:pt>
                <c:pt idx="193">
                  <c:v>94.483292667866039</c:v>
                </c:pt>
                <c:pt idx="194">
                  <c:v>94.483292667866039</c:v>
                </c:pt>
                <c:pt idx="195">
                  <c:v>94.884829388616097</c:v>
                </c:pt>
                <c:pt idx="196">
                  <c:v>95.742642665696465</c:v>
                </c:pt>
                <c:pt idx="197">
                  <c:v>95.074416136235413</c:v>
                </c:pt>
                <c:pt idx="198">
                  <c:v>96.168211509384193</c:v>
                </c:pt>
                <c:pt idx="199">
                  <c:v>97.790713587161505</c:v>
                </c:pt>
                <c:pt idx="200">
                  <c:v>97.790713587161505</c:v>
                </c:pt>
                <c:pt idx="201">
                  <c:v>97.790713587161505</c:v>
                </c:pt>
                <c:pt idx="202">
                  <c:v>97.808070120394248</c:v>
                </c:pt>
                <c:pt idx="203">
                  <c:v>95.798717619217669</c:v>
                </c:pt>
                <c:pt idx="204">
                  <c:v>94.125814839168342</c:v>
                </c:pt>
                <c:pt idx="205">
                  <c:v>95.210598166215505</c:v>
                </c:pt>
                <c:pt idx="206">
                  <c:v>95.584431189690207</c:v>
                </c:pt>
                <c:pt idx="207">
                  <c:v>95.584431189690207</c:v>
                </c:pt>
                <c:pt idx="208">
                  <c:v>95.584431189690207</c:v>
                </c:pt>
                <c:pt idx="209">
                  <c:v>98.595455926087851</c:v>
                </c:pt>
                <c:pt idx="210">
                  <c:v>97.561740860283223</c:v>
                </c:pt>
                <c:pt idx="211">
                  <c:v>99.186245614971995</c:v>
                </c:pt>
                <c:pt idx="212">
                  <c:v>98.415215004055412</c:v>
                </c:pt>
                <c:pt idx="213">
                  <c:v>98.646857966815617</c:v>
                </c:pt>
                <c:pt idx="214">
                  <c:v>98.646857966815617</c:v>
                </c:pt>
                <c:pt idx="215">
                  <c:v>98.646857966815617</c:v>
                </c:pt>
                <c:pt idx="216">
                  <c:v>98.646857966815617</c:v>
                </c:pt>
                <c:pt idx="217">
                  <c:v>99.85914505722647</c:v>
                </c:pt>
                <c:pt idx="218">
                  <c:v>101.33979085377453</c:v>
                </c:pt>
                <c:pt idx="219">
                  <c:v>101.12617198321756</c:v>
                </c:pt>
                <c:pt idx="220">
                  <c:v>101.61282247270519</c:v>
                </c:pt>
                <c:pt idx="221">
                  <c:v>101.61282247270519</c:v>
                </c:pt>
                <c:pt idx="222">
                  <c:v>101.61282247270519</c:v>
                </c:pt>
                <c:pt idx="223">
                  <c:v>101.99399864485531</c:v>
                </c:pt>
                <c:pt idx="224">
                  <c:v>102.83145137333571</c:v>
                </c:pt>
                <c:pt idx="225">
                  <c:v>104.23499410879209</c:v>
                </c:pt>
                <c:pt idx="226">
                  <c:v>103.88385809031406</c:v>
                </c:pt>
                <c:pt idx="227">
                  <c:v>106.60683113094503</c:v>
                </c:pt>
                <c:pt idx="228">
                  <c:v>106.60683113094503</c:v>
                </c:pt>
                <c:pt idx="229">
                  <c:v>106.60683113094503</c:v>
                </c:pt>
                <c:pt idx="230">
                  <c:v>107.89054703119837</c:v>
                </c:pt>
                <c:pt idx="231">
                  <c:v>107.04908894889502</c:v>
                </c:pt>
                <c:pt idx="232">
                  <c:v>106.48032870603707</c:v>
                </c:pt>
                <c:pt idx="233">
                  <c:v>100.20393926548486</c:v>
                </c:pt>
                <c:pt idx="234">
                  <c:v>101.5126886271316</c:v>
                </c:pt>
                <c:pt idx="235">
                  <c:v>101.5126886271316</c:v>
                </c:pt>
                <c:pt idx="236">
                  <c:v>101.5126886271316</c:v>
                </c:pt>
                <c:pt idx="237">
                  <c:v>102.35648316583166</c:v>
                </c:pt>
                <c:pt idx="238">
                  <c:v>104.29741087253294</c:v>
                </c:pt>
                <c:pt idx="239">
                  <c:v>103.92190895163201</c:v>
                </c:pt>
                <c:pt idx="240">
                  <c:v>103.98365815640238</c:v>
                </c:pt>
                <c:pt idx="241">
                  <c:v>103.39620626237068</c:v>
                </c:pt>
                <c:pt idx="242">
                  <c:v>103.39620626237068</c:v>
                </c:pt>
                <c:pt idx="243">
                  <c:v>103.39620626237068</c:v>
                </c:pt>
                <c:pt idx="244">
                  <c:v>104.06777058668418</c:v>
                </c:pt>
                <c:pt idx="245">
                  <c:v>104.51603643536859</c:v>
                </c:pt>
                <c:pt idx="246">
                  <c:v>101.81375772282281</c:v>
                </c:pt>
                <c:pt idx="247">
                  <c:v>102.92958254199779</c:v>
                </c:pt>
                <c:pt idx="248">
                  <c:v>100.43591600773031</c:v>
                </c:pt>
                <c:pt idx="249">
                  <c:v>100.43591600773031</c:v>
                </c:pt>
                <c:pt idx="250">
                  <c:v>100.43591600773031</c:v>
                </c:pt>
                <c:pt idx="251">
                  <c:v>101.91088755302917</c:v>
                </c:pt>
                <c:pt idx="252">
                  <c:v>103.48132003110821</c:v>
                </c:pt>
                <c:pt idx="253">
                  <c:v>104.00101468963511</c:v>
                </c:pt>
                <c:pt idx="254">
                  <c:v>104.47331266125718</c:v>
                </c:pt>
                <c:pt idx="255">
                  <c:v>104.47331266125718</c:v>
                </c:pt>
                <c:pt idx="256">
                  <c:v>104.47331266125718</c:v>
                </c:pt>
                <c:pt idx="257">
                  <c:v>104.47331266125718</c:v>
                </c:pt>
                <c:pt idx="258">
                  <c:v>106.13253048241144</c:v>
                </c:pt>
                <c:pt idx="259">
                  <c:v>104.9843290531677</c:v>
                </c:pt>
                <c:pt idx="260">
                  <c:v>105.80609414584157</c:v>
                </c:pt>
                <c:pt idx="261">
                  <c:v>105.20896264673777</c:v>
                </c:pt>
                <c:pt idx="262">
                  <c:v>106.31010116856194</c:v>
                </c:pt>
                <c:pt idx="263">
                  <c:v>106.31010116856194</c:v>
                </c:pt>
                <c:pt idx="264">
                  <c:v>106.31010116856194</c:v>
                </c:pt>
                <c:pt idx="265">
                  <c:v>105.31477074356053</c:v>
                </c:pt>
                <c:pt idx="266">
                  <c:v>106.72665796614805</c:v>
                </c:pt>
                <c:pt idx="267">
                  <c:v>107.69595359130032</c:v>
                </c:pt>
                <c:pt idx="268">
                  <c:v>107.32912993701576</c:v>
                </c:pt>
                <c:pt idx="269">
                  <c:v>107.63487194550044</c:v>
                </c:pt>
                <c:pt idx="270">
                  <c:v>107.63487194550044</c:v>
                </c:pt>
                <c:pt idx="271">
                  <c:v>107.63487194550044</c:v>
                </c:pt>
                <c:pt idx="272">
                  <c:v>108.53974813000039</c:v>
                </c:pt>
                <c:pt idx="273">
                  <c:v>108.72199172894432</c:v>
                </c:pt>
                <c:pt idx="274">
                  <c:v>109.34682692532347</c:v>
                </c:pt>
                <c:pt idx="275">
                  <c:v>107.99969292287352</c:v>
                </c:pt>
                <c:pt idx="276">
                  <c:v>107.33113261392724</c:v>
                </c:pt>
                <c:pt idx="277">
                  <c:v>107.33113261392724</c:v>
                </c:pt>
                <c:pt idx="278">
                  <c:v>107.33113261392724</c:v>
                </c:pt>
                <c:pt idx="279">
                  <c:v>108.12486022984051</c:v>
                </c:pt>
                <c:pt idx="280">
                  <c:v>107.42492464928117</c:v>
                </c:pt>
                <c:pt idx="281">
                  <c:v>108.76004259026227</c:v>
                </c:pt>
                <c:pt idx="282">
                  <c:v>108.35216405929253</c:v>
                </c:pt>
                <c:pt idx="283">
                  <c:v>109.1832749775533</c:v>
                </c:pt>
                <c:pt idx="284">
                  <c:v>109.1832749775533</c:v>
                </c:pt>
                <c:pt idx="285">
                  <c:v>109.1832749775533</c:v>
                </c:pt>
                <c:pt idx="286">
                  <c:v>109.96732298839446</c:v>
                </c:pt>
                <c:pt idx="287">
                  <c:v>110.36452057583634</c:v>
                </c:pt>
                <c:pt idx="288">
                  <c:v>111.0741357614678</c:v>
                </c:pt>
                <c:pt idx="289">
                  <c:v>111.78809008040744</c:v>
                </c:pt>
                <c:pt idx="290">
                  <c:v>111.85885133127944</c:v>
                </c:pt>
                <c:pt idx="291">
                  <c:v>111.85885133127944</c:v>
                </c:pt>
                <c:pt idx="292">
                  <c:v>111.85885133127944</c:v>
                </c:pt>
                <c:pt idx="293">
                  <c:v>112.16559467821985</c:v>
                </c:pt>
                <c:pt idx="294">
                  <c:v>111.271733216733</c:v>
                </c:pt>
                <c:pt idx="295">
                  <c:v>112.82914829488746</c:v>
                </c:pt>
                <c:pt idx="296">
                  <c:v>112.59817289109773</c:v>
                </c:pt>
                <c:pt idx="297">
                  <c:v>112.57881368095352</c:v>
                </c:pt>
                <c:pt idx="298">
                  <c:v>112.57881368095352</c:v>
                </c:pt>
                <c:pt idx="299">
                  <c:v>112.57881368095352</c:v>
                </c:pt>
                <c:pt idx="300">
                  <c:v>112.8838881304677</c:v>
                </c:pt>
                <c:pt idx="301">
                  <c:v>113.14390234947379</c:v>
                </c:pt>
                <c:pt idx="302">
                  <c:v>112.64556957800259</c:v>
                </c:pt>
                <c:pt idx="303">
                  <c:v>113.00137850927408</c:v>
                </c:pt>
                <c:pt idx="304">
                  <c:v>113.39023160958482</c:v>
                </c:pt>
                <c:pt idx="305">
                  <c:v>113.39023160958482</c:v>
                </c:pt>
                <c:pt idx="306">
                  <c:v>113.39023160958482</c:v>
                </c:pt>
                <c:pt idx="307">
                  <c:v>114.52908721324171</c:v>
                </c:pt>
                <c:pt idx="308">
                  <c:v>114.94097109803437</c:v>
                </c:pt>
                <c:pt idx="309">
                  <c:v>116.11287087073053</c:v>
                </c:pt>
                <c:pt idx="310">
                  <c:v>116.30713053114329</c:v>
                </c:pt>
                <c:pt idx="311">
                  <c:v>117.09017720352871</c:v>
                </c:pt>
                <c:pt idx="312">
                  <c:v>117.09017720352871</c:v>
                </c:pt>
                <c:pt idx="313">
                  <c:v>117.09017720352871</c:v>
                </c:pt>
                <c:pt idx="314">
                  <c:v>116.83316699988984</c:v>
                </c:pt>
                <c:pt idx="315">
                  <c:v>117.71234216402591</c:v>
                </c:pt>
                <c:pt idx="316">
                  <c:v>119.52109319457007</c:v>
                </c:pt>
                <c:pt idx="317">
                  <c:v>115.32281482915496</c:v>
                </c:pt>
                <c:pt idx="318">
                  <c:v>114.38489447561574</c:v>
                </c:pt>
                <c:pt idx="319">
                  <c:v>114.38489447561574</c:v>
                </c:pt>
                <c:pt idx="320">
                  <c:v>114.38489447561574</c:v>
                </c:pt>
                <c:pt idx="321">
                  <c:v>114.38489447561574</c:v>
                </c:pt>
                <c:pt idx="322">
                  <c:v>111.20998401196266</c:v>
                </c:pt>
                <c:pt idx="323">
                  <c:v>113.45031191692895</c:v>
                </c:pt>
                <c:pt idx="324">
                  <c:v>111.45531193361793</c:v>
                </c:pt>
                <c:pt idx="325">
                  <c:v>111.51472468199159</c:v>
                </c:pt>
                <c:pt idx="326">
                  <c:v>111.51472468199159</c:v>
                </c:pt>
                <c:pt idx="327">
                  <c:v>111.51472468199159</c:v>
                </c:pt>
                <c:pt idx="328">
                  <c:v>112.93562395068075</c:v>
                </c:pt>
                <c:pt idx="329">
                  <c:v>113.5250785216239</c:v>
                </c:pt>
                <c:pt idx="330">
                  <c:v>113.00071095030357</c:v>
                </c:pt>
                <c:pt idx="331">
                  <c:v>112.05010697632503</c:v>
                </c:pt>
                <c:pt idx="332">
                  <c:v>110.79709878871424</c:v>
                </c:pt>
                <c:pt idx="333">
                  <c:v>110.79709878871424</c:v>
                </c:pt>
                <c:pt idx="334">
                  <c:v>110.79709878871424</c:v>
                </c:pt>
                <c:pt idx="335">
                  <c:v>109.51505178588712</c:v>
                </c:pt>
                <c:pt idx="336">
                  <c:v>110.66692478946858</c:v>
                </c:pt>
                <c:pt idx="337">
                  <c:v>108.04174913801447</c:v>
                </c:pt>
                <c:pt idx="338">
                  <c:v>108.36451390024665</c:v>
                </c:pt>
                <c:pt idx="339">
                  <c:v>110.0958280902139</c:v>
                </c:pt>
                <c:pt idx="340">
                  <c:v>110.0958280902139</c:v>
                </c:pt>
                <c:pt idx="341">
                  <c:v>110.0958280902139</c:v>
                </c:pt>
                <c:pt idx="342">
                  <c:v>111.8695322748073</c:v>
                </c:pt>
                <c:pt idx="343">
                  <c:v>111.33114596510666</c:v>
                </c:pt>
                <c:pt idx="344">
                  <c:v>112.25004088798693</c:v>
                </c:pt>
                <c:pt idx="345">
                  <c:v>112.84416837172353</c:v>
                </c:pt>
                <c:pt idx="346">
                  <c:v>111.7640579574698</c:v>
                </c:pt>
                <c:pt idx="347">
                  <c:v>111.7640579574698</c:v>
                </c:pt>
                <c:pt idx="348">
                  <c:v>111.7640579574698</c:v>
                </c:pt>
                <c:pt idx="349">
                  <c:v>113.77307667916114</c:v>
                </c:pt>
                <c:pt idx="350">
                  <c:v>112.18161609351164</c:v>
                </c:pt>
                <c:pt idx="351">
                  <c:v>114.13422608219652</c:v>
                </c:pt>
                <c:pt idx="352">
                  <c:v>115.04811431279809</c:v>
                </c:pt>
                <c:pt idx="353">
                  <c:v>116.05946615309129</c:v>
                </c:pt>
                <c:pt idx="354">
                  <c:v>116.05946615309129</c:v>
                </c:pt>
                <c:pt idx="355">
                  <c:v>116.05946615309129</c:v>
                </c:pt>
                <c:pt idx="356">
                  <c:v>117.96501323435656</c:v>
                </c:pt>
                <c:pt idx="357">
                  <c:v>117.22101876174484</c:v>
                </c:pt>
                <c:pt idx="358">
                  <c:v>116.44464767906433</c:v>
                </c:pt>
                <c:pt idx="359">
                  <c:v>116.2667432134286</c:v>
                </c:pt>
                <c:pt idx="360">
                  <c:v>116.28243084923511</c:v>
                </c:pt>
                <c:pt idx="361">
                  <c:v>116.28243084923511</c:v>
                </c:pt>
                <c:pt idx="362">
                  <c:v>116.28243084923511</c:v>
                </c:pt>
                <c:pt idx="363">
                  <c:v>114.38355935767473</c:v>
                </c:pt>
                <c:pt idx="364">
                  <c:v>114.92428212377206</c:v>
                </c:pt>
                <c:pt idx="365">
                  <c:v>114.67194483292663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C5-4132-9674-32D2EDFF6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87328"/>
        <c:axId val="185189120"/>
      </c:lineChart>
      <c:lineChart>
        <c:grouping val="standard"/>
        <c:varyColors val="0"/>
        <c:ser>
          <c:idx val="0"/>
          <c:order val="1"/>
          <c:tx>
            <c:strRef>
              <c:f>'Figure 22 data'!$J$3</c:f>
              <c:strCache>
                <c:ptCount val="1"/>
                <c:pt idx="0">
                  <c:v>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22 data'!$H$4:$H$4000</c:f>
              <c:numCache>
                <c:formatCode>m/d/yyyy</c:formatCode>
                <c:ptCount val="3997"/>
                <c:pt idx="0">
                  <c:v>43760</c:v>
                </c:pt>
                <c:pt idx="1">
                  <c:v>43761</c:v>
                </c:pt>
                <c:pt idx="2">
                  <c:v>43762</c:v>
                </c:pt>
                <c:pt idx="3">
                  <c:v>43763</c:v>
                </c:pt>
                <c:pt idx="4">
                  <c:v>43764</c:v>
                </c:pt>
                <c:pt idx="5">
                  <c:v>43765</c:v>
                </c:pt>
                <c:pt idx="6">
                  <c:v>43766</c:v>
                </c:pt>
                <c:pt idx="7">
                  <c:v>43767</c:v>
                </c:pt>
                <c:pt idx="8">
                  <c:v>43768</c:v>
                </c:pt>
                <c:pt idx="9">
                  <c:v>43769</c:v>
                </c:pt>
                <c:pt idx="10">
                  <c:v>43770</c:v>
                </c:pt>
                <c:pt idx="11">
                  <c:v>43771</c:v>
                </c:pt>
                <c:pt idx="12">
                  <c:v>43772</c:v>
                </c:pt>
                <c:pt idx="13">
                  <c:v>43773</c:v>
                </c:pt>
                <c:pt idx="14">
                  <c:v>43774</c:v>
                </c:pt>
                <c:pt idx="15">
                  <c:v>43775</c:v>
                </c:pt>
                <c:pt idx="16">
                  <c:v>43776</c:v>
                </c:pt>
                <c:pt idx="17">
                  <c:v>43777</c:v>
                </c:pt>
                <c:pt idx="18">
                  <c:v>43778</c:v>
                </c:pt>
                <c:pt idx="19">
                  <c:v>43779</c:v>
                </c:pt>
                <c:pt idx="20">
                  <c:v>43780</c:v>
                </c:pt>
                <c:pt idx="21">
                  <c:v>43781</c:v>
                </c:pt>
                <c:pt idx="22">
                  <c:v>43782</c:v>
                </c:pt>
                <c:pt idx="23">
                  <c:v>43783</c:v>
                </c:pt>
                <c:pt idx="24">
                  <c:v>43784</c:v>
                </c:pt>
                <c:pt idx="25">
                  <c:v>43785</c:v>
                </c:pt>
                <c:pt idx="26">
                  <c:v>43786</c:v>
                </c:pt>
                <c:pt idx="27">
                  <c:v>43787</c:v>
                </c:pt>
                <c:pt idx="28">
                  <c:v>43788</c:v>
                </c:pt>
                <c:pt idx="29">
                  <c:v>43789</c:v>
                </c:pt>
                <c:pt idx="30">
                  <c:v>43790</c:v>
                </c:pt>
                <c:pt idx="31">
                  <c:v>43791</c:v>
                </c:pt>
                <c:pt idx="32">
                  <c:v>43792</c:v>
                </c:pt>
                <c:pt idx="33">
                  <c:v>43793</c:v>
                </c:pt>
                <c:pt idx="34">
                  <c:v>43794</c:v>
                </c:pt>
                <c:pt idx="35">
                  <c:v>43795</c:v>
                </c:pt>
                <c:pt idx="36">
                  <c:v>43796</c:v>
                </c:pt>
                <c:pt idx="37">
                  <c:v>43797</c:v>
                </c:pt>
                <c:pt idx="38">
                  <c:v>43798</c:v>
                </c:pt>
                <c:pt idx="39">
                  <c:v>43799</c:v>
                </c:pt>
                <c:pt idx="40">
                  <c:v>43800</c:v>
                </c:pt>
                <c:pt idx="41">
                  <c:v>43801</c:v>
                </c:pt>
                <c:pt idx="42">
                  <c:v>43802</c:v>
                </c:pt>
                <c:pt idx="43">
                  <c:v>43803</c:v>
                </c:pt>
                <c:pt idx="44">
                  <c:v>43804</c:v>
                </c:pt>
                <c:pt idx="45">
                  <c:v>43805</c:v>
                </c:pt>
                <c:pt idx="46">
                  <c:v>43806</c:v>
                </c:pt>
                <c:pt idx="47">
                  <c:v>43807</c:v>
                </c:pt>
                <c:pt idx="48">
                  <c:v>43808</c:v>
                </c:pt>
                <c:pt idx="49">
                  <c:v>43809</c:v>
                </c:pt>
                <c:pt idx="50">
                  <c:v>43810</c:v>
                </c:pt>
                <c:pt idx="51">
                  <c:v>43811</c:v>
                </c:pt>
                <c:pt idx="52">
                  <c:v>43812</c:v>
                </c:pt>
                <c:pt idx="53">
                  <c:v>43813</c:v>
                </c:pt>
                <c:pt idx="54">
                  <c:v>43814</c:v>
                </c:pt>
                <c:pt idx="55">
                  <c:v>43815</c:v>
                </c:pt>
                <c:pt idx="56">
                  <c:v>43816</c:v>
                </c:pt>
                <c:pt idx="57">
                  <c:v>43817</c:v>
                </c:pt>
                <c:pt idx="58">
                  <c:v>43818</c:v>
                </c:pt>
                <c:pt idx="59">
                  <c:v>43819</c:v>
                </c:pt>
                <c:pt idx="60">
                  <c:v>43820</c:v>
                </c:pt>
                <c:pt idx="61">
                  <c:v>43821</c:v>
                </c:pt>
                <c:pt idx="62">
                  <c:v>43822</c:v>
                </c:pt>
                <c:pt idx="63">
                  <c:v>43823</c:v>
                </c:pt>
                <c:pt idx="64">
                  <c:v>43824</c:v>
                </c:pt>
                <c:pt idx="65">
                  <c:v>43825</c:v>
                </c:pt>
                <c:pt idx="66">
                  <c:v>43826</c:v>
                </c:pt>
                <c:pt idx="67">
                  <c:v>43827</c:v>
                </c:pt>
                <c:pt idx="68">
                  <c:v>43828</c:v>
                </c:pt>
                <c:pt idx="69">
                  <c:v>43829</c:v>
                </c:pt>
                <c:pt idx="70">
                  <c:v>43830</c:v>
                </c:pt>
                <c:pt idx="71">
                  <c:v>43831</c:v>
                </c:pt>
                <c:pt idx="72">
                  <c:v>43832</c:v>
                </c:pt>
                <c:pt idx="73">
                  <c:v>43833</c:v>
                </c:pt>
                <c:pt idx="74">
                  <c:v>43834</c:v>
                </c:pt>
                <c:pt idx="75">
                  <c:v>43835</c:v>
                </c:pt>
                <c:pt idx="76">
                  <c:v>43836</c:v>
                </c:pt>
                <c:pt idx="77">
                  <c:v>43837</c:v>
                </c:pt>
                <c:pt idx="78">
                  <c:v>43838</c:v>
                </c:pt>
                <c:pt idx="79">
                  <c:v>43839</c:v>
                </c:pt>
                <c:pt idx="80">
                  <c:v>43840</c:v>
                </c:pt>
                <c:pt idx="81">
                  <c:v>43841</c:v>
                </c:pt>
                <c:pt idx="82">
                  <c:v>43842</c:v>
                </c:pt>
                <c:pt idx="83">
                  <c:v>43843</c:v>
                </c:pt>
                <c:pt idx="84">
                  <c:v>43844</c:v>
                </c:pt>
                <c:pt idx="85">
                  <c:v>43845</c:v>
                </c:pt>
                <c:pt idx="86">
                  <c:v>43846</c:v>
                </c:pt>
                <c:pt idx="87">
                  <c:v>43847</c:v>
                </c:pt>
                <c:pt idx="88">
                  <c:v>43848</c:v>
                </c:pt>
                <c:pt idx="89">
                  <c:v>43849</c:v>
                </c:pt>
                <c:pt idx="90">
                  <c:v>43850</c:v>
                </c:pt>
                <c:pt idx="91">
                  <c:v>43851</c:v>
                </c:pt>
                <c:pt idx="92">
                  <c:v>43852</c:v>
                </c:pt>
                <c:pt idx="93">
                  <c:v>43853</c:v>
                </c:pt>
                <c:pt idx="94">
                  <c:v>43854</c:v>
                </c:pt>
                <c:pt idx="95">
                  <c:v>43855</c:v>
                </c:pt>
                <c:pt idx="96">
                  <c:v>43856</c:v>
                </c:pt>
                <c:pt idx="97">
                  <c:v>43857</c:v>
                </c:pt>
                <c:pt idx="98">
                  <c:v>43858</c:v>
                </c:pt>
                <c:pt idx="99">
                  <c:v>43859</c:v>
                </c:pt>
                <c:pt idx="100">
                  <c:v>43860</c:v>
                </c:pt>
                <c:pt idx="101">
                  <c:v>43861</c:v>
                </c:pt>
                <c:pt idx="102">
                  <c:v>43862</c:v>
                </c:pt>
                <c:pt idx="103">
                  <c:v>43863</c:v>
                </c:pt>
                <c:pt idx="104">
                  <c:v>43864</c:v>
                </c:pt>
                <c:pt idx="105">
                  <c:v>43865</c:v>
                </c:pt>
                <c:pt idx="106">
                  <c:v>43866</c:v>
                </c:pt>
                <c:pt idx="107">
                  <c:v>43867</c:v>
                </c:pt>
                <c:pt idx="108">
                  <c:v>43868</c:v>
                </c:pt>
                <c:pt idx="109">
                  <c:v>43869</c:v>
                </c:pt>
                <c:pt idx="110">
                  <c:v>43870</c:v>
                </c:pt>
                <c:pt idx="111">
                  <c:v>43871</c:v>
                </c:pt>
                <c:pt idx="112">
                  <c:v>43872</c:v>
                </c:pt>
                <c:pt idx="113">
                  <c:v>43873</c:v>
                </c:pt>
                <c:pt idx="114">
                  <c:v>43874</c:v>
                </c:pt>
                <c:pt idx="115">
                  <c:v>43875</c:v>
                </c:pt>
                <c:pt idx="116">
                  <c:v>43876</c:v>
                </c:pt>
                <c:pt idx="117">
                  <c:v>43877</c:v>
                </c:pt>
                <c:pt idx="118">
                  <c:v>43878</c:v>
                </c:pt>
                <c:pt idx="119">
                  <c:v>43879</c:v>
                </c:pt>
                <c:pt idx="120">
                  <c:v>43880</c:v>
                </c:pt>
                <c:pt idx="121">
                  <c:v>43881</c:v>
                </c:pt>
                <c:pt idx="122">
                  <c:v>43882</c:v>
                </c:pt>
                <c:pt idx="123">
                  <c:v>43883</c:v>
                </c:pt>
                <c:pt idx="124">
                  <c:v>43884</c:v>
                </c:pt>
                <c:pt idx="125">
                  <c:v>43885</c:v>
                </c:pt>
                <c:pt idx="126">
                  <c:v>43886</c:v>
                </c:pt>
                <c:pt idx="127">
                  <c:v>43887</c:v>
                </c:pt>
                <c:pt idx="128">
                  <c:v>43888</c:v>
                </c:pt>
                <c:pt idx="129">
                  <c:v>43889</c:v>
                </c:pt>
                <c:pt idx="130">
                  <c:v>43890</c:v>
                </c:pt>
                <c:pt idx="131">
                  <c:v>43891</c:v>
                </c:pt>
                <c:pt idx="132">
                  <c:v>43892</c:v>
                </c:pt>
                <c:pt idx="133">
                  <c:v>43893</c:v>
                </c:pt>
                <c:pt idx="134">
                  <c:v>43894</c:v>
                </c:pt>
                <c:pt idx="135">
                  <c:v>43895</c:v>
                </c:pt>
                <c:pt idx="136">
                  <c:v>43896</c:v>
                </c:pt>
                <c:pt idx="137">
                  <c:v>43897</c:v>
                </c:pt>
                <c:pt idx="138">
                  <c:v>43898</c:v>
                </c:pt>
                <c:pt idx="139">
                  <c:v>43899</c:v>
                </c:pt>
                <c:pt idx="140">
                  <c:v>43900</c:v>
                </c:pt>
                <c:pt idx="141">
                  <c:v>43901</c:v>
                </c:pt>
                <c:pt idx="142">
                  <c:v>43902</c:v>
                </c:pt>
                <c:pt idx="143">
                  <c:v>43903</c:v>
                </c:pt>
                <c:pt idx="144">
                  <c:v>43904</c:v>
                </c:pt>
                <c:pt idx="145">
                  <c:v>43905</c:v>
                </c:pt>
                <c:pt idx="146">
                  <c:v>43906</c:v>
                </c:pt>
                <c:pt idx="147">
                  <c:v>43907</c:v>
                </c:pt>
                <c:pt idx="148">
                  <c:v>43908</c:v>
                </c:pt>
                <c:pt idx="149">
                  <c:v>43909</c:v>
                </c:pt>
                <c:pt idx="150">
                  <c:v>43910</c:v>
                </c:pt>
                <c:pt idx="151">
                  <c:v>43911</c:v>
                </c:pt>
                <c:pt idx="152">
                  <c:v>43912</c:v>
                </c:pt>
                <c:pt idx="153">
                  <c:v>43913</c:v>
                </c:pt>
                <c:pt idx="154">
                  <c:v>43914</c:v>
                </c:pt>
                <c:pt idx="155">
                  <c:v>43915</c:v>
                </c:pt>
                <c:pt idx="156">
                  <c:v>43916</c:v>
                </c:pt>
                <c:pt idx="157">
                  <c:v>43917</c:v>
                </c:pt>
                <c:pt idx="158">
                  <c:v>43918</c:v>
                </c:pt>
                <c:pt idx="159">
                  <c:v>43919</c:v>
                </c:pt>
                <c:pt idx="160">
                  <c:v>43920</c:v>
                </c:pt>
                <c:pt idx="161">
                  <c:v>43921</c:v>
                </c:pt>
                <c:pt idx="162">
                  <c:v>43922</c:v>
                </c:pt>
                <c:pt idx="163">
                  <c:v>43923</c:v>
                </c:pt>
                <c:pt idx="164">
                  <c:v>43924</c:v>
                </c:pt>
                <c:pt idx="165">
                  <c:v>43925</c:v>
                </c:pt>
                <c:pt idx="166">
                  <c:v>43926</c:v>
                </c:pt>
                <c:pt idx="167">
                  <c:v>43927</c:v>
                </c:pt>
                <c:pt idx="168">
                  <c:v>43928</c:v>
                </c:pt>
                <c:pt idx="169">
                  <c:v>43929</c:v>
                </c:pt>
                <c:pt idx="170">
                  <c:v>43930</c:v>
                </c:pt>
                <c:pt idx="171">
                  <c:v>43931</c:v>
                </c:pt>
                <c:pt idx="172">
                  <c:v>43932</c:v>
                </c:pt>
                <c:pt idx="173">
                  <c:v>43933</c:v>
                </c:pt>
                <c:pt idx="174">
                  <c:v>43934</c:v>
                </c:pt>
                <c:pt idx="175">
                  <c:v>43935</c:v>
                </c:pt>
                <c:pt idx="176">
                  <c:v>43936</c:v>
                </c:pt>
                <c:pt idx="177">
                  <c:v>43937</c:v>
                </c:pt>
                <c:pt idx="178">
                  <c:v>43938</c:v>
                </c:pt>
                <c:pt idx="179">
                  <c:v>43939</c:v>
                </c:pt>
                <c:pt idx="180">
                  <c:v>43940</c:v>
                </c:pt>
                <c:pt idx="181">
                  <c:v>43941</c:v>
                </c:pt>
                <c:pt idx="182">
                  <c:v>43942</c:v>
                </c:pt>
                <c:pt idx="183">
                  <c:v>43943</c:v>
                </c:pt>
                <c:pt idx="184">
                  <c:v>43944</c:v>
                </c:pt>
                <c:pt idx="185">
                  <c:v>43945</c:v>
                </c:pt>
                <c:pt idx="186">
                  <c:v>43946</c:v>
                </c:pt>
                <c:pt idx="187">
                  <c:v>43947</c:v>
                </c:pt>
                <c:pt idx="188">
                  <c:v>43948</c:v>
                </c:pt>
                <c:pt idx="189">
                  <c:v>43949</c:v>
                </c:pt>
                <c:pt idx="190">
                  <c:v>43950</c:v>
                </c:pt>
                <c:pt idx="191">
                  <c:v>43951</c:v>
                </c:pt>
                <c:pt idx="192">
                  <c:v>43952</c:v>
                </c:pt>
                <c:pt idx="193">
                  <c:v>43953</c:v>
                </c:pt>
                <c:pt idx="194">
                  <c:v>43954</c:v>
                </c:pt>
                <c:pt idx="195">
                  <c:v>43955</c:v>
                </c:pt>
                <c:pt idx="196">
                  <c:v>43956</c:v>
                </c:pt>
                <c:pt idx="197">
                  <c:v>43957</c:v>
                </c:pt>
                <c:pt idx="198">
                  <c:v>43958</c:v>
                </c:pt>
                <c:pt idx="199">
                  <c:v>43959</c:v>
                </c:pt>
                <c:pt idx="200">
                  <c:v>43960</c:v>
                </c:pt>
                <c:pt idx="201">
                  <c:v>43961</c:v>
                </c:pt>
                <c:pt idx="202">
                  <c:v>43962</c:v>
                </c:pt>
                <c:pt idx="203">
                  <c:v>43963</c:v>
                </c:pt>
                <c:pt idx="204">
                  <c:v>43964</c:v>
                </c:pt>
                <c:pt idx="205">
                  <c:v>43965</c:v>
                </c:pt>
                <c:pt idx="206">
                  <c:v>43966</c:v>
                </c:pt>
                <c:pt idx="207">
                  <c:v>43967</c:v>
                </c:pt>
                <c:pt idx="208">
                  <c:v>43968</c:v>
                </c:pt>
                <c:pt idx="209">
                  <c:v>43969</c:v>
                </c:pt>
                <c:pt idx="210">
                  <c:v>43970</c:v>
                </c:pt>
                <c:pt idx="211">
                  <c:v>43971</c:v>
                </c:pt>
                <c:pt idx="212">
                  <c:v>43972</c:v>
                </c:pt>
                <c:pt idx="213">
                  <c:v>43973</c:v>
                </c:pt>
                <c:pt idx="214">
                  <c:v>43974</c:v>
                </c:pt>
                <c:pt idx="215">
                  <c:v>43975</c:v>
                </c:pt>
                <c:pt idx="216">
                  <c:v>43976</c:v>
                </c:pt>
                <c:pt idx="217">
                  <c:v>43977</c:v>
                </c:pt>
                <c:pt idx="218">
                  <c:v>43978</c:v>
                </c:pt>
                <c:pt idx="219">
                  <c:v>43979</c:v>
                </c:pt>
                <c:pt idx="220">
                  <c:v>43980</c:v>
                </c:pt>
                <c:pt idx="221">
                  <c:v>43981</c:v>
                </c:pt>
                <c:pt idx="222">
                  <c:v>43982</c:v>
                </c:pt>
                <c:pt idx="223">
                  <c:v>43983</c:v>
                </c:pt>
                <c:pt idx="224">
                  <c:v>43984</c:v>
                </c:pt>
                <c:pt idx="225">
                  <c:v>43985</c:v>
                </c:pt>
                <c:pt idx="226">
                  <c:v>43986</c:v>
                </c:pt>
                <c:pt idx="227">
                  <c:v>43987</c:v>
                </c:pt>
                <c:pt idx="228">
                  <c:v>43988</c:v>
                </c:pt>
                <c:pt idx="229">
                  <c:v>43989</c:v>
                </c:pt>
                <c:pt idx="230">
                  <c:v>43990</c:v>
                </c:pt>
                <c:pt idx="231">
                  <c:v>43991</c:v>
                </c:pt>
                <c:pt idx="232">
                  <c:v>43992</c:v>
                </c:pt>
                <c:pt idx="233">
                  <c:v>43993</c:v>
                </c:pt>
                <c:pt idx="234">
                  <c:v>43994</c:v>
                </c:pt>
                <c:pt idx="235">
                  <c:v>43995</c:v>
                </c:pt>
                <c:pt idx="236">
                  <c:v>43996</c:v>
                </c:pt>
                <c:pt idx="237">
                  <c:v>43997</c:v>
                </c:pt>
                <c:pt idx="238">
                  <c:v>43998</c:v>
                </c:pt>
                <c:pt idx="239">
                  <c:v>43999</c:v>
                </c:pt>
                <c:pt idx="240">
                  <c:v>44000</c:v>
                </c:pt>
                <c:pt idx="241">
                  <c:v>44001</c:v>
                </c:pt>
                <c:pt idx="242">
                  <c:v>44002</c:v>
                </c:pt>
                <c:pt idx="243">
                  <c:v>44003</c:v>
                </c:pt>
                <c:pt idx="244">
                  <c:v>44004</c:v>
                </c:pt>
                <c:pt idx="245">
                  <c:v>44005</c:v>
                </c:pt>
                <c:pt idx="246">
                  <c:v>44006</c:v>
                </c:pt>
                <c:pt idx="247">
                  <c:v>44007</c:v>
                </c:pt>
                <c:pt idx="248">
                  <c:v>44008</c:v>
                </c:pt>
                <c:pt idx="249">
                  <c:v>44009</c:v>
                </c:pt>
                <c:pt idx="250">
                  <c:v>44010</c:v>
                </c:pt>
                <c:pt idx="251">
                  <c:v>44011</c:v>
                </c:pt>
                <c:pt idx="252">
                  <c:v>44012</c:v>
                </c:pt>
                <c:pt idx="253">
                  <c:v>44013</c:v>
                </c:pt>
                <c:pt idx="254">
                  <c:v>44014</c:v>
                </c:pt>
                <c:pt idx="255">
                  <c:v>44015</c:v>
                </c:pt>
                <c:pt idx="256">
                  <c:v>44016</c:v>
                </c:pt>
                <c:pt idx="257">
                  <c:v>44017</c:v>
                </c:pt>
                <c:pt idx="258">
                  <c:v>44018</c:v>
                </c:pt>
                <c:pt idx="259">
                  <c:v>44019</c:v>
                </c:pt>
                <c:pt idx="260">
                  <c:v>44020</c:v>
                </c:pt>
                <c:pt idx="261">
                  <c:v>44021</c:v>
                </c:pt>
                <c:pt idx="262">
                  <c:v>44022</c:v>
                </c:pt>
                <c:pt idx="263">
                  <c:v>44023</c:v>
                </c:pt>
                <c:pt idx="264">
                  <c:v>44024</c:v>
                </c:pt>
                <c:pt idx="265">
                  <c:v>44025</c:v>
                </c:pt>
                <c:pt idx="266">
                  <c:v>44026</c:v>
                </c:pt>
                <c:pt idx="267">
                  <c:v>44027</c:v>
                </c:pt>
                <c:pt idx="268">
                  <c:v>44028</c:v>
                </c:pt>
                <c:pt idx="269">
                  <c:v>44029</c:v>
                </c:pt>
                <c:pt idx="270">
                  <c:v>44030</c:v>
                </c:pt>
                <c:pt idx="271">
                  <c:v>44031</c:v>
                </c:pt>
                <c:pt idx="272">
                  <c:v>44032</c:v>
                </c:pt>
                <c:pt idx="273">
                  <c:v>44033</c:v>
                </c:pt>
                <c:pt idx="274">
                  <c:v>44034</c:v>
                </c:pt>
                <c:pt idx="275">
                  <c:v>44035</c:v>
                </c:pt>
                <c:pt idx="276">
                  <c:v>44036</c:v>
                </c:pt>
                <c:pt idx="277">
                  <c:v>44037</c:v>
                </c:pt>
                <c:pt idx="278">
                  <c:v>44038</c:v>
                </c:pt>
                <c:pt idx="279">
                  <c:v>44039</c:v>
                </c:pt>
                <c:pt idx="280">
                  <c:v>44040</c:v>
                </c:pt>
                <c:pt idx="281">
                  <c:v>44041</c:v>
                </c:pt>
                <c:pt idx="282">
                  <c:v>44042</c:v>
                </c:pt>
                <c:pt idx="283">
                  <c:v>44043</c:v>
                </c:pt>
                <c:pt idx="284">
                  <c:v>44044</c:v>
                </c:pt>
                <c:pt idx="285">
                  <c:v>44045</c:v>
                </c:pt>
                <c:pt idx="286">
                  <c:v>44046</c:v>
                </c:pt>
                <c:pt idx="287">
                  <c:v>44047</c:v>
                </c:pt>
                <c:pt idx="288">
                  <c:v>44048</c:v>
                </c:pt>
                <c:pt idx="289">
                  <c:v>44049</c:v>
                </c:pt>
                <c:pt idx="290">
                  <c:v>44050</c:v>
                </c:pt>
                <c:pt idx="291">
                  <c:v>44051</c:v>
                </c:pt>
                <c:pt idx="292">
                  <c:v>44052</c:v>
                </c:pt>
                <c:pt idx="293">
                  <c:v>44053</c:v>
                </c:pt>
                <c:pt idx="294">
                  <c:v>44054</c:v>
                </c:pt>
                <c:pt idx="295">
                  <c:v>44055</c:v>
                </c:pt>
                <c:pt idx="296">
                  <c:v>44056</c:v>
                </c:pt>
                <c:pt idx="297">
                  <c:v>44057</c:v>
                </c:pt>
                <c:pt idx="298">
                  <c:v>44058</c:v>
                </c:pt>
                <c:pt idx="299">
                  <c:v>44059</c:v>
                </c:pt>
                <c:pt idx="300">
                  <c:v>44060</c:v>
                </c:pt>
                <c:pt idx="301">
                  <c:v>44061</c:v>
                </c:pt>
                <c:pt idx="302">
                  <c:v>44062</c:v>
                </c:pt>
                <c:pt idx="303">
                  <c:v>44063</c:v>
                </c:pt>
                <c:pt idx="304">
                  <c:v>44064</c:v>
                </c:pt>
                <c:pt idx="305">
                  <c:v>44065</c:v>
                </c:pt>
                <c:pt idx="306">
                  <c:v>44066</c:v>
                </c:pt>
                <c:pt idx="307">
                  <c:v>44067</c:v>
                </c:pt>
                <c:pt idx="308">
                  <c:v>44068</c:v>
                </c:pt>
                <c:pt idx="309">
                  <c:v>44069</c:v>
                </c:pt>
                <c:pt idx="310">
                  <c:v>44070</c:v>
                </c:pt>
                <c:pt idx="311">
                  <c:v>44071</c:v>
                </c:pt>
                <c:pt idx="312">
                  <c:v>44072</c:v>
                </c:pt>
                <c:pt idx="313">
                  <c:v>44073</c:v>
                </c:pt>
                <c:pt idx="314">
                  <c:v>44074</c:v>
                </c:pt>
                <c:pt idx="315">
                  <c:v>44075</c:v>
                </c:pt>
                <c:pt idx="316">
                  <c:v>44076</c:v>
                </c:pt>
                <c:pt idx="317">
                  <c:v>44077</c:v>
                </c:pt>
                <c:pt idx="318">
                  <c:v>44078</c:v>
                </c:pt>
                <c:pt idx="319">
                  <c:v>44079</c:v>
                </c:pt>
                <c:pt idx="320">
                  <c:v>44080</c:v>
                </c:pt>
                <c:pt idx="321">
                  <c:v>44081</c:v>
                </c:pt>
                <c:pt idx="322">
                  <c:v>44082</c:v>
                </c:pt>
                <c:pt idx="323">
                  <c:v>44083</c:v>
                </c:pt>
                <c:pt idx="324">
                  <c:v>44084</c:v>
                </c:pt>
                <c:pt idx="325">
                  <c:v>44085</c:v>
                </c:pt>
                <c:pt idx="326">
                  <c:v>44086</c:v>
                </c:pt>
                <c:pt idx="327">
                  <c:v>44087</c:v>
                </c:pt>
                <c:pt idx="328">
                  <c:v>44088</c:v>
                </c:pt>
                <c:pt idx="329">
                  <c:v>44089</c:v>
                </c:pt>
                <c:pt idx="330">
                  <c:v>44090</c:v>
                </c:pt>
                <c:pt idx="331">
                  <c:v>44091</c:v>
                </c:pt>
                <c:pt idx="332">
                  <c:v>44092</c:v>
                </c:pt>
                <c:pt idx="333">
                  <c:v>44093</c:v>
                </c:pt>
                <c:pt idx="334">
                  <c:v>44094</c:v>
                </c:pt>
                <c:pt idx="335">
                  <c:v>44095</c:v>
                </c:pt>
                <c:pt idx="336">
                  <c:v>44096</c:v>
                </c:pt>
                <c:pt idx="337">
                  <c:v>44097</c:v>
                </c:pt>
                <c:pt idx="338">
                  <c:v>44098</c:v>
                </c:pt>
                <c:pt idx="339">
                  <c:v>44099</c:v>
                </c:pt>
                <c:pt idx="340">
                  <c:v>44100</c:v>
                </c:pt>
                <c:pt idx="341">
                  <c:v>44101</c:v>
                </c:pt>
                <c:pt idx="342">
                  <c:v>44102</c:v>
                </c:pt>
                <c:pt idx="343">
                  <c:v>44103</c:v>
                </c:pt>
                <c:pt idx="344">
                  <c:v>44104</c:v>
                </c:pt>
                <c:pt idx="345">
                  <c:v>44105</c:v>
                </c:pt>
                <c:pt idx="346">
                  <c:v>44106</c:v>
                </c:pt>
                <c:pt idx="347">
                  <c:v>44107</c:v>
                </c:pt>
                <c:pt idx="348">
                  <c:v>44108</c:v>
                </c:pt>
                <c:pt idx="349">
                  <c:v>44109</c:v>
                </c:pt>
                <c:pt idx="350">
                  <c:v>44110</c:v>
                </c:pt>
                <c:pt idx="351">
                  <c:v>44111</c:v>
                </c:pt>
                <c:pt idx="352">
                  <c:v>44112</c:v>
                </c:pt>
                <c:pt idx="353">
                  <c:v>44113</c:v>
                </c:pt>
                <c:pt idx="354">
                  <c:v>44114</c:v>
                </c:pt>
                <c:pt idx="355">
                  <c:v>44115</c:v>
                </c:pt>
                <c:pt idx="356">
                  <c:v>44116</c:v>
                </c:pt>
                <c:pt idx="357">
                  <c:v>44117</c:v>
                </c:pt>
                <c:pt idx="358">
                  <c:v>44118</c:v>
                </c:pt>
                <c:pt idx="359">
                  <c:v>44119</c:v>
                </c:pt>
                <c:pt idx="360">
                  <c:v>44120</c:v>
                </c:pt>
                <c:pt idx="361">
                  <c:v>44121</c:v>
                </c:pt>
                <c:pt idx="362">
                  <c:v>44122</c:v>
                </c:pt>
                <c:pt idx="363">
                  <c:v>44123</c:v>
                </c:pt>
                <c:pt idx="364">
                  <c:v>44124</c:v>
                </c:pt>
                <c:pt idx="365">
                  <c:v>44125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22 data'!$J$4:$J$4000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100.33917397300978</c:v>
                </c:pt>
                <c:pt idx="2">
                  <c:v>100.89450039691515</c:v>
                </c:pt>
                <c:pt idx="3">
                  <c:v>101.11273720669301</c:v>
                </c:pt>
                <c:pt idx="4">
                  <c:v>101.11273720669301</c:v>
                </c:pt>
                <c:pt idx="5">
                  <c:v>101.11273720669301</c:v>
                </c:pt>
                <c:pt idx="6">
                  <c:v>101.41190922838808</c:v>
                </c:pt>
                <c:pt idx="7">
                  <c:v>101.8858126117017</c:v>
                </c:pt>
                <c:pt idx="8">
                  <c:v>101.30480866028942</c:v>
                </c:pt>
                <c:pt idx="9">
                  <c:v>101.67697759092464</c:v>
                </c:pt>
                <c:pt idx="10">
                  <c:v>101.33873492720268</c:v>
                </c:pt>
                <c:pt idx="11">
                  <c:v>101.33873492720268</c:v>
                </c:pt>
                <c:pt idx="12">
                  <c:v>101.33873492720268</c:v>
                </c:pt>
                <c:pt idx="13">
                  <c:v>101.33873492720268</c:v>
                </c:pt>
                <c:pt idx="14">
                  <c:v>103.11806784366424</c:v>
                </c:pt>
                <c:pt idx="15">
                  <c:v>103.34792384550911</c:v>
                </c:pt>
                <c:pt idx="16">
                  <c:v>103.46544620801905</c:v>
                </c:pt>
                <c:pt idx="17">
                  <c:v>103.73840852547133</c:v>
                </c:pt>
                <c:pt idx="18">
                  <c:v>103.73840852547133</c:v>
                </c:pt>
                <c:pt idx="19">
                  <c:v>103.73840852547133</c:v>
                </c:pt>
                <c:pt idx="20">
                  <c:v>103.47218711334037</c:v>
                </c:pt>
                <c:pt idx="21">
                  <c:v>104.30668458328347</c:v>
                </c:pt>
                <c:pt idx="22">
                  <c:v>103.41910248393495</c:v>
                </c:pt>
                <c:pt idx="23">
                  <c:v>102.62828785439648</c:v>
                </c:pt>
                <c:pt idx="24">
                  <c:v>103.3457064424429</c:v>
                </c:pt>
                <c:pt idx="25">
                  <c:v>103.3457064424429</c:v>
                </c:pt>
                <c:pt idx="26">
                  <c:v>103.3457064424429</c:v>
                </c:pt>
                <c:pt idx="27">
                  <c:v>103.84879085010803</c:v>
                </c:pt>
                <c:pt idx="28">
                  <c:v>103.29838706100969</c:v>
                </c:pt>
                <c:pt idx="29">
                  <c:v>102.65942019344631</c:v>
                </c:pt>
                <c:pt idx="30">
                  <c:v>102.17163586693815</c:v>
                </c:pt>
                <c:pt idx="31">
                  <c:v>102.50114196257918</c:v>
                </c:pt>
                <c:pt idx="32">
                  <c:v>102.50114196257918</c:v>
                </c:pt>
                <c:pt idx="33">
                  <c:v>102.50114196257918</c:v>
                </c:pt>
                <c:pt idx="34">
                  <c:v>103.2990966299909</c:v>
                </c:pt>
                <c:pt idx="35">
                  <c:v>103.65614287171442</c:v>
                </c:pt>
                <c:pt idx="36">
                  <c:v>103.94196612695082</c:v>
                </c:pt>
                <c:pt idx="37">
                  <c:v>103.81499762737877</c:v>
                </c:pt>
                <c:pt idx="38">
                  <c:v>103.30397491673656</c:v>
                </c:pt>
                <c:pt idx="39">
                  <c:v>103.30397491673656</c:v>
                </c:pt>
                <c:pt idx="40">
                  <c:v>103.30397491673656</c:v>
                </c:pt>
                <c:pt idx="41">
                  <c:v>104.34877089348045</c:v>
                </c:pt>
                <c:pt idx="42">
                  <c:v>103.68492476351402</c:v>
                </c:pt>
                <c:pt idx="43">
                  <c:v>102.60025987963941</c:v>
                </c:pt>
                <c:pt idx="44">
                  <c:v>103.3313820186351</c:v>
                </c:pt>
                <c:pt idx="45">
                  <c:v>103.57223633968847</c:v>
                </c:pt>
                <c:pt idx="46">
                  <c:v>103.57223633968847</c:v>
                </c:pt>
                <c:pt idx="47">
                  <c:v>103.57223633968847</c:v>
                </c:pt>
                <c:pt idx="48">
                  <c:v>103.91061204759441</c:v>
                </c:pt>
                <c:pt idx="49">
                  <c:v>103.81965417381785</c:v>
                </c:pt>
                <c:pt idx="50">
                  <c:v>103.73836417741005</c:v>
                </c:pt>
                <c:pt idx="51">
                  <c:v>103.88449103947427</c:v>
                </c:pt>
                <c:pt idx="52">
                  <c:v>106.53779120045772</c:v>
                </c:pt>
                <c:pt idx="53">
                  <c:v>106.53779120045772</c:v>
                </c:pt>
                <c:pt idx="54">
                  <c:v>106.53779120045772</c:v>
                </c:pt>
                <c:pt idx="55">
                  <c:v>106.22402866658689</c:v>
                </c:pt>
                <c:pt idx="56">
                  <c:v>106.72857656027573</c:v>
                </c:pt>
                <c:pt idx="57">
                  <c:v>106.14455694069341</c:v>
                </c:pt>
                <c:pt idx="58">
                  <c:v>105.83598312999753</c:v>
                </c:pt>
                <c:pt idx="59">
                  <c:v>105.62213677829081</c:v>
                </c:pt>
                <c:pt idx="60">
                  <c:v>105.62213677829081</c:v>
                </c:pt>
                <c:pt idx="61">
                  <c:v>105.62213677829081</c:v>
                </c:pt>
                <c:pt idx="62">
                  <c:v>105.64200470976418</c:v>
                </c:pt>
                <c:pt idx="63">
                  <c:v>105.68400232383848</c:v>
                </c:pt>
                <c:pt idx="64">
                  <c:v>105.47241772325928</c:v>
                </c:pt>
                <c:pt idx="65">
                  <c:v>106.1023819343738</c:v>
                </c:pt>
                <c:pt idx="66">
                  <c:v>105.71566683962418</c:v>
                </c:pt>
                <c:pt idx="67">
                  <c:v>105.71566683962418</c:v>
                </c:pt>
                <c:pt idx="68">
                  <c:v>105.71566683962418</c:v>
                </c:pt>
                <c:pt idx="69">
                  <c:v>104.91252344903749</c:v>
                </c:pt>
                <c:pt idx="70">
                  <c:v>104.91252344903749</c:v>
                </c:pt>
                <c:pt idx="71">
                  <c:v>104.91252344903749</c:v>
                </c:pt>
                <c:pt idx="72">
                  <c:v>104.91252344903749</c:v>
                </c:pt>
                <c:pt idx="73">
                  <c:v>104.91252344903749</c:v>
                </c:pt>
                <c:pt idx="74">
                  <c:v>104.91252344903749</c:v>
                </c:pt>
                <c:pt idx="75">
                  <c:v>104.91252344903749</c:v>
                </c:pt>
                <c:pt idx="76">
                  <c:v>102.90905543064193</c:v>
                </c:pt>
                <c:pt idx="77">
                  <c:v>104.55374763292232</c:v>
                </c:pt>
                <c:pt idx="78">
                  <c:v>102.90861195002869</c:v>
                </c:pt>
                <c:pt idx="79">
                  <c:v>105.28172105956396</c:v>
                </c:pt>
                <c:pt idx="80">
                  <c:v>105.77265409842617</c:v>
                </c:pt>
                <c:pt idx="81">
                  <c:v>105.77265409842617</c:v>
                </c:pt>
                <c:pt idx="82">
                  <c:v>105.77265409842617</c:v>
                </c:pt>
                <c:pt idx="83">
                  <c:v>105.77265409842617</c:v>
                </c:pt>
                <c:pt idx="84">
                  <c:v>106.54697124915192</c:v>
                </c:pt>
                <c:pt idx="85">
                  <c:v>106.0653956512292</c:v>
                </c:pt>
                <c:pt idx="86">
                  <c:v>106.13879169272123</c:v>
                </c:pt>
                <c:pt idx="87">
                  <c:v>106.61832727982302</c:v>
                </c:pt>
                <c:pt idx="88">
                  <c:v>106.61832727982302</c:v>
                </c:pt>
                <c:pt idx="89">
                  <c:v>106.61832727982302</c:v>
                </c:pt>
                <c:pt idx="90">
                  <c:v>106.80569783891904</c:v>
                </c:pt>
                <c:pt idx="91">
                  <c:v>105.83469703621914</c:v>
                </c:pt>
                <c:pt idx="92">
                  <c:v>106.57437835105044</c:v>
                </c:pt>
                <c:pt idx="93">
                  <c:v>105.52816323634418</c:v>
                </c:pt>
                <c:pt idx="94">
                  <c:v>105.66892398298815</c:v>
                </c:pt>
                <c:pt idx="95">
                  <c:v>105.66892398298815</c:v>
                </c:pt>
                <c:pt idx="96">
                  <c:v>105.66892398298815</c:v>
                </c:pt>
                <c:pt idx="97">
                  <c:v>103.52394130090607</c:v>
                </c:pt>
                <c:pt idx="98">
                  <c:v>102.95717307717898</c:v>
                </c:pt>
                <c:pt idx="99">
                  <c:v>103.68310649299971</c:v>
                </c:pt>
                <c:pt idx="100">
                  <c:v>101.90186660990121</c:v>
                </c:pt>
                <c:pt idx="101">
                  <c:v>102.91047456860429</c:v>
                </c:pt>
                <c:pt idx="102">
                  <c:v>102.91047456860429</c:v>
                </c:pt>
                <c:pt idx="103">
                  <c:v>102.91047456860429</c:v>
                </c:pt>
                <c:pt idx="104">
                  <c:v>101.87610038627166</c:v>
                </c:pt>
                <c:pt idx="105">
                  <c:v>102.37568129709214</c:v>
                </c:pt>
                <c:pt idx="106">
                  <c:v>103.4177276940339</c:v>
                </c:pt>
                <c:pt idx="107">
                  <c:v>105.87474333559511</c:v>
                </c:pt>
                <c:pt idx="108">
                  <c:v>105.67247182789406</c:v>
                </c:pt>
                <c:pt idx="109">
                  <c:v>105.67247182789406</c:v>
                </c:pt>
                <c:pt idx="110">
                  <c:v>105.67247182789406</c:v>
                </c:pt>
                <c:pt idx="111">
                  <c:v>105.04272935708616</c:v>
                </c:pt>
                <c:pt idx="112">
                  <c:v>105.04272935708616</c:v>
                </c:pt>
                <c:pt idx="113">
                  <c:v>105.81984043567536</c:v>
                </c:pt>
                <c:pt idx="114">
                  <c:v>105.67136312636093</c:v>
                </c:pt>
                <c:pt idx="115">
                  <c:v>105.0498693949594</c:v>
                </c:pt>
                <c:pt idx="116">
                  <c:v>105.0498693949594</c:v>
                </c:pt>
                <c:pt idx="117">
                  <c:v>105.0498693949594</c:v>
                </c:pt>
                <c:pt idx="118">
                  <c:v>104.32100900709126</c:v>
                </c:pt>
                <c:pt idx="119">
                  <c:v>102.86000647481696</c:v>
                </c:pt>
                <c:pt idx="120">
                  <c:v>103.77756786362086</c:v>
                </c:pt>
                <c:pt idx="121">
                  <c:v>104.12547840471154</c:v>
                </c:pt>
                <c:pt idx="122">
                  <c:v>103.71565797001185</c:v>
                </c:pt>
                <c:pt idx="123">
                  <c:v>103.71565797001185</c:v>
                </c:pt>
                <c:pt idx="124">
                  <c:v>103.71565797001185</c:v>
                </c:pt>
                <c:pt idx="125">
                  <c:v>103.71565797001185</c:v>
                </c:pt>
                <c:pt idx="126">
                  <c:v>100.25061089454474</c:v>
                </c:pt>
                <c:pt idx="127">
                  <c:v>99.455804939487052</c:v>
                </c:pt>
                <c:pt idx="128">
                  <c:v>97.336145000421297</c:v>
                </c:pt>
                <c:pt idx="129">
                  <c:v>93.764928666143348</c:v>
                </c:pt>
                <c:pt idx="130">
                  <c:v>93.764928666143348</c:v>
                </c:pt>
                <c:pt idx="131">
                  <c:v>93.764928666143348</c:v>
                </c:pt>
                <c:pt idx="132">
                  <c:v>94.656856875501688</c:v>
                </c:pt>
                <c:pt idx="133">
                  <c:v>93.497820292785889</c:v>
                </c:pt>
                <c:pt idx="134">
                  <c:v>93.574675483061256</c:v>
                </c:pt>
                <c:pt idx="135">
                  <c:v>94.590512175760225</c:v>
                </c:pt>
                <c:pt idx="136">
                  <c:v>92.021118546802725</c:v>
                </c:pt>
                <c:pt idx="137">
                  <c:v>92.021118546802725</c:v>
                </c:pt>
                <c:pt idx="138">
                  <c:v>92.021118546802725</c:v>
                </c:pt>
                <c:pt idx="139">
                  <c:v>87.360181649659168</c:v>
                </c:pt>
                <c:pt idx="140">
                  <c:v>88.106825610118435</c:v>
                </c:pt>
                <c:pt idx="141">
                  <c:v>86.106461956015579</c:v>
                </c:pt>
                <c:pt idx="142">
                  <c:v>82.308360940001492</c:v>
                </c:pt>
                <c:pt idx="143">
                  <c:v>77.303327435041155</c:v>
                </c:pt>
                <c:pt idx="144">
                  <c:v>77.303327435041155</c:v>
                </c:pt>
                <c:pt idx="145">
                  <c:v>77.303327435041155</c:v>
                </c:pt>
                <c:pt idx="146">
                  <c:v>75.400751256158827</c:v>
                </c:pt>
                <c:pt idx="147">
                  <c:v>75.442837566355763</c:v>
                </c:pt>
                <c:pt idx="148">
                  <c:v>74.17900651473019</c:v>
                </c:pt>
                <c:pt idx="149">
                  <c:v>73.408591993401004</c:v>
                </c:pt>
                <c:pt idx="150">
                  <c:v>73.408591993401004</c:v>
                </c:pt>
                <c:pt idx="151">
                  <c:v>73.408591993401004</c:v>
                </c:pt>
                <c:pt idx="152">
                  <c:v>73.408591993401004</c:v>
                </c:pt>
                <c:pt idx="153">
                  <c:v>74.894030307465087</c:v>
                </c:pt>
                <c:pt idx="154">
                  <c:v>80.236064730430286</c:v>
                </c:pt>
                <c:pt idx="155">
                  <c:v>86.685514592729561</c:v>
                </c:pt>
                <c:pt idx="156">
                  <c:v>82.773882539724752</c:v>
                </c:pt>
                <c:pt idx="157">
                  <c:v>85.988363068708423</c:v>
                </c:pt>
                <c:pt idx="158">
                  <c:v>85.988363068708423</c:v>
                </c:pt>
                <c:pt idx="159">
                  <c:v>85.988363068708423</c:v>
                </c:pt>
                <c:pt idx="160">
                  <c:v>84.638141993622725</c:v>
                </c:pt>
                <c:pt idx="161">
                  <c:v>83.893271955616427</c:v>
                </c:pt>
                <c:pt idx="162">
                  <c:v>80.116591053222081</c:v>
                </c:pt>
                <c:pt idx="163">
                  <c:v>79.022568728408018</c:v>
                </c:pt>
                <c:pt idx="164">
                  <c:v>79.029087893422698</c:v>
                </c:pt>
                <c:pt idx="165">
                  <c:v>79.029087893422698</c:v>
                </c:pt>
                <c:pt idx="166">
                  <c:v>79.029087893422698</c:v>
                </c:pt>
                <c:pt idx="167">
                  <c:v>82.382289158229412</c:v>
                </c:pt>
                <c:pt idx="168">
                  <c:v>84.040374475029779</c:v>
                </c:pt>
                <c:pt idx="169">
                  <c:v>85.827867434775044</c:v>
                </c:pt>
                <c:pt idx="170">
                  <c:v>85.794739432965642</c:v>
                </c:pt>
                <c:pt idx="171">
                  <c:v>86.472067373574717</c:v>
                </c:pt>
                <c:pt idx="172">
                  <c:v>86.472067373574717</c:v>
                </c:pt>
                <c:pt idx="173">
                  <c:v>86.472067373574717</c:v>
                </c:pt>
                <c:pt idx="174">
                  <c:v>84.453787102696765</c:v>
                </c:pt>
                <c:pt idx="175">
                  <c:v>87.094315022018762</c:v>
                </c:pt>
                <c:pt idx="176">
                  <c:v>86.700859021947807</c:v>
                </c:pt>
                <c:pt idx="177">
                  <c:v>85.548297256185393</c:v>
                </c:pt>
                <c:pt idx="178">
                  <c:v>88.240490666950421</c:v>
                </c:pt>
                <c:pt idx="179">
                  <c:v>88.240490666950421</c:v>
                </c:pt>
                <c:pt idx="180">
                  <c:v>88.240490666950421</c:v>
                </c:pt>
                <c:pt idx="181">
                  <c:v>87.228733995893293</c:v>
                </c:pt>
                <c:pt idx="182">
                  <c:v>85.506521382417688</c:v>
                </c:pt>
                <c:pt idx="183">
                  <c:v>84.873098022519883</c:v>
                </c:pt>
                <c:pt idx="184">
                  <c:v>86.165799662067698</c:v>
                </c:pt>
                <c:pt idx="185">
                  <c:v>85.423235723250286</c:v>
                </c:pt>
                <c:pt idx="186">
                  <c:v>85.423235723250286</c:v>
                </c:pt>
                <c:pt idx="187">
                  <c:v>85.423235723250286</c:v>
                </c:pt>
                <c:pt idx="188">
                  <c:v>87.73474537560584</c:v>
                </c:pt>
                <c:pt idx="189">
                  <c:v>87.681394657832456</c:v>
                </c:pt>
                <c:pt idx="190">
                  <c:v>87.681394657832456</c:v>
                </c:pt>
                <c:pt idx="191">
                  <c:v>89.555100248792542</c:v>
                </c:pt>
                <c:pt idx="192">
                  <c:v>87.008013694681253</c:v>
                </c:pt>
                <c:pt idx="193">
                  <c:v>87.008013694681253</c:v>
                </c:pt>
                <c:pt idx="194">
                  <c:v>87.008013694681253</c:v>
                </c:pt>
                <c:pt idx="195">
                  <c:v>87.008013694681253</c:v>
                </c:pt>
                <c:pt idx="196">
                  <c:v>87.008013694681253</c:v>
                </c:pt>
                <c:pt idx="197">
                  <c:v>87.008013694681253</c:v>
                </c:pt>
                <c:pt idx="198">
                  <c:v>87.253790650541632</c:v>
                </c:pt>
                <c:pt idx="199">
                  <c:v>89.49035207925877</c:v>
                </c:pt>
                <c:pt idx="200">
                  <c:v>89.49035207925877</c:v>
                </c:pt>
                <c:pt idx="201">
                  <c:v>89.49035207925877</c:v>
                </c:pt>
                <c:pt idx="202">
                  <c:v>90.428624012701192</c:v>
                </c:pt>
                <c:pt idx="203">
                  <c:v>90.321390400418551</c:v>
                </c:pt>
                <c:pt idx="204">
                  <c:v>89.880437626669064</c:v>
                </c:pt>
                <c:pt idx="205">
                  <c:v>88.318188470390922</c:v>
                </c:pt>
                <c:pt idx="206">
                  <c:v>88.86229483478121</c:v>
                </c:pt>
                <c:pt idx="207">
                  <c:v>88.86229483478121</c:v>
                </c:pt>
                <c:pt idx="208">
                  <c:v>88.86229483478121</c:v>
                </c:pt>
                <c:pt idx="209">
                  <c:v>89.289189273090827</c:v>
                </c:pt>
                <c:pt idx="210">
                  <c:v>90.618389367108719</c:v>
                </c:pt>
                <c:pt idx="211">
                  <c:v>91.335497518725873</c:v>
                </c:pt>
                <c:pt idx="212">
                  <c:v>91.145510424011718</c:v>
                </c:pt>
                <c:pt idx="213">
                  <c:v>90.41753699737005</c:v>
                </c:pt>
                <c:pt idx="214">
                  <c:v>90.41753699737005</c:v>
                </c:pt>
                <c:pt idx="215">
                  <c:v>90.41753699737005</c:v>
                </c:pt>
                <c:pt idx="216">
                  <c:v>91.985196617129787</c:v>
                </c:pt>
                <c:pt idx="217">
                  <c:v>94.33351516038465</c:v>
                </c:pt>
                <c:pt idx="218">
                  <c:v>94.990132556355192</c:v>
                </c:pt>
                <c:pt idx="219">
                  <c:v>97.194585988673396</c:v>
                </c:pt>
                <c:pt idx="220">
                  <c:v>97.02420073706466</c:v>
                </c:pt>
                <c:pt idx="221">
                  <c:v>97.02420073706466</c:v>
                </c:pt>
                <c:pt idx="222">
                  <c:v>97.02420073706466</c:v>
                </c:pt>
                <c:pt idx="223">
                  <c:v>97.842422468501653</c:v>
                </c:pt>
                <c:pt idx="224">
                  <c:v>99.00975213868513</c:v>
                </c:pt>
                <c:pt idx="225">
                  <c:v>100.28764152575056</c:v>
                </c:pt>
                <c:pt idx="226">
                  <c:v>100.6512069324888</c:v>
                </c:pt>
                <c:pt idx="227">
                  <c:v>101.39621001467906</c:v>
                </c:pt>
                <c:pt idx="228">
                  <c:v>101.39621001467906</c:v>
                </c:pt>
                <c:pt idx="229">
                  <c:v>101.39621001467906</c:v>
                </c:pt>
                <c:pt idx="230">
                  <c:v>102.79038001853733</c:v>
                </c:pt>
                <c:pt idx="231">
                  <c:v>102.40424144858493</c:v>
                </c:pt>
                <c:pt idx="232">
                  <c:v>102.55467007259763</c:v>
                </c:pt>
                <c:pt idx="233">
                  <c:v>99.662999081994982</c:v>
                </c:pt>
                <c:pt idx="234">
                  <c:v>98.920479491238893</c:v>
                </c:pt>
                <c:pt idx="235">
                  <c:v>98.920479491238893</c:v>
                </c:pt>
                <c:pt idx="236">
                  <c:v>98.920479491238893</c:v>
                </c:pt>
                <c:pt idx="237">
                  <c:v>95.48558909747247</c:v>
                </c:pt>
                <c:pt idx="238">
                  <c:v>100.14772339227176</c:v>
                </c:pt>
                <c:pt idx="239">
                  <c:v>99.586942156823454</c:v>
                </c:pt>
                <c:pt idx="240">
                  <c:v>99.142131101738727</c:v>
                </c:pt>
                <c:pt idx="241">
                  <c:v>99.689075742053774</c:v>
                </c:pt>
                <c:pt idx="242">
                  <c:v>99.689075742053774</c:v>
                </c:pt>
                <c:pt idx="243">
                  <c:v>99.689075742053774</c:v>
                </c:pt>
                <c:pt idx="244">
                  <c:v>99.504942591434457</c:v>
                </c:pt>
                <c:pt idx="245">
                  <c:v>100.0006652209197</c:v>
                </c:pt>
                <c:pt idx="246">
                  <c:v>99.935340526588718</c:v>
                </c:pt>
                <c:pt idx="247">
                  <c:v>98.717853199047255</c:v>
                </c:pt>
                <c:pt idx="248">
                  <c:v>99.836710438203042</c:v>
                </c:pt>
                <c:pt idx="249">
                  <c:v>99.836710438203042</c:v>
                </c:pt>
                <c:pt idx="250">
                  <c:v>99.836710438203042</c:v>
                </c:pt>
                <c:pt idx="251">
                  <c:v>97.543738275481132</c:v>
                </c:pt>
                <c:pt idx="252">
                  <c:v>98.843579952902203</c:v>
                </c:pt>
                <c:pt idx="253">
                  <c:v>98.105583864401211</c:v>
                </c:pt>
                <c:pt idx="254">
                  <c:v>98.213039216990481</c:v>
                </c:pt>
                <c:pt idx="255">
                  <c:v>98.924914297371345</c:v>
                </c:pt>
                <c:pt idx="256">
                  <c:v>98.924914297371345</c:v>
                </c:pt>
                <c:pt idx="257">
                  <c:v>98.924914297371345</c:v>
                </c:pt>
                <c:pt idx="258">
                  <c:v>100.7341378071656</c:v>
                </c:pt>
                <c:pt idx="259">
                  <c:v>100.29176589545372</c:v>
                </c:pt>
                <c:pt idx="260">
                  <c:v>99.51106262389726</c:v>
                </c:pt>
                <c:pt idx="261">
                  <c:v>99.913033451742521</c:v>
                </c:pt>
                <c:pt idx="262">
                  <c:v>98.855420885275862</c:v>
                </c:pt>
                <c:pt idx="263">
                  <c:v>98.855420885275862</c:v>
                </c:pt>
                <c:pt idx="264">
                  <c:v>98.855420885275862</c:v>
                </c:pt>
                <c:pt idx="265">
                  <c:v>101.04590467827686</c:v>
                </c:pt>
                <c:pt idx="266">
                  <c:v>100.16901046170751</c:v>
                </c:pt>
                <c:pt idx="267">
                  <c:v>101.75884411212949</c:v>
                </c:pt>
                <c:pt idx="268">
                  <c:v>100.98213216609221</c:v>
                </c:pt>
                <c:pt idx="269">
                  <c:v>100.65422260065885</c:v>
                </c:pt>
                <c:pt idx="270">
                  <c:v>100.65422260065885</c:v>
                </c:pt>
                <c:pt idx="271">
                  <c:v>100.65422260065885</c:v>
                </c:pt>
                <c:pt idx="272">
                  <c:v>100.74761961780825</c:v>
                </c:pt>
                <c:pt idx="273">
                  <c:v>101.48707919233296</c:v>
                </c:pt>
                <c:pt idx="274">
                  <c:v>100.89897955110878</c:v>
                </c:pt>
                <c:pt idx="275">
                  <c:v>100.89897955110878</c:v>
                </c:pt>
                <c:pt idx="276">
                  <c:v>100.89897955110878</c:v>
                </c:pt>
                <c:pt idx="277">
                  <c:v>100.89897955110878</c:v>
                </c:pt>
                <c:pt idx="278">
                  <c:v>100.89897955110878</c:v>
                </c:pt>
                <c:pt idx="279">
                  <c:v>100.74039088381237</c:v>
                </c:pt>
                <c:pt idx="280">
                  <c:v>100.48108776924803</c:v>
                </c:pt>
                <c:pt idx="281">
                  <c:v>99.326840777155297</c:v>
                </c:pt>
                <c:pt idx="282">
                  <c:v>99.070154198209096</c:v>
                </c:pt>
                <c:pt idx="283">
                  <c:v>96.279641135487637</c:v>
                </c:pt>
                <c:pt idx="284">
                  <c:v>96.279641135487637</c:v>
                </c:pt>
                <c:pt idx="285">
                  <c:v>96.279641135487637</c:v>
                </c:pt>
                <c:pt idx="286">
                  <c:v>98.43220733605618</c:v>
                </c:pt>
                <c:pt idx="287">
                  <c:v>100.10980579983934</c:v>
                </c:pt>
                <c:pt idx="288">
                  <c:v>99.848994851189957</c:v>
                </c:pt>
                <c:pt idx="289">
                  <c:v>99.420149098182065</c:v>
                </c:pt>
                <c:pt idx="290">
                  <c:v>99.028954849238644</c:v>
                </c:pt>
                <c:pt idx="291">
                  <c:v>99.028954849238644</c:v>
                </c:pt>
                <c:pt idx="292">
                  <c:v>99.028954849238644</c:v>
                </c:pt>
                <c:pt idx="293">
                  <c:v>99.028954849238644</c:v>
                </c:pt>
                <c:pt idx="294">
                  <c:v>100.89290386670736</c:v>
                </c:pt>
                <c:pt idx="295">
                  <c:v>101.30853389744055</c:v>
                </c:pt>
                <c:pt idx="296">
                  <c:v>103.10751300506888</c:v>
                </c:pt>
                <c:pt idx="297">
                  <c:v>103.28379654883376</c:v>
                </c:pt>
                <c:pt idx="298">
                  <c:v>103.28379654883376</c:v>
                </c:pt>
                <c:pt idx="299">
                  <c:v>103.28379654883376</c:v>
                </c:pt>
                <c:pt idx="300">
                  <c:v>102.42960853966258</c:v>
                </c:pt>
                <c:pt idx="301">
                  <c:v>102.2270709435936</c:v>
                </c:pt>
                <c:pt idx="302">
                  <c:v>102.49107495265834</c:v>
                </c:pt>
                <c:pt idx="303">
                  <c:v>101.47111389025618</c:v>
                </c:pt>
                <c:pt idx="304">
                  <c:v>101.64708699759179</c:v>
                </c:pt>
                <c:pt idx="305">
                  <c:v>101.64708699759179</c:v>
                </c:pt>
                <c:pt idx="306">
                  <c:v>101.64708699759179</c:v>
                </c:pt>
                <c:pt idx="307">
                  <c:v>101.93628070548884</c:v>
                </c:pt>
                <c:pt idx="308">
                  <c:v>103.3166584622752</c:v>
                </c:pt>
                <c:pt idx="309">
                  <c:v>103.29044875803243</c:v>
                </c:pt>
                <c:pt idx="310">
                  <c:v>102.92679465517153</c:v>
                </c:pt>
                <c:pt idx="311">
                  <c:v>101.48011654670506</c:v>
                </c:pt>
                <c:pt idx="312">
                  <c:v>101.48011654670506</c:v>
                </c:pt>
                <c:pt idx="313">
                  <c:v>101.48011654670506</c:v>
                </c:pt>
                <c:pt idx="314">
                  <c:v>102.62034955141925</c:v>
                </c:pt>
                <c:pt idx="315">
                  <c:v>102.61285472905541</c:v>
                </c:pt>
                <c:pt idx="316">
                  <c:v>103.09660338198306</c:v>
                </c:pt>
                <c:pt idx="317">
                  <c:v>104.06507634518746</c:v>
                </c:pt>
                <c:pt idx="318">
                  <c:v>102.91158327013726</c:v>
                </c:pt>
                <c:pt idx="319">
                  <c:v>102.91158327013726</c:v>
                </c:pt>
                <c:pt idx="320">
                  <c:v>102.91158327013726</c:v>
                </c:pt>
                <c:pt idx="321">
                  <c:v>102.39945185796195</c:v>
                </c:pt>
                <c:pt idx="322">
                  <c:v>103.21625445143657</c:v>
                </c:pt>
                <c:pt idx="323">
                  <c:v>102.14484963789799</c:v>
                </c:pt>
                <c:pt idx="324">
                  <c:v>103.04480484635606</c:v>
                </c:pt>
                <c:pt idx="325">
                  <c:v>103.80324539112765</c:v>
                </c:pt>
                <c:pt idx="326">
                  <c:v>103.80324539112765</c:v>
                </c:pt>
                <c:pt idx="327">
                  <c:v>103.80324539112765</c:v>
                </c:pt>
                <c:pt idx="328">
                  <c:v>104.48092811622729</c:v>
                </c:pt>
                <c:pt idx="329">
                  <c:v>104.01789000793819</c:v>
                </c:pt>
                <c:pt idx="330">
                  <c:v>104.10942440651195</c:v>
                </c:pt>
                <c:pt idx="331">
                  <c:v>103.41688508086857</c:v>
                </c:pt>
                <c:pt idx="332">
                  <c:v>103.59840169586975</c:v>
                </c:pt>
                <c:pt idx="333">
                  <c:v>103.59840169586975</c:v>
                </c:pt>
                <c:pt idx="334">
                  <c:v>103.59840169586975</c:v>
                </c:pt>
                <c:pt idx="335">
                  <c:v>103.59840169586975</c:v>
                </c:pt>
                <c:pt idx="336">
                  <c:v>103.59840169586975</c:v>
                </c:pt>
                <c:pt idx="337">
                  <c:v>103.53715702318064</c:v>
                </c:pt>
                <c:pt idx="338">
                  <c:v>102.39000572089982</c:v>
                </c:pt>
                <c:pt idx="339">
                  <c:v>102.90799107716995</c:v>
                </c:pt>
                <c:pt idx="340">
                  <c:v>102.90799107716995</c:v>
                </c:pt>
                <c:pt idx="341">
                  <c:v>102.90799107716995</c:v>
                </c:pt>
                <c:pt idx="342">
                  <c:v>104.26947655983207</c:v>
                </c:pt>
                <c:pt idx="343">
                  <c:v>104.39134503235179</c:v>
                </c:pt>
                <c:pt idx="344">
                  <c:v>102.82151235758718</c:v>
                </c:pt>
                <c:pt idx="345">
                  <c:v>102.82151235758718</c:v>
                </c:pt>
                <c:pt idx="346">
                  <c:v>102.13314174970832</c:v>
                </c:pt>
                <c:pt idx="347">
                  <c:v>102.13314174970832</c:v>
                </c:pt>
                <c:pt idx="348">
                  <c:v>102.13314174970832</c:v>
                </c:pt>
                <c:pt idx="349">
                  <c:v>103.38482143253097</c:v>
                </c:pt>
                <c:pt idx="350">
                  <c:v>103.92404951017555</c:v>
                </c:pt>
                <c:pt idx="351">
                  <c:v>103.87566577527052</c:v>
                </c:pt>
                <c:pt idx="352">
                  <c:v>104.87017105047242</c:v>
                </c:pt>
                <c:pt idx="353">
                  <c:v>104.74874605856594</c:v>
                </c:pt>
                <c:pt idx="354">
                  <c:v>104.74874605856594</c:v>
                </c:pt>
                <c:pt idx="355">
                  <c:v>104.74874605856594</c:v>
                </c:pt>
                <c:pt idx="356">
                  <c:v>104.4782228844865</c:v>
                </c:pt>
                <c:pt idx="357">
                  <c:v>104.66931868073377</c:v>
                </c:pt>
                <c:pt idx="358">
                  <c:v>104.77996709373839</c:v>
                </c:pt>
                <c:pt idx="359">
                  <c:v>104.25000776091062</c:v>
                </c:pt>
                <c:pt idx="360">
                  <c:v>103.82160548851596</c:v>
                </c:pt>
                <c:pt idx="361">
                  <c:v>103.82160548851596</c:v>
                </c:pt>
                <c:pt idx="362">
                  <c:v>103.82160548851596</c:v>
                </c:pt>
                <c:pt idx="363">
                  <c:v>104.97687248601916</c:v>
                </c:pt>
                <c:pt idx="364">
                  <c:v>104.51525351569245</c:v>
                </c:pt>
                <c:pt idx="365">
                  <c:v>104.83642217580447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C5-4132-9674-32D2EDFF69BF}"/>
            </c:ext>
          </c:extLst>
        </c:ser>
        <c:ser>
          <c:idx val="3"/>
          <c:order val="2"/>
          <c:tx>
            <c:strRef>
              <c:f>'Figure 22 data'!$K$3</c:f>
              <c:strCache>
                <c:ptCount val="1"/>
                <c:pt idx="0">
                  <c:v>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'Figure 22 data'!$H$4:$H$4000</c:f>
              <c:numCache>
                <c:formatCode>m/d/yyyy</c:formatCode>
                <c:ptCount val="3997"/>
                <c:pt idx="0">
                  <c:v>43760</c:v>
                </c:pt>
                <c:pt idx="1">
                  <c:v>43761</c:v>
                </c:pt>
                <c:pt idx="2">
                  <c:v>43762</c:v>
                </c:pt>
                <c:pt idx="3">
                  <c:v>43763</c:v>
                </c:pt>
                <c:pt idx="4">
                  <c:v>43764</c:v>
                </c:pt>
                <c:pt idx="5">
                  <c:v>43765</c:v>
                </c:pt>
                <c:pt idx="6">
                  <c:v>43766</c:v>
                </c:pt>
                <c:pt idx="7">
                  <c:v>43767</c:v>
                </c:pt>
                <c:pt idx="8">
                  <c:v>43768</c:v>
                </c:pt>
                <c:pt idx="9">
                  <c:v>43769</c:v>
                </c:pt>
                <c:pt idx="10">
                  <c:v>43770</c:v>
                </c:pt>
                <c:pt idx="11">
                  <c:v>43771</c:v>
                </c:pt>
                <c:pt idx="12">
                  <c:v>43772</c:v>
                </c:pt>
                <c:pt idx="13">
                  <c:v>43773</c:v>
                </c:pt>
                <c:pt idx="14">
                  <c:v>43774</c:v>
                </c:pt>
                <c:pt idx="15">
                  <c:v>43775</c:v>
                </c:pt>
                <c:pt idx="16">
                  <c:v>43776</c:v>
                </c:pt>
                <c:pt idx="17">
                  <c:v>43777</c:v>
                </c:pt>
                <c:pt idx="18">
                  <c:v>43778</c:v>
                </c:pt>
                <c:pt idx="19">
                  <c:v>43779</c:v>
                </c:pt>
                <c:pt idx="20">
                  <c:v>43780</c:v>
                </c:pt>
                <c:pt idx="21">
                  <c:v>43781</c:v>
                </c:pt>
                <c:pt idx="22">
                  <c:v>43782</c:v>
                </c:pt>
                <c:pt idx="23">
                  <c:v>43783</c:v>
                </c:pt>
                <c:pt idx="24">
                  <c:v>43784</c:v>
                </c:pt>
                <c:pt idx="25">
                  <c:v>43785</c:v>
                </c:pt>
                <c:pt idx="26">
                  <c:v>43786</c:v>
                </c:pt>
                <c:pt idx="27">
                  <c:v>43787</c:v>
                </c:pt>
                <c:pt idx="28">
                  <c:v>43788</c:v>
                </c:pt>
                <c:pt idx="29">
                  <c:v>43789</c:v>
                </c:pt>
                <c:pt idx="30">
                  <c:v>43790</c:v>
                </c:pt>
                <c:pt idx="31">
                  <c:v>43791</c:v>
                </c:pt>
                <c:pt idx="32">
                  <c:v>43792</c:v>
                </c:pt>
                <c:pt idx="33">
                  <c:v>43793</c:v>
                </c:pt>
                <c:pt idx="34">
                  <c:v>43794</c:v>
                </c:pt>
                <c:pt idx="35">
                  <c:v>43795</c:v>
                </c:pt>
                <c:pt idx="36">
                  <c:v>43796</c:v>
                </c:pt>
                <c:pt idx="37">
                  <c:v>43797</c:v>
                </c:pt>
                <c:pt idx="38">
                  <c:v>43798</c:v>
                </c:pt>
                <c:pt idx="39">
                  <c:v>43799</c:v>
                </c:pt>
                <c:pt idx="40">
                  <c:v>43800</c:v>
                </c:pt>
                <c:pt idx="41">
                  <c:v>43801</c:v>
                </c:pt>
                <c:pt idx="42">
                  <c:v>43802</c:v>
                </c:pt>
                <c:pt idx="43">
                  <c:v>43803</c:v>
                </c:pt>
                <c:pt idx="44">
                  <c:v>43804</c:v>
                </c:pt>
                <c:pt idx="45">
                  <c:v>43805</c:v>
                </c:pt>
                <c:pt idx="46">
                  <c:v>43806</c:v>
                </c:pt>
                <c:pt idx="47">
                  <c:v>43807</c:v>
                </c:pt>
                <c:pt idx="48">
                  <c:v>43808</c:v>
                </c:pt>
                <c:pt idx="49">
                  <c:v>43809</c:v>
                </c:pt>
                <c:pt idx="50">
                  <c:v>43810</c:v>
                </c:pt>
                <c:pt idx="51">
                  <c:v>43811</c:v>
                </c:pt>
                <c:pt idx="52">
                  <c:v>43812</c:v>
                </c:pt>
                <c:pt idx="53">
                  <c:v>43813</c:v>
                </c:pt>
                <c:pt idx="54">
                  <c:v>43814</c:v>
                </c:pt>
                <c:pt idx="55">
                  <c:v>43815</c:v>
                </c:pt>
                <c:pt idx="56">
                  <c:v>43816</c:v>
                </c:pt>
                <c:pt idx="57">
                  <c:v>43817</c:v>
                </c:pt>
                <c:pt idx="58">
                  <c:v>43818</c:v>
                </c:pt>
                <c:pt idx="59">
                  <c:v>43819</c:v>
                </c:pt>
                <c:pt idx="60">
                  <c:v>43820</c:v>
                </c:pt>
                <c:pt idx="61">
                  <c:v>43821</c:v>
                </c:pt>
                <c:pt idx="62">
                  <c:v>43822</c:v>
                </c:pt>
                <c:pt idx="63">
                  <c:v>43823</c:v>
                </c:pt>
                <c:pt idx="64">
                  <c:v>43824</c:v>
                </c:pt>
                <c:pt idx="65">
                  <c:v>43825</c:v>
                </c:pt>
                <c:pt idx="66">
                  <c:v>43826</c:v>
                </c:pt>
                <c:pt idx="67">
                  <c:v>43827</c:v>
                </c:pt>
                <c:pt idx="68">
                  <c:v>43828</c:v>
                </c:pt>
                <c:pt idx="69">
                  <c:v>43829</c:v>
                </c:pt>
                <c:pt idx="70">
                  <c:v>43830</c:v>
                </c:pt>
                <c:pt idx="71">
                  <c:v>43831</c:v>
                </c:pt>
                <c:pt idx="72">
                  <c:v>43832</c:v>
                </c:pt>
                <c:pt idx="73">
                  <c:v>43833</c:v>
                </c:pt>
                <c:pt idx="74">
                  <c:v>43834</c:v>
                </c:pt>
                <c:pt idx="75">
                  <c:v>43835</c:v>
                </c:pt>
                <c:pt idx="76">
                  <c:v>43836</c:v>
                </c:pt>
                <c:pt idx="77">
                  <c:v>43837</c:v>
                </c:pt>
                <c:pt idx="78">
                  <c:v>43838</c:v>
                </c:pt>
                <c:pt idx="79">
                  <c:v>43839</c:v>
                </c:pt>
                <c:pt idx="80">
                  <c:v>43840</c:v>
                </c:pt>
                <c:pt idx="81">
                  <c:v>43841</c:v>
                </c:pt>
                <c:pt idx="82">
                  <c:v>43842</c:v>
                </c:pt>
                <c:pt idx="83">
                  <c:v>43843</c:v>
                </c:pt>
                <c:pt idx="84">
                  <c:v>43844</c:v>
                </c:pt>
                <c:pt idx="85">
                  <c:v>43845</c:v>
                </c:pt>
                <c:pt idx="86">
                  <c:v>43846</c:v>
                </c:pt>
                <c:pt idx="87">
                  <c:v>43847</c:v>
                </c:pt>
                <c:pt idx="88">
                  <c:v>43848</c:v>
                </c:pt>
                <c:pt idx="89">
                  <c:v>43849</c:v>
                </c:pt>
                <c:pt idx="90">
                  <c:v>43850</c:v>
                </c:pt>
                <c:pt idx="91">
                  <c:v>43851</c:v>
                </c:pt>
                <c:pt idx="92">
                  <c:v>43852</c:v>
                </c:pt>
                <c:pt idx="93">
                  <c:v>43853</c:v>
                </c:pt>
                <c:pt idx="94">
                  <c:v>43854</c:v>
                </c:pt>
                <c:pt idx="95">
                  <c:v>43855</c:v>
                </c:pt>
                <c:pt idx="96">
                  <c:v>43856</c:v>
                </c:pt>
                <c:pt idx="97">
                  <c:v>43857</c:v>
                </c:pt>
                <c:pt idx="98">
                  <c:v>43858</c:v>
                </c:pt>
                <c:pt idx="99">
                  <c:v>43859</c:v>
                </c:pt>
                <c:pt idx="100">
                  <c:v>43860</c:v>
                </c:pt>
                <c:pt idx="101">
                  <c:v>43861</c:v>
                </c:pt>
                <c:pt idx="102">
                  <c:v>43862</c:v>
                </c:pt>
                <c:pt idx="103">
                  <c:v>43863</c:v>
                </c:pt>
                <c:pt idx="104">
                  <c:v>43864</c:v>
                </c:pt>
                <c:pt idx="105">
                  <c:v>43865</c:v>
                </c:pt>
                <c:pt idx="106">
                  <c:v>43866</c:v>
                </c:pt>
                <c:pt idx="107">
                  <c:v>43867</c:v>
                </c:pt>
                <c:pt idx="108">
                  <c:v>43868</c:v>
                </c:pt>
                <c:pt idx="109">
                  <c:v>43869</c:v>
                </c:pt>
                <c:pt idx="110">
                  <c:v>43870</c:v>
                </c:pt>
                <c:pt idx="111">
                  <c:v>43871</c:v>
                </c:pt>
                <c:pt idx="112">
                  <c:v>43872</c:v>
                </c:pt>
                <c:pt idx="113">
                  <c:v>43873</c:v>
                </c:pt>
                <c:pt idx="114">
                  <c:v>43874</c:v>
                </c:pt>
                <c:pt idx="115">
                  <c:v>43875</c:v>
                </c:pt>
                <c:pt idx="116">
                  <c:v>43876</c:v>
                </c:pt>
                <c:pt idx="117">
                  <c:v>43877</c:v>
                </c:pt>
                <c:pt idx="118">
                  <c:v>43878</c:v>
                </c:pt>
                <c:pt idx="119">
                  <c:v>43879</c:v>
                </c:pt>
                <c:pt idx="120">
                  <c:v>43880</c:v>
                </c:pt>
                <c:pt idx="121">
                  <c:v>43881</c:v>
                </c:pt>
                <c:pt idx="122">
                  <c:v>43882</c:v>
                </c:pt>
                <c:pt idx="123">
                  <c:v>43883</c:v>
                </c:pt>
                <c:pt idx="124">
                  <c:v>43884</c:v>
                </c:pt>
                <c:pt idx="125">
                  <c:v>43885</c:v>
                </c:pt>
                <c:pt idx="126">
                  <c:v>43886</c:v>
                </c:pt>
                <c:pt idx="127">
                  <c:v>43887</c:v>
                </c:pt>
                <c:pt idx="128">
                  <c:v>43888</c:v>
                </c:pt>
                <c:pt idx="129">
                  <c:v>43889</c:v>
                </c:pt>
                <c:pt idx="130">
                  <c:v>43890</c:v>
                </c:pt>
                <c:pt idx="131">
                  <c:v>43891</c:v>
                </c:pt>
                <c:pt idx="132">
                  <c:v>43892</c:v>
                </c:pt>
                <c:pt idx="133">
                  <c:v>43893</c:v>
                </c:pt>
                <c:pt idx="134">
                  <c:v>43894</c:v>
                </c:pt>
                <c:pt idx="135">
                  <c:v>43895</c:v>
                </c:pt>
                <c:pt idx="136">
                  <c:v>43896</c:v>
                </c:pt>
                <c:pt idx="137">
                  <c:v>43897</c:v>
                </c:pt>
                <c:pt idx="138">
                  <c:v>43898</c:v>
                </c:pt>
                <c:pt idx="139">
                  <c:v>43899</c:v>
                </c:pt>
                <c:pt idx="140">
                  <c:v>43900</c:v>
                </c:pt>
                <c:pt idx="141">
                  <c:v>43901</c:v>
                </c:pt>
                <c:pt idx="142">
                  <c:v>43902</c:v>
                </c:pt>
                <c:pt idx="143">
                  <c:v>43903</c:v>
                </c:pt>
                <c:pt idx="144">
                  <c:v>43904</c:v>
                </c:pt>
                <c:pt idx="145">
                  <c:v>43905</c:v>
                </c:pt>
                <c:pt idx="146">
                  <c:v>43906</c:v>
                </c:pt>
                <c:pt idx="147">
                  <c:v>43907</c:v>
                </c:pt>
                <c:pt idx="148">
                  <c:v>43908</c:v>
                </c:pt>
                <c:pt idx="149">
                  <c:v>43909</c:v>
                </c:pt>
                <c:pt idx="150">
                  <c:v>43910</c:v>
                </c:pt>
                <c:pt idx="151">
                  <c:v>43911</c:v>
                </c:pt>
                <c:pt idx="152">
                  <c:v>43912</c:v>
                </c:pt>
                <c:pt idx="153">
                  <c:v>43913</c:v>
                </c:pt>
                <c:pt idx="154">
                  <c:v>43914</c:v>
                </c:pt>
                <c:pt idx="155">
                  <c:v>43915</c:v>
                </c:pt>
                <c:pt idx="156">
                  <c:v>43916</c:v>
                </c:pt>
                <c:pt idx="157">
                  <c:v>43917</c:v>
                </c:pt>
                <c:pt idx="158">
                  <c:v>43918</c:v>
                </c:pt>
                <c:pt idx="159">
                  <c:v>43919</c:v>
                </c:pt>
                <c:pt idx="160">
                  <c:v>43920</c:v>
                </c:pt>
                <c:pt idx="161">
                  <c:v>43921</c:v>
                </c:pt>
                <c:pt idx="162">
                  <c:v>43922</c:v>
                </c:pt>
                <c:pt idx="163">
                  <c:v>43923</c:v>
                </c:pt>
                <c:pt idx="164">
                  <c:v>43924</c:v>
                </c:pt>
                <c:pt idx="165">
                  <c:v>43925</c:v>
                </c:pt>
                <c:pt idx="166">
                  <c:v>43926</c:v>
                </c:pt>
                <c:pt idx="167">
                  <c:v>43927</c:v>
                </c:pt>
                <c:pt idx="168">
                  <c:v>43928</c:v>
                </c:pt>
                <c:pt idx="169">
                  <c:v>43929</c:v>
                </c:pt>
                <c:pt idx="170">
                  <c:v>43930</c:v>
                </c:pt>
                <c:pt idx="171">
                  <c:v>43931</c:v>
                </c:pt>
                <c:pt idx="172">
                  <c:v>43932</c:v>
                </c:pt>
                <c:pt idx="173">
                  <c:v>43933</c:v>
                </c:pt>
                <c:pt idx="174">
                  <c:v>43934</c:v>
                </c:pt>
                <c:pt idx="175">
                  <c:v>43935</c:v>
                </c:pt>
                <c:pt idx="176">
                  <c:v>43936</c:v>
                </c:pt>
                <c:pt idx="177">
                  <c:v>43937</c:v>
                </c:pt>
                <c:pt idx="178">
                  <c:v>43938</c:v>
                </c:pt>
                <c:pt idx="179">
                  <c:v>43939</c:v>
                </c:pt>
                <c:pt idx="180">
                  <c:v>43940</c:v>
                </c:pt>
                <c:pt idx="181">
                  <c:v>43941</c:v>
                </c:pt>
                <c:pt idx="182">
                  <c:v>43942</c:v>
                </c:pt>
                <c:pt idx="183">
                  <c:v>43943</c:v>
                </c:pt>
                <c:pt idx="184">
                  <c:v>43944</c:v>
                </c:pt>
                <c:pt idx="185">
                  <c:v>43945</c:v>
                </c:pt>
                <c:pt idx="186">
                  <c:v>43946</c:v>
                </c:pt>
                <c:pt idx="187">
                  <c:v>43947</c:v>
                </c:pt>
                <c:pt idx="188">
                  <c:v>43948</c:v>
                </c:pt>
                <c:pt idx="189">
                  <c:v>43949</c:v>
                </c:pt>
                <c:pt idx="190">
                  <c:v>43950</c:v>
                </c:pt>
                <c:pt idx="191">
                  <c:v>43951</c:v>
                </c:pt>
                <c:pt idx="192">
                  <c:v>43952</c:v>
                </c:pt>
                <c:pt idx="193">
                  <c:v>43953</c:v>
                </c:pt>
                <c:pt idx="194">
                  <c:v>43954</c:v>
                </c:pt>
                <c:pt idx="195">
                  <c:v>43955</c:v>
                </c:pt>
                <c:pt idx="196">
                  <c:v>43956</c:v>
                </c:pt>
                <c:pt idx="197">
                  <c:v>43957</c:v>
                </c:pt>
                <c:pt idx="198">
                  <c:v>43958</c:v>
                </c:pt>
                <c:pt idx="199">
                  <c:v>43959</c:v>
                </c:pt>
                <c:pt idx="200">
                  <c:v>43960</c:v>
                </c:pt>
                <c:pt idx="201">
                  <c:v>43961</c:v>
                </c:pt>
                <c:pt idx="202">
                  <c:v>43962</c:v>
                </c:pt>
                <c:pt idx="203">
                  <c:v>43963</c:v>
                </c:pt>
                <c:pt idx="204">
                  <c:v>43964</c:v>
                </c:pt>
                <c:pt idx="205">
                  <c:v>43965</c:v>
                </c:pt>
                <c:pt idx="206">
                  <c:v>43966</c:v>
                </c:pt>
                <c:pt idx="207">
                  <c:v>43967</c:v>
                </c:pt>
                <c:pt idx="208">
                  <c:v>43968</c:v>
                </c:pt>
                <c:pt idx="209">
                  <c:v>43969</c:v>
                </c:pt>
                <c:pt idx="210">
                  <c:v>43970</c:v>
                </c:pt>
                <c:pt idx="211">
                  <c:v>43971</c:v>
                </c:pt>
                <c:pt idx="212">
                  <c:v>43972</c:v>
                </c:pt>
                <c:pt idx="213">
                  <c:v>43973</c:v>
                </c:pt>
                <c:pt idx="214">
                  <c:v>43974</c:v>
                </c:pt>
                <c:pt idx="215">
                  <c:v>43975</c:v>
                </c:pt>
                <c:pt idx="216">
                  <c:v>43976</c:v>
                </c:pt>
                <c:pt idx="217">
                  <c:v>43977</c:v>
                </c:pt>
                <c:pt idx="218">
                  <c:v>43978</c:v>
                </c:pt>
                <c:pt idx="219">
                  <c:v>43979</c:v>
                </c:pt>
                <c:pt idx="220">
                  <c:v>43980</c:v>
                </c:pt>
                <c:pt idx="221">
                  <c:v>43981</c:v>
                </c:pt>
                <c:pt idx="222">
                  <c:v>43982</c:v>
                </c:pt>
                <c:pt idx="223">
                  <c:v>43983</c:v>
                </c:pt>
                <c:pt idx="224">
                  <c:v>43984</c:v>
                </c:pt>
                <c:pt idx="225">
                  <c:v>43985</c:v>
                </c:pt>
                <c:pt idx="226">
                  <c:v>43986</c:v>
                </c:pt>
                <c:pt idx="227">
                  <c:v>43987</c:v>
                </c:pt>
                <c:pt idx="228">
                  <c:v>43988</c:v>
                </c:pt>
                <c:pt idx="229">
                  <c:v>43989</c:v>
                </c:pt>
                <c:pt idx="230">
                  <c:v>43990</c:v>
                </c:pt>
                <c:pt idx="231">
                  <c:v>43991</c:v>
                </c:pt>
                <c:pt idx="232">
                  <c:v>43992</c:v>
                </c:pt>
                <c:pt idx="233">
                  <c:v>43993</c:v>
                </c:pt>
                <c:pt idx="234">
                  <c:v>43994</c:v>
                </c:pt>
                <c:pt idx="235">
                  <c:v>43995</c:v>
                </c:pt>
                <c:pt idx="236">
                  <c:v>43996</c:v>
                </c:pt>
                <c:pt idx="237">
                  <c:v>43997</c:v>
                </c:pt>
                <c:pt idx="238">
                  <c:v>43998</c:v>
                </c:pt>
                <c:pt idx="239">
                  <c:v>43999</c:v>
                </c:pt>
                <c:pt idx="240">
                  <c:v>44000</c:v>
                </c:pt>
                <c:pt idx="241">
                  <c:v>44001</c:v>
                </c:pt>
                <c:pt idx="242">
                  <c:v>44002</c:v>
                </c:pt>
                <c:pt idx="243">
                  <c:v>44003</c:v>
                </c:pt>
                <c:pt idx="244">
                  <c:v>44004</c:v>
                </c:pt>
                <c:pt idx="245">
                  <c:v>44005</c:v>
                </c:pt>
                <c:pt idx="246">
                  <c:v>44006</c:v>
                </c:pt>
                <c:pt idx="247">
                  <c:v>44007</c:v>
                </c:pt>
                <c:pt idx="248">
                  <c:v>44008</c:v>
                </c:pt>
                <c:pt idx="249">
                  <c:v>44009</c:v>
                </c:pt>
                <c:pt idx="250">
                  <c:v>44010</c:v>
                </c:pt>
                <c:pt idx="251">
                  <c:v>44011</c:v>
                </c:pt>
                <c:pt idx="252">
                  <c:v>44012</c:v>
                </c:pt>
                <c:pt idx="253">
                  <c:v>44013</c:v>
                </c:pt>
                <c:pt idx="254">
                  <c:v>44014</c:v>
                </c:pt>
                <c:pt idx="255">
                  <c:v>44015</c:v>
                </c:pt>
                <c:pt idx="256">
                  <c:v>44016</c:v>
                </c:pt>
                <c:pt idx="257">
                  <c:v>44017</c:v>
                </c:pt>
                <c:pt idx="258">
                  <c:v>44018</c:v>
                </c:pt>
                <c:pt idx="259">
                  <c:v>44019</c:v>
                </c:pt>
                <c:pt idx="260">
                  <c:v>44020</c:v>
                </c:pt>
                <c:pt idx="261">
                  <c:v>44021</c:v>
                </c:pt>
                <c:pt idx="262">
                  <c:v>44022</c:v>
                </c:pt>
                <c:pt idx="263">
                  <c:v>44023</c:v>
                </c:pt>
                <c:pt idx="264">
                  <c:v>44024</c:v>
                </c:pt>
                <c:pt idx="265">
                  <c:v>44025</c:v>
                </c:pt>
                <c:pt idx="266">
                  <c:v>44026</c:v>
                </c:pt>
                <c:pt idx="267">
                  <c:v>44027</c:v>
                </c:pt>
                <c:pt idx="268">
                  <c:v>44028</c:v>
                </c:pt>
                <c:pt idx="269">
                  <c:v>44029</c:v>
                </c:pt>
                <c:pt idx="270">
                  <c:v>44030</c:v>
                </c:pt>
                <c:pt idx="271">
                  <c:v>44031</c:v>
                </c:pt>
                <c:pt idx="272">
                  <c:v>44032</c:v>
                </c:pt>
                <c:pt idx="273">
                  <c:v>44033</c:v>
                </c:pt>
                <c:pt idx="274">
                  <c:v>44034</c:v>
                </c:pt>
                <c:pt idx="275">
                  <c:v>44035</c:v>
                </c:pt>
                <c:pt idx="276">
                  <c:v>44036</c:v>
                </c:pt>
                <c:pt idx="277">
                  <c:v>44037</c:v>
                </c:pt>
                <c:pt idx="278">
                  <c:v>44038</c:v>
                </c:pt>
                <c:pt idx="279">
                  <c:v>44039</c:v>
                </c:pt>
                <c:pt idx="280">
                  <c:v>44040</c:v>
                </c:pt>
                <c:pt idx="281">
                  <c:v>44041</c:v>
                </c:pt>
                <c:pt idx="282">
                  <c:v>44042</c:v>
                </c:pt>
                <c:pt idx="283">
                  <c:v>44043</c:v>
                </c:pt>
                <c:pt idx="284">
                  <c:v>44044</c:v>
                </c:pt>
                <c:pt idx="285">
                  <c:v>44045</c:v>
                </c:pt>
                <c:pt idx="286">
                  <c:v>44046</c:v>
                </c:pt>
                <c:pt idx="287">
                  <c:v>44047</c:v>
                </c:pt>
                <c:pt idx="288">
                  <c:v>44048</c:v>
                </c:pt>
                <c:pt idx="289">
                  <c:v>44049</c:v>
                </c:pt>
                <c:pt idx="290">
                  <c:v>44050</c:v>
                </c:pt>
                <c:pt idx="291">
                  <c:v>44051</c:v>
                </c:pt>
                <c:pt idx="292">
                  <c:v>44052</c:v>
                </c:pt>
                <c:pt idx="293">
                  <c:v>44053</c:v>
                </c:pt>
                <c:pt idx="294">
                  <c:v>44054</c:v>
                </c:pt>
                <c:pt idx="295">
                  <c:v>44055</c:v>
                </c:pt>
                <c:pt idx="296">
                  <c:v>44056</c:v>
                </c:pt>
                <c:pt idx="297">
                  <c:v>44057</c:v>
                </c:pt>
                <c:pt idx="298">
                  <c:v>44058</c:v>
                </c:pt>
                <c:pt idx="299">
                  <c:v>44059</c:v>
                </c:pt>
                <c:pt idx="300">
                  <c:v>44060</c:v>
                </c:pt>
                <c:pt idx="301">
                  <c:v>44061</c:v>
                </c:pt>
                <c:pt idx="302">
                  <c:v>44062</c:v>
                </c:pt>
                <c:pt idx="303">
                  <c:v>44063</c:v>
                </c:pt>
                <c:pt idx="304">
                  <c:v>44064</c:v>
                </c:pt>
                <c:pt idx="305">
                  <c:v>44065</c:v>
                </c:pt>
                <c:pt idx="306">
                  <c:v>44066</c:v>
                </c:pt>
                <c:pt idx="307">
                  <c:v>44067</c:v>
                </c:pt>
                <c:pt idx="308">
                  <c:v>44068</c:v>
                </c:pt>
                <c:pt idx="309">
                  <c:v>44069</c:v>
                </c:pt>
                <c:pt idx="310">
                  <c:v>44070</c:v>
                </c:pt>
                <c:pt idx="311">
                  <c:v>44071</c:v>
                </c:pt>
                <c:pt idx="312">
                  <c:v>44072</c:v>
                </c:pt>
                <c:pt idx="313">
                  <c:v>44073</c:v>
                </c:pt>
                <c:pt idx="314">
                  <c:v>44074</c:v>
                </c:pt>
                <c:pt idx="315">
                  <c:v>44075</c:v>
                </c:pt>
                <c:pt idx="316">
                  <c:v>44076</c:v>
                </c:pt>
                <c:pt idx="317">
                  <c:v>44077</c:v>
                </c:pt>
                <c:pt idx="318">
                  <c:v>44078</c:v>
                </c:pt>
                <c:pt idx="319">
                  <c:v>44079</c:v>
                </c:pt>
                <c:pt idx="320">
                  <c:v>44080</c:v>
                </c:pt>
                <c:pt idx="321">
                  <c:v>44081</c:v>
                </c:pt>
                <c:pt idx="322">
                  <c:v>44082</c:v>
                </c:pt>
                <c:pt idx="323">
                  <c:v>44083</c:v>
                </c:pt>
                <c:pt idx="324">
                  <c:v>44084</c:v>
                </c:pt>
                <c:pt idx="325">
                  <c:v>44085</c:v>
                </c:pt>
                <c:pt idx="326">
                  <c:v>44086</c:v>
                </c:pt>
                <c:pt idx="327">
                  <c:v>44087</c:v>
                </c:pt>
                <c:pt idx="328">
                  <c:v>44088</c:v>
                </c:pt>
                <c:pt idx="329">
                  <c:v>44089</c:v>
                </c:pt>
                <c:pt idx="330">
                  <c:v>44090</c:v>
                </c:pt>
                <c:pt idx="331">
                  <c:v>44091</c:v>
                </c:pt>
                <c:pt idx="332">
                  <c:v>44092</c:v>
                </c:pt>
                <c:pt idx="333">
                  <c:v>44093</c:v>
                </c:pt>
                <c:pt idx="334">
                  <c:v>44094</c:v>
                </c:pt>
                <c:pt idx="335">
                  <c:v>44095</c:v>
                </c:pt>
                <c:pt idx="336">
                  <c:v>44096</c:v>
                </c:pt>
                <c:pt idx="337">
                  <c:v>44097</c:v>
                </c:pt>
                <c:pt idx="338">
                  <c:v>44098</c:v>
                </c:pt>
                <c:pt idx="339">
                  <c:v>44099</c:v>
                </c:pt>
                <c:pt idx="340">
                  <c:v>44100</c:v>
                </c:pt>
                <c:pt idx="341">
                  <c:v>44101</c:v>
                </c:pt>
                <c:pt idx="342">
                  <c:v>44102</c:v>
                </c:pt>
                <c:pt idx="343">
                  <c:v>44103</c:v>
                </c:pt>
                <c:pt idx="344">
                  <c:v>44104</c:v>
                </c:pt>
                <c:pt idx="345">
                  <c:v>44105</c:v>
                </c:pt>
                <c:pt idx="346">
                  <c:v>44106</c:v>
                </c:pt>
                <c:pt idx="347">
                  <c:v>44107</c:v>
                </c:pt>
                <c:pt idx="348">
                  <c:v>44108</c:v>
                </c:pt>
                <c:pt idx="349">
                  <c:v>44109</c:v>
                </c:pt>
                <c:pt idx="350">
                  <c:v>44110</c:v>
                </c:pt>
                <c:pt idx="351">
                  <c:v>44111</c:v>
                </c:pt>
                <c:pt idx="352">
                  <c:v>44112</c:v>
                </c:pt>
                <c:pt idx="353">
                  <c:v>44113</c:v>
                </c:pt>
                <c:pt idx="354">
                  <c:v>44114</c:v>
                </c:pt>
                <c:pt idx="355">
                  <c:v>44115</c:v>
                </c:pt>
                <c:pt idx="356">
                  <c:v>44116</c:v>
                </c:pt>
                <c:pt idx="357">
                  <c:v>44117</c:v>
                </c:pt>
                <c:pt idx="358">
                  <c:v>44118</c:v>
                </c:pt>
                <c:pt idx="359">
                  <c:v>44119</c:v>
                </c:pt>
                <c:pt idx="360">
                  <c:v>44120</c:v>
                </c:pt>
                <c:pt idx="361">
                  <c:v>44121</c:v>
                </c:pt>
                <c:pt idx="362">
                  <c:v>44122</c:v>
                </c:pt>
                <c:pt idx="363">
                  <c:v>44123</c:v>
                </c:pt>
                <c:pt idx="364">
                  <c:v>44124</c:v>
                </c:pt>
                <c:pt idx="365">
                  <c:v>44125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22 data'!$K$4:$K$4000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99.697315488163412</c:v>
                </c:pt>
                <c:pt idx="2">
                  <c:v>100.32202537521277</c:v>
                </c:pt>
                <c:pt idx="3">
                  <c:v>100.17019959771005</c:v>
                </c:pt>
                <c:pt idx="4">
                  <c:v>100.17019959771005</c:v>
                </c:pt>
                <c:pt idx="5">
                  <c:v>100.17019959771005</c:v>
                </c:pt>
                <c:pt idx="6">
                  <c:v>100.8597013770695</c:v>
                </c:pt>
                <c:pt idx="7">
                  <c:v>100.93319665789882</c:v>
                </c:pt>
                <c:pt idx="8">
                  <c:v>100.71754603125484</c:v>
                </c:pt>
                <c:pt idx="9">
                  <c:v>100.76396410335758</c:v>
                </c:pt>
                <c:pt idx="10">
                  <c:v>101.46120222806746</c:v>
                </c:pt>
                <c:pt idx="11">
                  <c:v>101.46120222806746</c:v>
                </c:pt>
                <c:pt idx="12">
                  <c:v>101.46120222806746</c:v>
                </c:pt>
                <c:pt idx="13">
                  <c:v>102.94658053535508</c:v>
                </c:pt>
                <c:pt idx="14">
                  <c:v>103.5915983289494</c:v>
                </c:pt>
                <c:pt idx="15">
                  <c:v>103.36434318427973</c:v>
                </c:pt>
                <c:pt idx="16">
                  <c:v>103.81885347361906</c:v>
                </c:pt>
                <c:pt idx="17">
                  <c:v>102.97559183041929</c:v>
                </c:pt>
                <c:pt idx="18">
                  <c:v>102.97559183041929</c:v>
                </c:pt>
                <c:pt idx="19">
                  <c:v>102.97559183041929</c:v>
                </c:pt>
                <c:pt idx="20">
                  <c:v>101.81804115735726</c:v>
                </c:pt>
                <c:pt idx="21">
                  <c:v>102.10331889215533</c:v>
                </c:pt>
                <c:pt idx="22">
                  <c:v>100.94286708958687</c:v>
                </c:pt>
                <c:pt idx="23">
                  <c:v>100.79007426891536</c:v>
                </c:pt>
                <c:pt idx="24">
                  <c:v>101.42252050131518</c:v>
                </c:pt>
                <c:pt idx="25">
                  <c:v>101.42252050131518</c:v>
                </c:pt>
                <c:pt idx="26">
                  <c:v>101.42252050131518</c:v>
                </c:pt>
                <c:pt idx="27">
                  <c:v>101.74454587652792</c:v>
                </c:pt>
                <c:pt idx="28">
                  <c:v>102.2319356336067</c:v>
                </c:pt>
                <c:pt idx="29">
                  <c:v>101.73294135850225</c:v>
                </c:pt>
                <c:pt idx="30">
                  <c:v>101.0153953272474</c:v>
                </c:pt>
                <c:pt idx="31">
                  <c:v>101.39931146526381</c:v>
                </c:pt>
                <c:pt idx="32">
                  <c:v>101.39931146526381</c:v>
                </c:pt>
                <c:pt idx="33">
                  <c:v>101.39931146526381</c:v>
                </c:pt>
                <c:pt idx="34">
                  <c:v>101.8750967043169</c:v>
                </c:pt>
                <c:pt idx="35">
                  <c:v>101.33065140027851</c:v>
                </c:pt>
                <c:pt idx="36">
                  <c:v>101.82287637320132</c:v>
                </c:pt>
                <c:pt idx="37">
                  <c:v>101.57724740832434</c:v>
                </c:pt>
                <c:pt idx="38">
                  <c:v>100.57732477177782</c:v>
                </c:pt>
                <c:pt idx="39">
                  <c:v>100.57732477177782</c:v>
                </c:pt>
                <c:pt idx="40">
                  <c:v>100.57732477177782</c:v>
                </c:pt>
                <c:pt idx="41">
                  <c:v>100.59376450564756</c:v>
                </c:pt>
                <c:pt idx="42">
                  <c:v>100.31912424570636</c:v>
                </c:pt>
                <c:pt idx="43">
                  <c:v>100.24079374903297</c:v>
                </c:pt>
                <c:pt idx="44">
                  <c:v>100.84809685904381</c:v>
                </c:pt>
                <c:pt idx="45">
                  <c:v>101.43896023518492</c:v>
                </c:pt>
                <c:pt idx="46">
                  <c:v>101.43896023518492</c:v>
                </c:pt>
                <c:pt idx="47">
                  <c:v>101.43896023518492</c:v>
                </c:pt>
                <c:pt idx="48">
                  <c:v>101.64687451647842</c:v>
                </c:pt>
                <c:pt idx="49">
                  <c:v>101.4911805663005</c:v>
                </c:pt>
                <c:pt idx="50">
                  <c:v>102.33540925266905</c:v>
                </c:pt>
                <c:pt idx="51">
                  <c:v>103.54227912734025</c:v>
                </c:pt>
                <c:pt idx="52">
                  <c:v>105.10888906080768</c:v>
                </c:pt>
                <c:pt idx="53">
                  <c:v>105.10888906080768</c:v>
                </c:pt>
                <c:pt idx="54">
                  <c:v>105.10888906080768</c:v>
                </c:pt>
                <c:pt idx="55">
                  <c:v>105.21042859353241</c:v>
                </c:pt>
                <c:pt idx="56">
                  <c:v>106.62714683583475</c:v>
                </c:pt>
                <c:pt idx="57">
                  <c:v>107.26249419774101</c:v>
                </c:pt>
                <c:pt idx="58">
                  <c:v>107.01589818969522</c:v>
                </c:pt>
                <c:pt idx="59">
                  <c:v>107.11356954974474</c:v>
                </c:pt>
                <c:pt idx="60">
                  <c:v>107.11356954974474</c:v>
                </c:pt>
                <c:pt idx="61">
                  <c:v>107.11356954974474</c:v>
                </c:pt>
                <c:pt idx="62">
                  <c:v>107.50038681726755</c:v>
                </c:pt>
                <c:pt idx="63">
                  <c:v>107.25185672288413</c:v>
                </c:pt>
                <c:pt idx="64">
                  <c:v>107.25862602506579</c:v>
                </c:pt>
                <c:pt idx="65">
                  <c:v>107.54293671669507</c:v>
                </c:pt>
                <c:pt idx="66">
                  <c:v>108.17441590592608</c:v>
                </c:pt>
                <c:pt idx="67">
                  <c:v>108.17441590592608</c:v>
                </c:pt>
                <c:pt idx="68">
                  <c:v>108.17441590592608</c:v>
                </c:pt>
                <c:pt idx="69">
                  <c:v>108.15604208571877</c:v>
                </c:pt>
                <c:pt idx="70">
                  <c:v>107.79243385424731</c:v>
                </c:pt>
                <c:pt idx="71">
                  <c:v>107.79049976790969</c:v>
                </c:pt>
                <c:pt idx="72">
                  <c:v>109.08343648460472</c:v>
                </c:pt>
                <c:pt idx="73">
                  <c:v>108.68308061271858</c:v>
                </c:pt>
                <c:pt idx="74">
                  <c:v>108.68308061271858</c:v>
                </c:pt>
                <c:pt idx="75">
                  <c:v>108.68308061271858</c:v>
                </c:pt>
                <c:pt idx="76">
                  <c:v>107.58645365929139</c:v>
                </c:pt>
                <c:pt idx="77">
                  <c:v>107.90654494816653</c:v>
                </c:pt>
                <c:pt idx="78">
                  <c:v>107.47717778121621</c:v>
                </c:pt>
                <c:pt idx="79">
                  <c:v>109.21495435556247</c:v>
                </c:pt>
                <c:pt idx="80">
                  <c:v>109.62691474547429</c:v>
                </c:pt>
                <c:pt idx="81">
                  <c:v>109.62691474547429</c:v>
                </c:pt>
                <c:pt idx="82">
                  <c:v>109.62691474547429</c:v>
                </c:pt>
                <c:pt idx="83">
                  <c:v>110.62973851152719</c:v>
                </c:pt>
                <c:pt idx="84">
                  <c:v>110.61619990716389</c:v>
                </c:pt>
                <c:pt idx="85">
                  <c:v>110.04757852390534</c:v>
                </c:pt>
                <c:pt idx="86">
                  <c:v>110.30287792047039</c:v>
                </c:pt>
                <c:pt idx="87">
                  <c:v>110.90341172829959</c:v>
                </c:pt>
                <c:pt idx="88">
                  <c:v>110.90341172829959</c:v>
                </c:pt>
                <c:pt idx="89">
                  <c:v>110.90341172829959</c:v>
                </c:pt>
                <c:pt idx="90">
                  <c:v>110.79220176388679</c:v>
                </c:pt>
                <c:pt idx="91">
                  <c:v>108.9712594770231</c:v>
                </c:pt>
                <c:pt idx="92">
                  <c:v>109.60467275259172</c:v>
                </c:pt>
                <c:pt idx="93">
                  <c:v>108.52061736035901</c:v>
                </c:pt>
                <c:pt idx="94">
                  <c:v>108.24984527309304</c:v>
                </c:pt>
                <c:pt idx="95">
                  <c:v>108.24984527309304</c:v>
                </c:pt>
                <c:pt idx="96">
                  <c:v>108.24984527309304</c:v>
                </c:pt>
                <c:pt idx="97">
                  <c:v>106.66292743308065</c:v>
                </c:pt>
                <c:pt idx="98">
                  <c:v>106.54107999381097</c:v>
                </c:pt>
                <c:pt idx="99">
                  <c:v>106.1339548197432</c:v>
                </c:pt>
                <c:pt idx="100">
                  <c:v>103.74342410645215</c:v>
                </c:pt>
                <c:pt idx="101">
                  <c:v>102.73286399504877</c:v>
                </c:pt>
                <c:pt idx="102">
                  <c:v>102.73286399504877</c:v>
                </c:pt>
                <c:pt idx="103">
                  <c:v>102.73286399504877</c:v>
                </c:pt>
                <c:pt idx="104">
                  <c:v>102.53752127494975</c:v>
                </c:pt>
                <c:pt idx="105">
                  <c:v>104.96189849914906</c:v>
                </c:pt>
                <c:pt idx="106">
                  <c:v>105.34968280984067</c:v>
                </c:pt>
                <c:pt idx="107">
                  <c:v>106.60490484295222</c:v>
                </c:pt>
                <c:pt idx="108">
                  <c:v>105.56630047965345</c:v>
                </c:pt>
                <c:pt idx="109">
                  <c:v>105.56630047965345</c:v>
                </c:pt>
                <c:pt idx="110">
                  <c:v>105.56630047965345</c:v>
                </c:pt>
                <c:pt idx="111">
                  <c:v>105.11082314714533</c:v>
                </c:pt>
                <c:pt idx="112">
                  <c:v>106.31769302181652</c:v>
                </c:pt>
                <c:pt idx="113">
                  <c:v>107.31278044251899</c:v>
                </c:pt>
                <c:pt idx="114">
                  <c:v>106.96174377224202</c:v>
                </c:pt>
                <c:pt idx="115">
                  <c:v>106.98398576512457</c:v>
                </c:pt>
                <c:pt idx="116">
                  <c:v>106.98398576512457</c:v>
                </c:pt>
                <c:pt idx="117">
                  <c:v>106.98398576512457</c:v>
                </c:pt>
                <c:pt idx="118">
                  <c:v>107.14741606065297</c:v>
                </c:pt>
                <c:pt idx="119">
                  <c:v>105.95505183351388</c:v>
                </c:pt>
                <c:pt idx="120">
                  <c:v>106.73158749806593</c:v>
                </c:pt>
                <c:pt idx="121">
                  <c:v>105.92217236577441</c:v>
                </c:pt>
                <c:pt idx="122">
                  <c:v>104.84875444839859</c:v>
                </c:pt>
                <c:pt idx="123">
                  <c:v>104.84875444839859</c:v>
                </c:pt>
                <c:pt idx="124">
                  <c:v>104.84875444839859</c:v>
                </c:pt>
                <c:pt idx="125">
                  <c:v>102.05399969054619</c:v>
                </c:pt>
                <c:pt idx="126">
                  <c:v>102.17197895714065</c:v>
                </c:pt>
                <c:pt idx="127">
                  <c:v>100.89258084480892</c:v>
                </c:pt>
                <c:pt idx="128">
                  <c:v>99.670238279436816</c:v>
                </c:pt>
                <c:pt idx="129">
                  <c:v>97.23812470988706</c:v>
                </c:pt>
                <c:pt idx="130">
                  <c:v>97.23812470988706</c:v>
                </c:pt>
                <c:pt idx="131">
                  <c:v>97.23812470988706</c:v>
                </c:pt>
                <c:pt idx="132">
                  <c:v>98.351191397183968</c:v>
                </c:pt>
                <c:pt idx="133">
                  <c:v>99.394630976326781</c:v>
                </c:pt>
                <c:pt idx="134">
                  <c:v>100.36070710196502</c:v>
                </c:pt>
                <c:pt idx="135">
                  <c:v>100.5086647067925</c:v>
                </c:pt>
                <c:pt idx="136">
                  <c:v>97.872505028624488</c:v>
                </c:pt>
                <c:pt idx="137">
                  <c:v>97.872505028624488</c:v>
                </c:pt>
                <c:pt idx="138">
                  <c:v>97.872505028624488</c:v>
                </c:pt>
                <c:pt idx="139">
                  <c:v>91.667956057558413</c:v>
                </c:pt>
                <c:pt idx="140">
                  <c:v>93.276148847284531</c:v>
                </c:pt>
                <c:pt idx="141">
                  <c:v>91.542240445613487</c:v>
                </c:pt>
                <c:pt idx="142">
                  <c:v>85.402483366857481</c:v>
                </c:pt>
                <c:pt idx="143">
                  <c:v>86.181920160915979</c:v>
                </c:pt>
                <c:pt idx="144">
                  <c:v>86.181920160915979</c:v>
                </c:pt>
                <c:pt idx="145">
                  <c:v>86.181920160915979</c:v>
                </c:pt>
                <c:pt idx="146">
                  <c:v>80.572102738666246</c:v>
                </c:pt>
                <c:pt idx="147">
                  <c:v>79.943524678941657</c:v>
                </c:pt>
                <c:pt idx="148">
                  <c:v>76.184627881788629</c:v>
                </c:pt>
                <c:pt idx="149">
                  <c:v>74.115155500541533</c:v>
                </c:pt>
                <c:pt idx="150">
                  <c:v>77.675808448089114</c:v>
                </c:pt>
                <c:pt idx="151">
                  <c:v>77.675808448089114</c:v>
                </c:pt>
                <c:pt idx="152">
                  <c:v>77.675808448089114</c:v>
                </c:pt>
                <c:pt idx="153">
                  <c:v>73.321213058950946</c:v>
                </c:pt>
                <c:pt idx="154">
                  <c:v>77.523982670586406</c:v>
                </c:pt>
                <c:pt idx="155">
                  <c:v>80.897029243385404</c:v>
                </c:pt>
                <c:pt idx="156">
                  <c:v>82.322450874207007</c:v>
                </c:pt>
                <c:pt idx="157">
                  <c:v>81.477255144669641</c:v>
                </c:pt>
                <c:pt idx="158">
                  <c:v>81.477255144669641</c:v>
                </c:pt>
                <c:pt idx="159">
                  <c:v>81.477255144669641</c:v>
                </c:pt>
                <c:pt idx="160">
                  <c:v>80.45992573108461</c:v>
                </c:pt>
                <c:pt idx="161">
                  <c:v>82.061349218629104</c:v>
                </c:pt>
                <c:pt idx="162">
                  <c:v>79.99961318273246</c:v>
                </c:pt>
                <c:pt idx="163">
                  <c:v>81.089470833978012</c:v>
                </c:pt>
                <c:pt idx="164">
                  <c:v>80.430914436020416</c:v>
                </c:pt>
                <c:pt idx="165">
                  <c:v>80.430914436020416</c:v>
                </c:pt>
                <c:pt idx="166">
                  <c:v>80.430914436020416</c:v>
                </c:pt>
                <c:pt idx="167">
                  <c:v>82.56904688225282</c:v>
                </c:pt>
                <c:pt idx="168">
                  <c:v>84.920895868791575</c:v>
                </c:pt>
                <c:pt idx="169">
                  <c:v>84.505067306204552</c:v>
                </c:pt>
                <c:pt idx="170">
                  <c:v>85.832817576976652</c:v>
                </c:pt>
                <c:pt idx="171">
                  <c:v>85.88890608076747</c:v>
                </c:pt>
                <c:pt idx="172">
                  <c:v>85.88890608076747</c:v>
                </c:pt>
                <c:pt idx="173">
                  <c:v>85.88890608076747</c:v>
                </c:pt>
                <c:pt idx="174">
                  <c:v>85.403450410026323</c:v>
                </c:pt>
                <c:pt idx="175">
                  <c:v>86.674145133838806</c:v>
                </c:pt>
                <c:pt idx="176">
                  <c:v>85.886971994429871</c:v>
                </c:pt>
                <c:pt idx="177">
                  <c:v>85.569781835061164</c:v>
                </c:pt>
                <c:pt idx="178">
                  <c:v>87.160567847748766</c:v>
                </c:pt>
                <c:pt idx="179">
                  <c:v>87.160567847748766</c:v>
                </c:pt>
                <c:pt idx="180">
                  <c:v>87.160567847748766</c:v>
                </c:pt>
                <c:pt idx="181">
                  <c:v>86.969093300324985</c:v>
                </c:pt>
                <c:pt idx="182">
                  <c:v>84.929599257310898</c:v>
                </c:pt>
                <c:pt idx="183">
                  <c:v>85.935324152870237</c:v>
                </c:pt>
                <c:pt idx="184">
                  <c:v>86.24187683738208</c:v>
                </c:pt>
                <c:pt idx="185">
                  <c:v>85.042743308061333</c:v>
                </c:pt>
                <c:pt idx="186">
                  <c:v>85.042743308061333</c:v>
                </c:pt>
                <c:pt idx="187">
                  <c:v>85.042743308061333</c:v>
                </c:pt>
                <c:pt idx="188">
                  <c:v>86.58227603280217</c:v>
                </c:pt>
                <c:pt idx="189">
                  <c:v>87.294986848212986</c:v>
                </c:pt>
                <c:pt idx="190">
                  <c:v>88.935092062509753</c:v>
                </c:pt>
                <c:pt idx="191">
                  <c:v>89.445690855639882</c:v>
                </c:pt>
                <c:pt idx="192">
                  <c:v>88.655616586724506</c:v>
                </c:pt>
                <c:pt idx="193">
                  <c:v>88.655616586724506</c:v>
                </c:pt>
                <c:pt idx="194">
                  <c:v>88.655616586724506</c:v>
                </c:pt>
                <c:pt idx="195">
                  <c:v>85.871499303728996</c:v>
                </c:pt>
                <c:pt idx="196">
                  <c:v>86.621924802723257</c:v>
                </c:pt>
                <c:pt idx="197">
                  <c:v>86.908169580690142</c:v>
                </c:pt>
                <c:pt idx="198">
                  <c:v>86.73313476713605</c:v>
                </c:pt>
                <c:pt idx="199">
                  <c:v>88.160490484295266</c:v>
                </c:pt>
                <c:pt idx="200">
                  <c:v>88.160490484295266</c:v>
                </c:pt>
                <c:pt idx="201">
                  <c:v>88.160490484295266</c:v>
                </c:pt>
                <c:pt idx="202">
                  <c:v>88.571483831038265</c:v>
                </c:pt>
                <c:pt idx="203">
                  <c:v>87.93420238279441</c:v>
                </c:pt>
                <c:pt idx="204">
                  <c:v>87.923564907937546</c:v>
                </c:pt>
                <c:pt idx="205">
                  <c:v>87.118017948321267</c:v>
                </c:pt>
                <c:pt idx="206">
                  <c:v>87.146062200216662</c:v>
                </c:pt>
                <c:pt idx="207">
                  <c:v>87.146062200216662</c:v>
                </c:pt>
                <c:pt idx="208">
                  <c:v>87.146062200216662</c:v>
                </c:pt>
                <c:pt idx="209">
                  <c:v>88.249458455825518</c:v>
                </c:pt>
                <c:pt idx="210">
                  <c:v>89.472768064366448</c:v>
                </c:pt>
                <c:pt idx="211">
                  <c:v>90.080071174377281</c:v>
                </c:pt>
                <c:pt idx="212">
                  <c:v>89.935981742225025</c:v>
                </c:pt>
                <c:pt idx="213">
                  <c:v>87.541582856258756</c:v>
                </c:pt>
                <c:pt idx="214">
                  <c:v>87.541582856258756</c:v>
                </c:pt>
                <c:pt idx="215">
                  <c:v>87.541582856258756</c:v>
                </c:pt>
                <c:pt idx="216">
                  <c:v>88.137281448243897</c:v>
                </c:pt>
                <c:pt idx="217">
                  <c:v>89.611055237505838</c:v>
                </c:pt>
                <c:pt idx="218">
                  <c:v>89.679715302491132</c:v>
                </c:pt>
                <c:pt idx="219">
                  <c:v>89.484372582392112</c:v>
                </c:pt>
                <c:pt idx="220">
                  <c:v>89.968861209964459</c:v>
                </c:pt>
                <c:pt idx="221">
                  <c:v>89.968861209964459</c:v>
                </c:pt>
                <c:pt idx="222">
                  <c:v>89.968861209964459</c:v>
                </c:pt>
                <c:pt idx="223">
                  <c:v>92.012223425653772</c:v>
                </c:pt>
                <c:pt idx="224">
                  <c:v>93.559492495745062</c:v>
                </c:pt>
                <c:pt idx="225">
                  <c:v>95.545799164474758</c:v>
                </c:pt>
                <c:pt idx="226">
                  <c:v>95.621228531641719</c:v>
                </c:pt>
                <c:pt idx="227">
                  <c:v>96.960583320439497</c:v>
                </c:pt>
                <c:pt idx="228">
                  <c:v>96.960583320439497</c:v>
                </c:pt>
                <c:pt idx="229">
                  <c:v>96.960583320439497</c:v>
                </c:pt>
                <c:pt idx="230">
                  <c:v>97.4257310846357</c:v>
                </c:pt>
                <c:pt idx="231">
                  <c:v>97.633645365929212</c:v>
                </c:pt>
                <c:pt idx="232">
                  <c:v>97.914087884883259</c:v>
                </c:pt>
                <c:pt idx="233">
                  <c:v>96.08444220950031</c:v>
                </c:pt>
                <c:pt idx="234">
                  <c:v>95.448127804425269</c:v>
                </c:pt>
                <c:pt idx="235">
                  <c:v>95.448127804425269</c:v>
                </c:pt>
                <c:pt idx="236">
                  <c:v>95.448127804425269</c:v>
                </c:pt>
                <c:pt idx="237">
                  <c:v>93.447315488163483</c:v>
                </c:pt>
                <c:pt idx="238">
                  <c:v>95.724702150704104</c:v>
                </c:pt>
                <c:pt idx="239">
                  <c:v>96.184047655887468</c:v>
                </c:pt>
                <c:pt idx="240">
                  <c:v>96.238202073340659</c:v>
                </c:pt>
                <c:pt idx="241">
                  <c:v>96.835834751663427</c:v>
                </c:pt>
                <c:pt idx="242">
                  <c:v>96.835834751663427</c:v>
                </c:pt>
                <c:pt idx="243">
                  <c:v>96.835834751663427</c:v>
                </c:pt>
                <c:pt idx="244">
                  <c:v>96.722690700913006</c:v>
                </c:pt>
                <c:pt idx="245">
                  <c:v>98.118133993501587</c:v>
                </c:pt>
                <c:pt idx="246">
                  <c:v>97.747756459848475</c:v>
                </c:pt>
                <c:pt idx="247">
                  <c:v>97.133684047656004</c:v>
                </c:pt>
                <c:pt idx="248">
                  <c:v>96.597942132136879</c:v>
                </c:pt>
                <c:pt idx="249">
                  <c:v>96.597942132136879</c:v>
                </c:pt>
                <c:pt idx="250">
                  <c:v>96.597942132136879</c:v>
                </c:pt>
                <c:pt idx="251">
                  <c:v>96.120222806746199</c:v>
                </c:pt>
                <c:pt idx="252">
                  <c:v>96.230465727990207</c:v>
                </c:pt>
                <c:pt idx="253">
                  <c:v>96.808757542936831</c:v>
                </c:pt>
                <c:pt idx="254">
                  <c:v>98.974934241064631</c:v>
                </c:pt>
                <c:pt idx="255">
                  <c:v>99.904262726288209</c:v>
                </c:pt>
                <c:pt idx="256">
                  <c:v>99.904262726288209</c:v>
                </c:pt>
                <c:pt idx="257">
                  <c:v>99.904262726288209</c:v>
                </c:pt>
                <c:pt idx="258">
                  <c:v>102.55492805198837</c:v>
                </c:pt>
                <c:pt idx="259">
                  <c:v>101.78516168961795</c:v>
                </c:pt>
                <c:pt idx="260">
                  <c:v>103.48715766671839</c:v>
                </c:pt>
                <c:pt idx="261">
                  <c:v>104.41068389292911</c:v>
                </c:pt>
                <c:pt idx="262">
                  <c:v>103.40302491103216</c:v>
                </c:pt>
                <c:pt idx="263">
                  <c:v>103.40302491103216</c:v>
                </c:pt>
                <c:pt idx="264">
                  <c:v>103.40302491103216</c:v>
                </c:pt>
                <c:pt idx="265">
                  <c:v>103.60513693331283</c:v>
                </c:pt>
                <c:pt idx="266">
                  <c:v>102.46015782144529</c:v>
                </c:pt>
                <c:pt idx="267">
                  <c:v>103.11484604672768</c:v>
                </c:pt>
                <c:pt idx="268">
                  <c:v>101.14594615503651</c:v>
                </c:pt>
                <c:pt idx="269">
                  <c:v>102.02885656815735</c:v>
                </c:pt>
                <c:pt idx="270">
                  <c:v>102.02885656815735</c:v>
                </c:pt>
                <c:pt idx="271">
                  <c:v>102.02885656815735</c:v>
                </c:pt>
                <c:pt idx="272">
                  <c:v>102.94174531951121</c:v>
                </c:pt>
                <c:pt idx="273">
                  <c:v>105.00734952808308</c:v>
                </c:pt>
                <c:pt idx="274">
                  <c:v>104.22597864768699</c:v>
                </c:pt>
                <c:pt idx="275">
                  <c:v>104.20857187064846</c:v>
                </c:pt>
                <c:pt idx="276">
                  <c:v>102.55202692248199</c:v>
                </c:pt>
                <c:pt idx="277">
                  <c:v>102.55202692248199</c:v>
                </c:pt>
                <c:pt idx="278">
                  <c:v>102.55202692248199</c:v>
                </c:pt>
                <c:pt idx="279">
                  <c:v>103.77727061736053</c:v>
                </c:pt>
                <c:pt idx="280">
                  <c:v>104.63600495126119</c:v>
                </c:pt>
                <c:pt idx="281">
                  <c:v>105.08084480891242</c:v>
                </c:pt>
                <c:pt idx="282">
                  <c:v>104.6398731239364</c:v>
                </c:pt>
                <c:pt idx="283">
                  <c:v>104.33622156893099</c:v>
                </c:pt>
                <c:pt idx="284">
                  <c:v>104.33622156893099</c:v>
                </c:pt>
                <c:pt idx="285">
                  <c:v>104.33622156893099</c:v>
                </c:pt>
                <c:pt idx="286">
                  <c:v>104.23468203620624</c:v>
                </c:pt>
                <c:pt idx="287">
                  <c:v>105.36708958687932</c:v>
                </c:pt>
                <c:pt idx="288">
                  <c:v>106.66776264892482</c:v>
                </c:pt>
                <c:pt idx="289">
                  <c:v>107.01106297385132</c:v>
                </c:pt>
                <c:pt idx="290">
                  <c:v>105.34194646449035</c:v>
                </c:pt>
                <c:pt idx="291">
                  <c:v>105.34194646449035</c:v>
                </c:pt>
                <c:pt idx="292">
                  <c:v>105.34194646449035</c:v>
                </c:pt>
                <c:pt idx="293">
                  <c:v>105.06440507504273</c:v>
                </c:pt>
                <c:pt idx="294">
                  <c:v>105.5266517097325</c:v>
                </c:pt>
                <c:pt idx="295">
                  <c:v>105.79258858115445</c:v>
                </c:pt>
                <c:pt idx="296">
                  <c:v>106.005338078292</c:v>
                </c:pt>
                <c:pt idx="297">
                  <c:v>105.71329104131227</c:v>
                </c:pt>
                <c:pt idx="298">
                  <c:v>105.71329104131227</c:v>
                </c:pt>
                <c:pt idx="299">
                  <c:v>105.71329104131227</c:v>
                </c:pt>
                <c:pt idx="300">
                  <c:v>106.37088039610109</c:v>
                </c:pt>
                <c:pt idx="301">
                  <c:v>106.8544019805046</c:v>
                </c:pt>
                <c:pt idx="302">
                  <c:v>106.31769302181669</c:v>
                </c:pt>
                <c:pt idx="303">
                  <c:v>104.49288256227776</c:v>
                </c:pt>
                <c:pt idx="304">
                  <c:v>105.58660838619855</c:v>
                </c:pt>
                <c:pt idx="305">
                  <c:v>105.58660838619855</c:v>
                </c:pt>
                <c:pt idx="306">
                  <c:v>105.58660838619855</c:v>
                </c:pt>
                <c:pt idx="307">
                  <c:v>107.17062509670453</c:v>
                </c:pt>
                <c:pt idx="308">
                  <c:v>107.79823611326032</c:v>
                </c:pt>
                <c:pt idx="309">
                  <c:v>108.24501005724917</c:v>
                </c:pt>
                <c:pt idx="310">
                  <c:v>108.03999690546209</c:v>
                </c:pt>
                <c:pt idx="311">
                  <c:v>108.46356181339958</c:v>
                </c:pt>
                <c:pt idx="312">
                  <c:v>108.46356181339958</c:v>
                </c:pt>
                <c:pt idx="313">
                  <c:v>108.46356181339958</c:v>
                </c:pt>
                <c:pt idx="314">
                  <c:v>106.51980504409741</c:v>
                </c:pt>
                <c:pt idx="315">
                  <c:v>108.31076899272809</c:v>
                </c:pt>
                <c:pt idx="316">
                  <c:v>108.2024601578217</c:v>
                </c:pt>
                <c:pt idx="317">
                  <c:v>107.2305817731706</c:v>
                </c:pt>
                <c:pt idx="318">
                  <c:v>106.32639641033602</c:v>
                </c:pt>
                <c:pt idx="319">
                  <c:v>106.32639641033602</c:v>
                </c:pt>
                <c:pt idx="320">
                  <c:v>106.32639641033602</c:v>
                </c:pt>
                <c:pt idx="321">
                  <c:v>105.84867708494532</c:v>
                </c:pt>
                <c:pt idx="322">
                  <c:v>105.16691165093636</c:v>
                </c:pt>
                <c:pt idx="323">
                  <c:v>104.99671205322632</c:v>
                </c:pt>
                <c:pt idx="324">
                  <c:v>104.9541621537988</c:v>
                </c:pt>
                <c:pt idx="325">
                  <c:v>105.58080612718578</c:v>
                </c:pt>
                <c:pt idx="326">
                  <c:v>105.58080612718578</c:v>
                </c:pt>
                <c:pt idx="327">
                  <c:v>105.58080612718578</c:v>
                </c:pt>
                <c:pt idx="328">
                  <c:v>106.78767600185698</c:v>
                </c:pt>
                <c:pt idx="329">
                  <c:v>107.59515704781086</c:v>
                </c:pt>
                <c:pt idx="330">
                  <c:v>108.01775491257955</c:v>
                </c:pt>
                <c:pt idx="331">
                  <c:v>107.03427200990276</c:v>
                </c:pt>
                <c:pt idx="332">
                  <c:v>107.19963639176876</c:v>
                </c:pt>
                <c:pt idx="333">
                  <c:v>107.19963639176876</c:v>
                </c:pt>
                <c:pt idx="334">
                  <c:v>107.19963639176876</c:v>
                </c:pt>
                <c:pt idx="335">
                  <c:v>105.44155191087752</c:v>
                </c:pt>
                <c:pt idx="336">
                  <c:v>104.71820362060984</c:v>
                </c:pt>
                <c:pt idx="337">
                  <c:v>104.21824230233661</c:v>
                </c:pt>
                <c:pt idx="338">
                  <c:v>102.28802413739771</c:v>
                </c:pt>
                <c:pt idx="339">
                  <c:v>102.41954200835545</c:v>
                </c:pt>
                <c:pt idx="340">
                  <c:v>102.41954200835545</c:v>
                </c:pt>
                <c:pt idx="341">
                  <c:v>102.41954200835545</c:v>
                </c:pt>
                <c:pt idx="342">
                  <c:v>103.46201454432948</c:v>
                </c:pt>
                <c:pt idx="343">
                  <c:v>103.35660683892949</c:v>
                </c:pt>
                <c:pt idx="344">
                  <c:v>104.63407086492363</c:v>
                </c:pt>
                <c:pt idx="345">
                  <c:v>104.90774408169602</c:v>
                </c:pt>
                <c:pt idx="346">
                  <c:v>104.60602661302823</c:v>
                </c:pt>
                <c:pt idx="347">
                  <c:v>104.60602661302823</c:v>
                </c:pt>
                <c:pt idx="348">
                  <c:v>104.60602661302823</c:v>
                </c:pt>
                <c:pt idx="349">
                  <c:v>105.54115735726467</c:v>
                </c:pt>
                <c:pt idx="350">
                  <c:v>106.61360823147167</c:v>
                </c:pt>
                <c:pt idx="351">
                  <c:v>107.13871267213392</c:v>
                </c:pt>
                <c:pt idx="352">
                  <c:v>108.06127185517585</c:v>
                </c:pt>
                <c:pt idx="353">
                  <c:v>108.551562741761</c:v>
                </c:pt>
                <c:pt idx="354">
                  <c:v>108.551562741761</c:v>
                </c:pt>
                <c:pt idx="355">
                  <c:v>108.551562741761</c:v>
                </c:pt>
                <c:pt idx="356">
                  <c:v>109.96924802723215</c:v>
                </c:pt>
                <c:pt idx="357">
                  <c:v>109.89671978957162</c:v>
                </c:pt>
                <c:pt idx="358">
                  <c:v>109.81355407705419</c:v>
                </c:pt>
                <c:pt idx="359">
                  <c:v>108.36105523750599</c:v>
                </c:pt>
                <c:pt idx="360">
                  <c:v>108.70338851926368</c:v>
                </c:pt>
                <c:pt idx="361">
                  <c:v>108.70338851926368</c:v>
                </c:pt>
                <c:pt idx="362">
                  <c:v>108.70338851926368</c:v>
                </c:pt>
                <c:pt idx="363">
                  <c:v>109.01284233328195</c:v>
                </c:pt>
                <c:pt idx="364">
                  <c:v>109.65689308370746</c:v>
                </c:pt>
                <c:pt idx="365">
                  <c:v>110.04080922172388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C5-4132-9674-32D2EDFF69BF}"/>
            </c:ext>
          </c:extLst>
        </c:ser>
        <c:ser>
          <c:idx val="4"/>
          <c:order val="3"/>
          <c:tx>
            <c:strRef>
              <c:f>'Figure 22 data'!$L$3</c:f>
              <c:strCache>
                <c:ptCount val="1"/>
                <c:pt idx="0">
                  <c:v>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'Figure 22 data'!$H$4:$H$4000</c:f>
              <c:numCache>
                <c:formatCode>m/d/yyyy</c:formatCode>
                <c:ptCount val="3997"/>
                <c:pt idx="0">
                  <c:v>43760</c:v>
                </c:pt>
                <c:pt idx="1">
                  <c:v>43761</c:v>
                </c:pt>
                <c:pt idx="2">
                  <c:v>43762</c:v>
                </c:pt>
                <c:pt idx="3">
                  <c:v>43763</c:v>
                </c:pt>
                <c:pt idx="4">
                  <c:v>43764</c:v>
                </c:pt>
                <c:pt idx="5">
                  <c:v>43765</c:v>
                </c:pt>
                <c:pt idx="6">
                  <c:v>43766</c:v>
                </c:pt>
                <c:pt idx="7">
                  <c:v>43767</c:v>
                </c:pt>
                <c:pt idx="8">
                  <c:v>43768</c:v>
                </c:pt>
                <c:pt idx="9">
                  <c:v>43769</c:v>
                </c:pt>
                <c:pt idx="10">
                  <c:v>43770</c:v>
                </c:pt>
                <c:pt idx="11">
                  <c:v>43771</c:v>
                </c:pt>
                <c:pt idx="12">
                  <c:v>43772</c:v>
                </c:pt>
                <c:pt idx="13">
                  <c:v>43773</c:v>
                </c:pt>
                <c:pt idx="14">
                  <c:v>43774</c:v>
                </c:pt>
                <c:pt idx="15">
                  <c:v>43775</c:v>
                </c:pt>
                <c:pt idx="16">
                  <c:v>43776</c:v>
                </c:pt>
                <c:pt idx="17">
                  <c:v>43777</c:v>
                </c:pt>
                <c:pt idx="18">
                  <c:v>43778</c:v>
                </c:pt>
                <c:pt idx="19">
                  <c:v>43779</c:v>
                </c:pt>
                <c:pt idx="20">
                  <c:v>43780</c:v>
                </c:pt>
                <c:pt idx="21">
                  <c:v>43781</c:v>
                </c:pt>
                <c:pt idx="22">
                  <c:v>43782</c:v>
                </c:pt>
                <c:pt idx="23">
                  <c:v>43783</c:v>
                </c:pt>
                <c:pt idx="24">
                  <c:v>43784</c:v>
                </c:pt>
                <c:pt idx="25">
                  <c:v>43785</c:v>
                </c:pt>
                <c:pt idx="26">
                  <c:v>43786</c:v>
                </c:pt>
                <c:pt idx="27">
                  <c:v>43787</c:v>
                </c:pt>
                <c:pt idx="28">
                  <c:v>43788</c:v>
                </c:pt>
                <c:pt idx="29">
                  <c:v>43789</c:v>
                </c:pt>
                <c:pt idx="30">
                  <c:v>43790</c:v>
                </c:pt>
                <c:pt idx="31">
                  <c:v>43791</c:v>
                </c:pt>
                <c:pt idx="32">
                  <c:v>43792</c:v>
                </c:pt>
                <c:pt idx="33">
                  <c:v>43793</c:v>
                </c:pt>
                <c:pt idx="34">
                  <c:v>43794</c:v>
                </c:pt>
                <c:pt idx="35">
                  <c:v>43795</c:v>
                </c:pt>
                <c:pt idx="36">
                  <c:v>43796</c:v>
                </c:pt>
                <c:pt idx="37">
                  <c:v>43797</c:v>
                </c:pt>
                <c:pt idx="38">
                  <c:v>43798</c:v>
                </c:pt>
                <c:pt idx="39">
                  <c:v>43799</c:v>
                </c:pt>
                <c:pt idx="40">
                  <c:v>43800</c:v>
                </c:pt>
                <c:pt idx="41">
                  <c:v>43801</c:v>
                </c:pt>
                <c:pt idx="42">
                  <c:v>43802</c:v>
                </c:pt>
                <c:pt idx="43">
                  <c:v>43803</c:v>
                </c:pt>
                <c:pt idx="44">
                  <c:v>43804</c:v>
                </c:pt>
                <c:pt idx="45">
                  <c:v>43805</c:v>
                </c:pt>
                <c:pt idx="46">
                  <c:v>43806</c:v>
                </c:pt>
                <c:pt idx="47">
                  <c:v>43807</c:v>
                </c:pt>
                <c:pt idx="48">
                  <c:v>43808</c:v>
                </c:pt>
                <c:pt idx="49">
                  <c:v>43809</c:v>
                </c:pt>
                <c:pt idx="50">
                  <c:v>43810</c:v>
                </c:pt>
                <c:pt idx="51">
                  <c:v>43811</c:v>
                </c:pt>
                <c:pt idx="52">
                  <c:v>43812</c:v>
                </c:pt>
                <c:pt idx="53">
                  <c:v>43813</c:v>
                </c:pt>
                <c:pt idx="54">
                  <c:v>43814</c:v>
                </c:pt>
                <c:pt idx="55">
                  <c:v>43815</c:v>
                </c:pt>
                <c:pt idx="56">
                  <c:v>43816</c:v>
                </c:pt>
                <c:pt idx="57">
                  <c:v>43817</c:v>
                </c:pt>
                <c:pt idx="58">
                  <c:v>43818</c:v>
                </c:pt>
                <c:pt idx="59">
                  <c:v>43819</c:v>
                </c:pt>
                <c:pt idx="60">
                  <c:v>43820</c:v>
                </c:pt>
                <c:pt idx="61">
                  <c:v>43821</c:v>
                </c:pt>
                <c:pt idx="62">
                  <c:v>43822</c:v>
                </c:pt>
                <c:pt idx="63">
                  <c:v>43823</c:v>
                </c:pt>
                <c:pt idx="64">
                  <c:v>43824</c:v>
                </c:pt>
                <c:pt idx="65">
                  <c:v>43825</c:v>
                </c:pt>
                <c:pt idx="66">
                  <c:v>43826</c:v>
                </c:pt>
                <c:pt idx="67">
                  <c:v>43827</c:v>
                </c:pt>
                <c:pt idx="68">
                  <c:v>43828</c:v>
                </c:pt>
                <c:pt idx="69">
                  <c:v>43829</c:v>
                </c:pt>
                <c:pt idx="70">
                  <c:v>43830</c:v>
                </c:pt>
                <c:pt idx="71">
                  <c:v>43831</c:v>
                </c:pt>
                <c:pt idx="72">
                  <c:v>43832</c:v>
                </c:pt>
                <c:pt idx="73">
                  <c:v>43833</c:v>
                </c:pt>
                <c:pt idx="74">
                  <c:v>43834</c:v>
                </c:pt>
                <c:pt idx="75">
                  <c:v>43835</c:v>
                </c:pt>
                <c:pt idx="76">
                  <c:v>43836</c:v>
                </c:pt>
                <c:pt idx="77">
                  <c:v>43837</c:v>
                </c:pt>
                <c:pt idx="78">
                  <c:v>43838</c:v>
                </c:pt>
                <c:pt idx="79">
                  <c:v>43839</c:v>
                </c:pt>
                <c:pt idx="80">
                  <c:v>43840</c:v>
                </c:pt>
                <c:pt idx="81">
                  <c:v>43841</c:v>
                </c:pt>
                <c:pt idx="82">
                  <c:v>43842</c:v>
                </c:pt>
                <c:pt idx="83">
                  <c:v>43843</c:v>
                </c:pt>
                <c:pt idx="84">
                  <c:v>43844</c:v>
                </c:pt>
                <c:pt idx="85">
                  <c:v>43845</c:v>
                </c:pt>
                <c:pt idx="86">
                  <c:v>43846</c:v>
                </c:pt>
                <c:pt idx="87">
                  <c:v>43847</c:v>
                </c:pt>
                <c:pt idx="88">
                  <c:v>43848</c:v>
                </c:pt>
                <c:pt idx="89">
                  <c:v>43849</c:v>
                </c:pt>
                <c:pt idx="90">
                  <c:v>43850</c:v>
                </c:pt>
                <c:pt idx="91">
                  <c:v>43851</c:v>
                </c:pt>
                <c:pt idx="92">
                  <c:v>43852</c:v>
                </c:pt>
                <c:pt idx="93">
                  <c:v>43853</c:v>
                </c:pt>
                <c:pt idx="94">
                  <c:v>43854</c:v>
                </c:pt>
                <c:pt idx="95">
                  <c:v>43855</c:v>
                </c:pt>
                <c:pt idx="96">
                  <c:v>43856</c:v>
                </c:pt>
                <c:pt idx="97">
                  <c:v>43857</c:v>
                </c:pt>
                <c:pt idx="98">
                  <c:v>43858</c:v>
                </c:pt>
                <c:pt idx="99">
                  <c:v>43859</c:v>
                </c:pt>
                <c:pt idx="100">
                  <c:v>43860</c:v>
                </c:pt>
                <c:pt idx="101">
                  <c:v>43861</c:v>
                </c:pt>
                <c:pt idx="102">
                  <c:v>43862</c:v>
                </c:pt>
                <c:pt idx="103">
                  <c:v>43863</c:v>
                </c:pt>
                <c:pt idx="104">
                  <c:v>43864</c:v>
                </c:pt>
                <c:pt idx="105">
                  <c:v>43865</c:v>
                </c:pt>
                <c:pt idx="106">
                  <c:v>43866</c:v>
                </c:pt>
                <c:pt idx="107">
                  <c:v>43867</c:v>
                </c:pt>
                <c:pt idx="108">
                  <c:v>43868</c:v>
                </c:pt>
                <c:pt idx="109">
                  <c:v>43869</c:v>
                </c:pt>
                <c:pt idx="110">
                  <c:v>43870</c:v>
                </c:pt>
                <c:pt idx="111">
                  <c:v>43871</c:v>
                </c:pt>
                <c:pt idx="112">
                  <c:v>43872</c:v>
                </c:pt>
                <c:pt idx="113">
                  <c:v>43873</c:v>
                </c:pt>
                <c:pt idx="114">
                  <c:v>43874</c:v>
                </c:pt>
                <c:pt idx="115">
                  <c:v>43875</c:v>
                </c:pt>
                <c:pt idx="116">
                  <c:v>43876</c:v>
                </c:pt>
                <c:pt idx="117">
                  <c:v>43877</c:v>
                </c:pt>
                <c:pt idx="118">
                  <c:v>43878</c:v>
                </c:pt>
                <c:pt idx="119">
                  <c:v>43879</c:v>
                </c:pt>
                <c:pt idx="120">
                  <c:v>43880</c:v>
                </c:pt>
                <c:pt idx="121">
                  <c:v>43881</c:v>
                </c:pt>
                <c:pt idx="122">
                  <c:v>43882</c:v>
                </c:pt>
                <c:pt idx="123">
                  <c:v>43883</c:v>
                </c:pt>
                <c:pt idx="124">
                  <c:v>43884</c:v>
                </c:pt>
                <c:pt idx="125">
                  <c:v>43885</c:v>
                </c:pt>
                <c:pt idx="126">
                  <c:v>43886</c:v>
                </c:pt>
                <c:pt idx="127">
                  <c:v>43887</c:v>
                </c:pt>
                <c:pt idx="128">
                  <c:v>43888</c:v>
                </c:pt>
                <c:pt idx="129">
                  <c:v>43889</c:v>
                </c:pt>
                <c:pt idx="130">
                  <c:v>43890</c:v>
                </c:pt>
                <c:pt idx="131">
                  <c:v>43891</c:v>
                </c:pt>
                <c:pt idx="132">
                  <c:v>43892</c:v>
                </c:pt>
                <c:pt idx="133">
                  <c:v>43893</c:v>
                </c:pt>
                <c:pt idx="134">
                  <c:v>43894</c:v>
                </c:pt>
                <c:pt idx="135">
                  <c:v>43895</c:v>
                </c:pt>
                <c:pt idx="136">
                  <c:v>43896</c:v>
                </c:pt>
                <c:pt idx="137">
                  <c:v>43897</c:v>
                </c:pt>
                <c:pt idx="138">
                  <c:v>43898</c:v>
                </c:pt>
                <c:pt idx="139">
                  <c:v>43899</c:v>
                </c:pt>
                <c:pt idx="140">
                  <c:v>43900</c:v>
                </c:pt>
                <c:pt idx="141">
                  <c:v>43901</c:v>
                </c:pt>
                <c:pt idx="142">
                  <c:v>43902</c:v>
                </c:pt>
                <c:pt idx="143">
                  <c:v>43903</c:v>
                </c:pt>
                <c:pt idx="144">
                  <c:v>43904</c:v>
                </c:pt>
                <c:pt idx="145">
                  <c:v>43905</c:v>
                </c:pt>
                <c:pt idx="146">
                  <c:v>43906</c:v>
                </c:pt>
                <c:pt idx="147">
                  <c:v>43907</c:v>
                </c:pt>
                <c:pt idx="148">
                  <c:v>43908</c:v>
                </c:pt>
                <c:pt idx="149">
                  <c:v>43909</c:v>
                </c:pt>
                <c:pt idx="150">
                  <c:v>43910</c:v>
                </c:pt>
                <c:pt idx="151">
                  <c:v>43911</c:v>
                </c:pt>
                <c:pt idx="152">
                  <c:v>43912</c:v>
                </c:pt>
                <c:pt idx="153">
                  <c:v>43913</c:v>
                </c:pt>
                <c:pt idx="154">
                  <c:v>43914</c:v>
                </c:pt>
                <c:pt idx="155">
                  <c:v>43915</c:v>
                </c:pt>
                <c:pt idx="156">
                  <c:v>43916</c:v>
                </c:pt>
                <c:pt idx="157">
                  <c:v>43917</c:v>
                </c:pt>
                <c:pt idx="158">
                  <c:v>43918</c:v>
                </c:pt>
                <c:pt idx="159">
                  <c:v>43919</c:v>
                </c:pt>
                <c:pt idx="160">
                  <c:v>43920</c:v>
                </c:pt>
                <c:pt idx="161">
                  <c:v>43921</c:v>
                </c:pt>
                <c:pt idx="162">
                  <c:v>43922</c:v>
                </c:pt>
                <c:pt idx="163">
                  <c:v>43923</c:v>
                </c:pt>
                <c:pt idx="164">
                  <c:v>43924</c:v>
                </c:pt>
                <c:pt idx="165">
                  <c:v>43925</c:v>
                </c:pt>
                <c:pt idx="166">
                  <c:v>43926</c:v>
                </c:pt>
                <c:pt idx="167">
                  <c:v>43927</c:v>
                </c:pt>
                <c:pt idx="168">
                  <c:v>43928</c:v>
                </c:pt>
                <c:pt idx="169">
                  <c:v>43929</c:v>
                </c:pt>
                <c:pt idx="170">
                  <c:v>43930</c:v>
                </c:pt>
                <c:pt idx="171">
                  <c:v>43931</c:v>
                </c:pt>
                <c:pt idx="172">
                  <c:v>43932</c:v>
                </c:pt>
                <c:pt idx="173">
                  <c:v>43933</c:v>
                </c:pt>
                <c:pt idx="174">
                  <c:v>43934</c:v>
                </c:pt>
                <c:pt idx="175">
                  <c:v>43935</c:v>
                </c:pt>
                <c:pt idx="176">
                  <c:v>43936</c:v>
                </c:pt>
                <c:pt idx="177">
                  <c:v>43937</c:v>
                </c:pt>
                <c:pt idx="178">
                  <c:v>43938</c:v>
                </c:pt>
                <c:pt idx="179">
                  <c:v>43939</c:v>
                </c:pt>
                <c:pt idx="180">
                  <c:v>43940</c:v>
                </c:pt>
                <c:pt idx="181">
                  <c:v>43941</c:v>
                </c:pt>
                <c:pt idx="182">
                  <c:v>43942</c:v>
                </c:pt>
                <c:pt idx="183">
                  <c:v>43943</c:v>
                </c:pt>
                <c:pt idx="184">
                  <c:v>43944</c:v>
                </c:pt>
                <c:pt idx="185">
                  <c:v>43945</c:v>
                </c:pt>
                <c:pt idx="186">
                  <c:v>43946</c:v>
                </c:pt>
                <c:pt idx="187">
                  <c:v>43947</c:v>
                </c:pt>
                <c:pt idx="188">
                  <c:v>43948</c:v>
                </c:pt>
                <c:pt idx="189">
                  <c:v>43949</c:v>
                </c:pt>
                <c:pt idx="190">
                  <c:v>43950</c:v>
                </c:pt>
                <c:pt idx="191">
                  <c:v>43951</c:v>
                </c:pt>
                <c:pt idx="192">
                  <c:v>43952</c:v>
                </c:pt>
                <c:pt idx="193">
                  <c:v>43953</c:v>
                </c:pt>
                <c:pt idx="194">
                  <c:v>43954</c:v>
                </c:pt>
                <c:pt idx="195">
                  <c:v>43955</c:v>
                </c:pt>
                <c:pt idx="196">
                  <c:v>43956</c:v>
                </c:pt>
                <c:pt idx="197">
                  <c:v>43957</c:v>
                </c:pt>
                <c:pt idx="198">
                  <c:v>43958</c:v>
                </c:pt>
                <c:pt idx="199">
                  <c:v>43959</c:v>
                </c:pt>
                <c:pt idx="200">
                  <c:v>43960</c:v>
                </c:pt>
                <c:pt idx="201">
                  <c:v>43961</c:v>
                </c:pt>
                <c:pt idx="202">
                  <c:v>43962</c:v>
                </c:pt>
                <c:pt idx="203">
                  <c:v>43963</c:v>
                </c:pt>
                <c:pt idx="204">
                  <c:v>43964</c:v>
                </c:pt>
                <c:pt idx="205">
                  <c:v>43965</c:v>
                </c:pt>
                <c:pt idx="206">
                  <c:v>43966</c:v>
                </c:pt>
                <c:pt idx="207">
                  <c:v>43967</c:v>
                </c:pt>
                <c:pt idx="208">
                  <c:v>43968</c:v>
                </c:pt>
                <c:pt idx="209">
                  <c:v>43969</c:v>
                </c:pt>
                <c:pt idx="210">
                  <c:v>43970</c:v>
                </c:pt>
                <c:pt idx="211">
                  <c:v>43971</c:v>
                </c:pt>
                <c:pt idx="212">
                  <c:v>43972</c:v>
                </c:pt>
                <c:pt idx="213">
                  <c:v>43973</c:v>
                </c:pt>
                <c:pt idx="214">
                  <c:v>43974</c:v>
                </c:pt>
                <c:pt idx="215">
                  <c:v>43975</c:v>
                </c:pt>
                <c:pt idx="216">
                  <c:v>43976</c:v>
                </c:pt>
                <c:pt idx="217">
                  <c:v>43977</c:v>
                </c:pt>
                <c:pt idx="218">
                  <c:v>43978</c:v>
                </c:pt>
                <c:pt idx="219">
                  <c:v>43979</c:v>
                </c:pt>
                <c:pt idx="220">
                  <c:v>43980</c:v>
                </c:pt>
                <c:pt idx="221">
                  <c:v>43981</c:v>
                </c:pt>
                <c:pt idx="222">
                  <c:v>43982</c:v>
                </c:pt>
                <c:pt idx="223">
                  <c:v>43983</c:v>
                </c:pt>
                <c:pt idx="224">
                  <c:v>43984</c:v>
                </c:pt>
                <c:pt idx="225">
                  <c:v>43985</c:v>
                </c:pt>
                <c:pt idx="226">
                  <c:v>43986</c:v>
                </c:pt>
                <c:pt idx="227">
                  <c:v>43987</c:v>
                </c:pt>
                <c:pt idx="228">
                  <c:v>43988</c:v>
                </c:pt>
                <c:pt idx="229">
                  <c:v>43989</c:v>
                </c:pt>
                <c:pt idx="230">
                  <c:v>43990</c:v>
                </c:pt>
                <c:pt idx="231">
                  <c:v>43991</c:v>
                </c:pt>
                <c:pt idx="232">
                  <c:v>43992</c:v>
                </c:pt>
                <c:pt idx="233">
                  <c:v>43993</c:v>
                </c:pt>
                <c:pt idx="234">
                  <c:v>43994</c:v>
                </c:pt>
                <c:pt idx="235">
                  <c:v>43995</c:v>
                </c:pt>
                <c:pt idx="236">
                  <c:v>43996</c:v>
                </c:pt>
                <c:pt idx="237">
                  <c:v>43997</c:v>
                </c:pt>
                <c:pt idx="238">
                  <c:v>43998</c:v>
                </c:pt>
                <c:pt idx="239">
                  <c:v>43999</c:v>
                </c:pt>
                <c:pt idx="240">
                  <c:v>44000</c:v>
                </c:pt>
                <c:pt idx="241">
                  <c:v>44001</c:v>
                </c:pt>
                <c:pt idx="242">
                  <c:v>44002</c:v>
                </c:pt>
                <c:pt idx="243">
                  <c:v>44003</c:v>
                </c:pt>
                <c:pt idx="244">
                  <c:v>44004</c:v>
                </c:pt>
                <c:pt idx="245">
                  <c:v>44005</c:v>
                </c:pt>
                <c:pt idx="246">
                  <c:v>44006</c:v>
                </c:pt>
                <c:pt idx="247">
                  <c:v>44007</c:v>
                </c:pt>
                <c:pt idx="248">
                  <c:v>44008</c:v>
                </c:pt>
                <c:pt idx="249">
                  <c:v>44009</c:v>
                </c:pt>
                <c:pt idx="250">
                  <c:v>44010</c:v>
                </c:pt>
                <c:pt idx="251">
                  <c:v>44011</c:v>
                </c:pt>
                <c:pt idx="252">
                  <c:v>44012</c:v>
                </c:pt>
                <c:pt idx="253">
                  <c:v>44013</c:v>
                </c:pt>
                <c:pt idx="254">
                  <c:v>44014</c:v>
                </c:pt>
                <c:pt idx="255">
                  <c:v>44015</c:v>
                </c:pt>
                <c:pt idx="256">
                  <c:v>44016</c:v>
                </c:pt>
                <c:pt idx="257">
                  <c:v>44017</c:v>
                </c:pt>
                <c:pt idx="258">
                  <c:v>44018</c:v>
                </c:pt>
                <c:pt idx="259">
                  <c:v>44019</c:v>
                </c:pt>
                <c:pt idx="260">
                  <c:v>44020</c:v>
                </c:pt>
                <c:pt idx="261">
                  <c:v>44021</c:v>
                </c:pt>
                <c:pt idx="262">
                  <c:v>44022</c:v>
                </c:pt>
                <c:pt idx="263">
                  <c:v>44023</c:v>
                </c:pt>
                <c:pt idx="264">
                  <c:v>44024</c:v>
                </c:pt>
                <c:pt idx="265">
                  <c:v>44025</c:v>
                </c:pt>
                <c:pt idx="266">
                  <c:v>44026</c:v>
                </c:pt>
                <c:pt idx="267">
                  <c:v>44027</c:v>
                </c:pt>
                <c:pt idx="268">
                  <c:v>44028</c:v>
                </c:pt>
                <c:pt idx="269">
                  <c:v>44029</c:v>
                </c:pt>
                <c:pt idx="270">
                  <c:v>44030</c:v>
                </c:pt>
                <c:pt idx="271">
                  <c:v>44031</c:v>
                </c:pt>
                <c:pt idx="272">
                  <c:v>44032</c:v>
                </c:pt>
                <c:pt idx="273">
                  <c:v>44033</c:v>
                </c:pt>
                <c:pt idx="274">
                  <c:v>44034</c:v>
                </c:pt>
                <c:pt idx="275">
                  <c:v>44035</c:v>
                </c:pt>
                <c:pt idx="276">
                  <c:v>44036</c:v>
                </c:pt>
                <c:pt idx="277">
                  <c:v>44037</c:v>
                </c:pt>
                <c:pt idx="278">
                  <c:v>44038</c:v>
                </c:pt>
                <c:pt idx="279">
                  <c:v>44039</c:v>
                </c:pt>
                <c:pt idx="280">
                  <c:v>44040</c:v>
                </c:pt>
                <c:pt idx="281">
                  <c:v>44041</c:v>
                </c:pt>
                <c:pt idx="282">
                  <c:v>44042</c:v>
                </c:pt>
                <c:pt idx="283">
                  <c:v>44043</c:v>
                </c:pt>
                <c:pt idx="284">
                  <c:v>44044</c:v>
                </c:pt>
                <c:pt idx="285">
                  <c:v>44045</c:v>
                </c:pt>
                <c:pt idx="286">
                  <c:v>44046</c:v>
                </c:pt>
                <c:pt idx="287">
                  <c:v>44047</c:v>
                </c:pt>
                <c:pt idx="288">
                  <c:v>44048</c:v>
                </c:pt>
                <c:pt idx="289">
                  <c:v>44049</c:v>
                </c:pt>
                <c:pt idx="290">
                  <c:v>44050</c:v>
                </c:pt>
                <c:pt idx="291">
                  <c:v>44051</c:v>
                </c:pt>
                <c:pt idx="292">
                  <c:v>44052</c:v>
                </c:pt>
                <c:pt idx="293">
                  <c:v>44053</c:v>
                </c:pt>
                <c:pt idx="294">
                  <c:v>44054</c:v>
                </c:pt>
                <c:pt idx="295">
                  <c:v>44055</c:v>
                </c:pt>
                <c:pt idx="296">
                  <c:v>44056</c:v>
                </c:pt>
                <c:pt idx="297">
                  <c:v>44057</c:v>
                </c:pt>
                <c:pt idx="298">
                  <c:v>44058</c:v>
                </c:pt>
                <c:pt idx="299">
                  <c:v>44059</c:v>
                </c:pt>
                <c:pt idx="300">
                  <c:v>44060</c:v>
                </c:pt>
                <c:pt idx="301">
                  <c:v>44061</c:v>
                </c:pt>
                <c:pt idx="302">
                  <c:v>44062</c:v>
                </c:pt>
                <c:pt idx="303">
                  <c:v>44063</c:v>
                </c:pt>
                <c:pt idx="304">
                  <c:v>44064</c:v>
                </c:pt>
                <c:pt idx="305">
                  <c:v>44065</c:v>
                </c:pt>
                <c:pt idx="306">
                  <c:v>44066</c:v>
                </c:pt>
                <c:pt idx="307">
                  <c:v>44067</c:v>
                </c:pt>
                <c:pt idx="308">
                  <c:v>44068</c:v>
                </c:pt>
                <c:pt idx="309">
                  <c:v>44069</c:v>
                </c:pt>
                <c:pt idx="310">
                  <c:v>44070</c:v>
                </c:pt>
                <c:pt idx="311">
                  <c:v>44071</c:v>
                </c:pt>
                <c:pt idx="312">
                  <c:v>44072</c:v>
                </c:pt>
                <c:pt idx="313">
                  <c:v>44073</c:v>
                </c:pt>
                <c:pt idx="314">
                  <c:v>44074</c:v>
                </c:pt>
                <c:pt idx="315">
                  <c:v>44075</c:v>
                </c:pt>
                <c:pt idx="316">
                  <c:v>44076</c:v>
                </c:pt>
                <c:pt idx="317">
                  <c:v>44077</c:v>
                </c:pt>
                <c:pt idx="318">
                  <c:v>44078</c:v>
                </c:pt>
                <c:pt idx="319">
                  <c:v>44079</c:v>
                </c:pt>
                <c:pt idx="320">
                  <c:v>44080</c:v>
                </c:pt>
                <c:pt idx="321">
                  <c:v>44081</c:v>
                </c:pt>
                <c:pt idx="322">
                  <c:v>44082</c:v>
                </c:pt>
                <c:pt idx="323">
                  <c:v>44083</c:v>
                </c:pt>
                <c:pt idx="324">
                  <c:v>44084</c:v>
                </c:pt>
                <c:pt idx="325">
                  <c:v>44085</c:v>
                </c:pt>
                <c:pt idx="326">
                  <c:v>44086</c:v>
                </c:pt>
                <c:pt idx="327">
                  <c:v>44087</c:v>
                </c:pt>
                <c:pt idx="328">
                  <c:v>44088</c:v>
                </c:pt>
                <c:pt idx="329">
                  <c:v>44089</c:v>
                </c:pt>
                <c:pt idx="330">
                  <c:v>44090</c:v>
                </c:pt>
                <c:pt idx="331">
                  <c:v>44091</c:v>
                </c:pt>
                <c:pt idx="332">
                  <c:v>44092</c:v>
                </c:pt>
                <c:pt idx="333">
                  <c:v>44093</c:v>
                </c:pt>
                <c:pt idx="334">
                  <c:v>44094</c:v>
                </c:pt>
                <c:pt idx="335">
                  <c:v>44095</c:v>
                </c:pt>
                <c:pt idx="336">
                  <c:v>44096</c:v>
                </c:pt>
                <c:pt idx="337">
                  <c:v>44097</c:v>
                </c:pt>
                <c:pt idx="338">
                  <c:v>44098</c:v>
                </c:pt>
                <c:pt idx="339">
                  <c:v>44099</c:v>
                </c:pt>
                <c:pt idx="340">
                  <c:v>44100</c:v>
                </c:pt>
                <c:pt idx="341">
                  <c:v>44101</c:v>
                </c:pt>
                <c:pt idx="342">
                  <c:v>44102</c:v>
                </c:pt>
                <c:pt idx="343">
                  <c:v>44103</c:v>
                </c:pt>
                <c:pt idx="344">
                  <c:v>44104</c:v>
                </c:pt>
                <c:pt idx="345">
                  <c:v>44105</c:v>
                </c:pt>
                <c:pt idx="346">
                  <c:v>44106</c:v>
                </c:pt>
                <c:pt idx="347">
                  <c:v>44107</c:v>
                </c:pt>
                <c:pt idx="348">
                  <c:v>44108</c:v>
                </c:pt>
                <c:pt idx="349">
                  <c:v>44109</c:v>
                </c:pt>
                <c:pt idx="350">
                  <c:v>44110</c:v>
                </c:pt>
                <c:pt idx="351">
                  <c:v>44111</c:v>
                </c:pt>
                <c:pt idx="352">
                  <c:v>44112</c:v>
                </c:pt>
                <c:pt idx="353">
                  <c:v>44113</c:v>
                </c:pt>
                <c:pt idx="354">
                  <c:v>44114</c:v>
                </c:pt>
                <c:pt idx="355">
                  <c:v>44115</c:v>
                </c:pt>
                <c:pt idx="356">
                  <c:v>44116</c:v>
                </c:pt>
                <c:pt idx="357">
                  <c:v>44117</c:v>
                </c:pt>
                <c:pt idx="358">
                  <c:v>44118</c:v>
                </c:pt>
                <c:pt idx="359">
                  <c:v>44119</c:v>
                </c:pt>
                <c:pt idx="360">
                  <c:v>44120</c:v>
                </c:pt>
                <c:pt idx="361">
                  <c:v>44121</c:v>
                </c:pt>
                <c:pt idx="362">
                  <c:v>44122</c:v>
                </c:pt>
                <c:pt idx="363">
                  <c:v>44123</c:v>
                </c:pt>
                <c:pt idx="364">
                  <c:v>44124</c:v>
                </c:pt>
                <c:pt idx="365">
                  <c:v>44125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22 data'!$L$4:$L$4000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100.05742311682691</c:v>
                </c:pt>
                <c:pt idx="2">
                  <c:v>100.45910752825382</c:v>
                </c:pt>
                <c:pt idx="3">
                  <c:v>100.55092903390458</c:v>
                </c:pt>
                <c:pt idx="4">
                  <c:v>100.55092903390458</c:v>
                </c:pt>
                <c:pt idx="5">
                  <c:v>100.55092903390458</c:v>
                </c:pt>
                <c:pt idx="6">
                  <c:v>100.57894707641435</c:v>
                </c:pt>
                <c:pt idx="7">
                  <c:v>100.47908078628059</c:v>
                </c:pt>
                <c:pt idx="8">
                  <c:v>100.4291476412137</c:v>
                </c:pt>
                <c:pt idx="9">
                  <c:v>99.988626339179206</c:v>
                </c:pt>
                <c:pt idx="10">
                  <c:v>100.52485283592523</c:v>
                </c:pt>
                <c:pt idx="11">
                  <c:v>100.52485283592523</c:v>
                </c:pt>
                <c:pt idx="12">
                  <c:v>100.52485283592523</c:v>
                </c:pt>
                <c:pt idx="13">
                  <c:v>101.67525701699391</c:v>
                </c:pt>
                <c:pt idx="14">
                  <c:v>101.98900361183084</c:v>
                </c:pt>
                <c:pt idx="15">
                  <c:v>102.32799418556267</c:v>
                </c:pt>
                <c:pt idx="16">
                  <c:v>102.82566119806262</c:v>
                </c:pt>
                <c:pt idx="17">
                  <c:v>102.6306445259403</c:v>
                </c:pt>
                <c:pt idx="18">
                  <c:v>102.6306445259403</c:v>
                </c:pt>
                <c:pt idx="19">
                  <c:v>102.6306445259403</c:v>
                </c:pt>
                <c:pt idx="20">
                  <c:v>102.5521385256407</c:v>
                </c:pt>
                <c:pt idx="21">
                  <c:v>102.97878950960107</c:v>
                </c:pt>
                <c:pt idx="22">
                  <c:v>102.62648343051808</c:v>
                </c:pt>
                <c:pt idx="23">
                  <c:v>102.32993603009309</c:v>
                </c:pt>
                <c:pt idx="24">
                  <c:v>102.96242253427361</c:v>
                </c:pt>
                <c:pt idx="25">
                  <c:v>102.96242253427361</c:v>
                </c:pt>
                <c:pt idx="26">
                  <c:v>102.96242253427361</c:v>
                </c:pt>
                <c:pt idx="27">
                  <c:v>102.77683767844169</c:v>
                </c:pt>
                <c:pt idx="28">
                  <c:v>102.54492596024217</c:v>
                </c:pt>
                <c:pt idx="29">
                  <c:v>102.19317469388213</c:v>
                </c:pt>
                <c:pt idx="30">
                  <c:v>102.07610920933644</c:v>
                </c:pt>
                <c:pt idx="31">
                  <c:v>102.28860248223218</c:v>
                </c:pt>
                <c:pt idx="32">
                  <c:v>102.28860248223218</c:v>
                </c:pt>
                <c:pt idx="33">
                  <c:v>102.28860248223218</c:v>
                </c:pt>
                <c:pt idx="34">
                  <c:v>102.8534018342109</c:v>
                </c:pt>
                <c:pt idx="35">
                  <c:v>102.7943142792151</c:v>
                </c:pt>
                <c:pt idx="36">
                  <c:v>102.99682092309745</c:v>
                </c:pt>
                <c:pt idx="37">
                  <c:v>102.76463179853644</c:v>
                </c:pt>
                <c:pt idx="38">
                  <c:v>102.739665226003</c:v>
                </c:pt>
                <c:pt idx="39">
                  <c:v>102.739665226003</c:v>
                </c:pt>
                <c:pt idx="40">
                  <c:v>102.739665226003</c:v>
                </c:pt>
                <c:pt idx="41">
                  <c:v>100.60585549347822</c:v>
                </c:pt>
                <c:pt idx="42">
                  <c:v>100.17115972503485</c:v>
                </c:pt>
                <c:pt idx="43">
                  <c:v>101.53128311538445</c:v>
                </c:pt>
                <c:pt idx="44">
                  <c:v>101.20144695158154</c:v>
                </c:pt>
                <c:pt idx="45">
                  <c:v>102.42786047569649</c:v>
                </c:pt>
                <c:pt idx="46">
                  <c:v>102.42786047569649</c:v>
                </c:pt>
                <c:pt idx="47">
                  <c:v>102.42786047569649</c:v>
                </c:pt>
                <c:pt idx="48">
                  <c:v>101.8686092509474</c:v>
                </c:pt>
                <c:pt idx="49">
                  <c:v>101.85751299648811</c:v>
                </c:pt>
                <c:pt idx="50">
                  <c:v>102.29220876493147</c:v>
                </c:pt>
                <c:pt idx="51">
                  <c:v>102.81650678813374</c:v>
                </c:pt>
                <c:pt idx="52">
                  <c:v>103.50225531371892</c:v>
                </c:pt>
                <c:pt idx="53">
                  <c:v>103.50225531371892</c:v>
                </c:pt>
                <c:pt idx="54">
                  <c:v>103.50225531371892</c:v>
                </c:pt>
                <c:pt idx="55">
                  <c:v>104.65820762201726</c:v>
                </c:pt>
                <c:pt idx="56">
                  <c:v>103.89644975338582</c:v>
                </c:pt>
                <c:pt idx="57">
                  <c:v>103.72223855837468</c:v>
                </c:pt>
                <c:pt idx="58">
                  <c:v>103.7269544665199</c:v>
                </c:pt>
                <c:pt idx="59">
                  <c:v>104.76417685210363</c:v>
                </c:pt>
                <c:pt idx="60">
                  <c:v>104.76417685210363</c:v>
                </c:pt>
                <c:pt idx="61">
                  <c:v>104.76417685210363</c:v>
                </c:pt>
                <c:pt idx="62">
                  <c:v>104.76695091571845</c:v>
                </c:pt>
                <c:pt idx="63">
                  <c:v>104.70397967166188</c:v>
                </c:pt>
                <c:pt idx="64">
                  <c:v>104.70397967166188</c:v>
                </c:pt>
                <c:pt idx="65">
                  <c:v>104.70397967166188</c:v>
                </c:pt>
                <c:pt idx="66">
                  <c:v>104.92257588451024</c:v>
                </c:pt>
                <c:pt idx="67">
                  <c:v>104.92257588451024</c:v>
                </c:pt>
                <c:pt idx="68">
                  <c:v>104.92257588451024</c:v>
                </c:pt>
                <c:pt idx="69">
                  <c:v>103.98494238269876</c:v>
                </c:pt>
                <c:pt idx="70">
                  <c:v>103.89284347068651</c:v>
                </c:pt>
                <c:pt idx="71">
                  <c:v>103.89284347068651</c:v>
                </c:pt>
                <c:pt idx="72">
                  <c:v>105.22689066305672</c:v>
                </c:pt>
                <c:pt idx="73">
                  <c:v>104.67568422279064</c:v>
                </c:pt>
                <c:pt idx="74">
                  <c:v>104.67568422279064</c:v>
                </c:pt>
                <c:pt idx="75">
                  <c:v>104.67568422279064</c:v>
                </c:pt>
                <c:pt idx="76">
                  <c:v>104.09729195909924</c:v>
                </c:pt>
                <c:pt idx="77">
                  <c:v>104.28398644037709</c:v>
                </c:pt>
                <c:pt idx="78">
                  <c:v>104.65321430751054</c:v>
                </c:pt>
                <c:pt idx="79">
                  <c:v>105.30012594248817</c:v>
                </c:pt>
                <c:pt idx="80">
                  <c:v>105.12369549658517</c:v>
                </c:pt>
                <c:pt idx="81">
                  <c:v>105.12369549658517</c:v>
                </c:pt>
                <c:pt idx="82">
                  <c:v>105.12369549658517</c:v>
                </c:pt>
                <c:pt idx="83">
                  <c:v>104.85072763688621</c:v>
                </c:pt>
                <c:pt idx="84">
                  <c:v>104.71757258337452</c:v>
                </c:pt>
                <c:pt idx="85">
                  <c:v>104.55334801737678</c:v>
                </c:pt>
                <c:pt idx="86">
                  <c:v>104.6970445126248</c:v>
                </c:pt>
                <c:pt idx="87">
                  <c:v>105.64355501800371</c:v>
                </c:pt>
                <c:pt idx="88">
                  <c:v>105.64355501800371</c:v>
                </c:pt>
                <c:pt idx="89">
                  <c:v>105.64355501800371</c:v>
                </c:pt>
                <c:pt idx="90">
                  <c:v>105.3875089463552</c:v>
                </c:pt>
                <c:pt idx="91">
                  <c:v>105.11259924212585</c:v>
                </c:pt>
                <c:pt idx="92">
                  <c:v>104.57637274537983</c:v>
                </c:pt>
                <c:pt idx="93">
                  <c:v>103.66259619065588</c:v>
                </c:pt>
                <c:pt idx="94">
                  <c:v>104.8363025060891</c:v>
                </c:pt>
                <c:pt idx="95">
                  <c:v>104.8363025060891</c:v>
                </c:pt>
                <c:pt idx="96">
                  <c:v>104.8363025060891</c:v>
                </c:pt>
                <c:pt idx="97">
                  <c:v>102.02562125154657</c:v>
                </c:pt>
                <c:pt idx="98">
                  <c:v>103.17352877536189</c:v>
                </c:pt>
                <c:pt idx="99">
                  <c:v>103.64900327894321</c:v>
                </c:pt>
                <c:pt idx="100">
                  <c:v>102.38458508330515</c:v>
                </c:pt>
                <c:pt idx="101">
                  <c:v>101.00115955859101</c:v>
                </c:pt>
                <c:pt idx="102">
                  <c:v>101.00115955859101</c:v>
                </c:pt>
                <c:pt idx="103">
                  <c:v>101.00115955859101</c:v>
                </c:pt>
                <c:pt idx="104">
                  <c:v>101.56595891056976</c:v>
                </c:pt>
                <c:pt idx="105">
                  <c:v>103.53582148345829</c:v>
                </c:pt>
                <c:pt idx="106">
                  <c:v>104.79968486637338</c:v>
                </c:pt>
                <c:pt idx="107">
                  <c:v>105.56754567495744</c:v>
                </c:pt>
                <c:pt idx="108">
                  <c:v>105.37252900283511</c:v>
                </c:pt>
                <c:pt idx="109">
                  <c:v>105.37252900283511</c:v>
                </c:pt>
                <c:pt idx="110">
                  <c:v>105.37252900283511</c:v>
                </c:pt>
                <c:pt idx="111">
                  <c:v>105.22522622488781</c:v>
                </c:pt>
                <c:pt idx="112">
                  <c:v>106.13123540149026</c:v>
                </c:pt>
                <c:pt idx="113">
                  <c:v>106.92434018896923</c:v>
                </c:pt>
                <c:pt idx="114">
                  <c:v>106.71101469698904</c:v>
                </c:pt>
                <c:pt idx="115">
                  <c:v>106.55095122641353</c:v>
                </c:pt>
                <c:pt idx="116">
                  <c:v>106.55095122641353</c:v>
                </c:pt>
                <c:pt idx="117">
                  <c:v>106.55095122641353</c:v>
                </c:pt>
                <c:pt idx="118">
                  <c:v>106.89216105103723</c:v>
                </c:pt>
                <c:pt idx="119">
                  <c:v>106.4280602082767</c:v>
                </c:pt>
                <c:pt idx="120">
                  <c:v>107.22255202756311</c:v>
                </c:pt>
                <c:pt idx="121">
                  <c:v>106.0518971821062</c:v>
                </c:pt>
                <c:pt idx="122">
                  <c:v>105.42495880515534</c:v>
                </c:pt>
                <c:pt idx="123">
                  <c:v>105.42495880515534</c:v>
                </c:pt>
                <c:pt idx="124">
                  <c:v>105.42495880515534</c:v>
                </c:pt>
                <c:pt idx="125">
                  <c:v>101.19728585615927</c:v>
                </c:pt>
                <c:pt idx="126">
                  <c:v>99.103700046049482</c:v>
                </c:pt>
                <c:pt idx="127">
                  <c:v>99.247119134936014</c:v>
                </c:pt>
                <c:pt idx="128">
                  <c:v>95.869419277522894</c:v>
                </c:pt>
                <c:pt idx="129">
                  <c:v>92.36217064929734</c:v>
                </c:pt>
                <c:pt idx="130">
                  <c:v>92.36217064929734</c:v>
                </c:pt>
                <c:pt idx="131">
                  <c:v>92.36217064929734</c:v>
                </c:pt>
                <c:pt idx="132">
                  <c:v>92.62126819092218</c:v>
                </c:pt>
                <c:pt idx="133">
                  <c:v>93.540592872875791</c:v>
                </c:pt>
                <c:pt idx="134">
                  <c:v>94.888510383320138</c:v>
                </c:pt>
                <c:pt idx="135">
                  <c:v>93.307848935591821</c:v>
                </c:pt>
                <c:pt idx="136">
                  <c:v>89.659677875733081</c:v>
                </c:pt>
                <c:pt idx="137">
                  <c:v>89.659677875733081</c:v>
                </c:pt>
                <c:pt idx="138">
                  <c:v>89.659677875733081</c:v>
                </c:pt>
                <c:pt idx="139">
                  <c:v>82.086484207255879</c:v>
                </c:pt>
                <c:pt idx="140">
                  <c:v>80.725806004183326</c:v>
                </c:pt>
                <c:pt idx="141">
                  <c:v>80.602082766962056</c:v>
                </c:pt>
                <c:pt idx="142">
                  <c:v>70.606299343656588</c:v>
                </c:pt>
                <c:pt idx="143">
                  <c:v>71.737839892144436</c:v>
                </c:pt>
                <c:pt idx="144">
                  <c:v>71.737839892144436</c:v>
                </c:pt>
                <c:pt idx="145">
                  <c:v>71.737839892144436</c:v>
                </c:pt>
                <c:pt idx="146">
                  <c:v>67.97482259863186</c:v>
                </c:pt>
                <c:pt idx="147">
                  <c:v>70.19767977319259</c:v>
                </c:pt>
                <c:pt idx="148">
                  <c:v>66.184164535261161</c:v>
                </c:pt>
                <c:pt idx="149">
                  <c:v>68.077740358741934</c:v>
                </c:pt>
                <c:pt idx="150">
                  <c:v>70.697011223861423</c:v>
                </c:pt>
                <c:pt idx="151">
                  <c:v>70.697011223861423</c:v>
                </c:pt>
                <c:pt idx="152">
                  <c:v>70.697011223861423</c:v>
                </c:pt>
                <c:pt idx="153">
                  <c:v>68.950460771966462</c:v>
                </c:pt>
                <c:pt idx="154">
                  <c:v>75.318878612524387</c:v>
                </c:pt>
                <c:pt idx="155">
                  <c:v>77.677664904211625</c:v>
                </c:pt>
                <c:pt idx="156">
                  <c:v>78.999228810315131</c:v>
                </c:pt>
                <c:pt idx="157">
                  <c:v>75.694486825971936</c:v>
                </c:pt>
                <c:pt idx="158">
                  <c:v>75.694486825971936</c:v>
                </c:pt>
                <c:pt idx="159">
                  <c:v>75.694486825971936</c:v>
                </c:pt>
                <c:pt idx="160">
                  <c:v>76.720058144373397</c:v>
                </c:pt>
                <c:pt idx="161">
                  <c:v>77.310378881608543</c:v>
                </c:pt>
                <c:pt idx="162">
                  <c:v>74.353227068203154</c:v>
                </c:pt>
                <c:pt idx="163">
                  <c:v>74.580422878257465</c:v>
                </c:pt>
                <c:pt idx="164">
                  <c:v>73.873036656476629</c:v>
                </c:pt>
                <c:pt idx="165">
                  <c:v>73.873036656476629</c:v>
                </c:pt>
                <c:pt idx="166">
                  <c:v>73.873036656476629</c:v>
                </c:pt>
                <c:pt idx="167">
                  <c:v>77.561986451473331</c:v>
                </c:pt>
                <c:pt idx="168">
                  <c:v>79.273583701821494</c:v>
                </c:pt>
                <c:pt idx="169">
                  <c:v>79.096043630472579</c:v>
                </c:pt>
                <c:pt idx="170">
                  <c:v>80.24783484334867</c:v>
                </c:pt>
                <c:pt idx="171">
                  <c:v>80.24783484334867</c:v>
                </c:pt>
                <c:pt idx="172">
                  <c:v>80.24783484334867</c:v>
                </c:pt>
                <c:pt idx="173">
                  <c:v>80.24783484334867</c:v>
                </c:pt>
                <c:pt idx="174">
                  <c:v>80.24783484334867</c:v>
                </c:pt>
                <c:pt idx="175">
                  <c:v>80.939963715247956</c:v>
                </c:pt>
                <c:pt idx="176">
                  <c:v>77.901254431566656</c:v>
                </c:pt>
                <c:pt idx="177">
                  <c:v>78.016378071581968</c:v>
                </c:pt>
                <c:pt idx="178">
                  <c:v>80.123279387042942</c:v>
                </c:pt>
                <c:pt idx="179">
                  <c:v>80.123279387042942</c:v>
                </c:pt>
                <c:pt idx="180">
                  <c:v>80.123279387042942</c:v>
                </c:pt>
                <c:pt idx="181">
                  <c:v>80.711380873386219</c:v>
                </c:pt>
                <c:pt idx="182">
                  <c:v>77.43354730610686</c:v>
                </c:pt>
                <c:pt idx="183">
                  <c:v>78.641929416725418</c:v>
                </c:pt>
                <c:pt idx="184">
                  <c:v>79.129054987488999</c:v>
                </c:pt>
                <c:pt idx="185">
                  <c:v>77.925388785015656</c:v>
                </c:pt>
                <c:pt idx="186">
                  <c:v>77.925388785015656</c:v>
                </c:pt>
                <c:pt idx="187">
                  <c:v>77.925388785015656</c:v>
                </c:pt>
                <c:pt idx="188">
                  <c:v>79.951010036562209</c:v>
                </c:pt>
                <c:pt idx="189">
                  <c:v>81.337209624891173</c:v>
                </c:pt>
                <c:pt idx="190">
                  <c:v>83.113165151103303</c:v>
                </c:pt>
                <c:pt idx="191">
                  <c:v>81.222640797598828</c:v>
                </c:pt>
                <c:pt idx="192">
                  <c:v>81.222640797598828</c:v>
                </c:pt>
                <c:pt idx="193">
                  <c:v>81.222640797598828</c:v>
                </c:pt>
                <c:pt idx="194">
                  <c:v>81.222640797598828</c:v>
                </c:pt>
                <c:pt idx="195">
                  <c:v>78.130946898874356</c:v>
                </c:pt>
                <c:pt idx="196">
                  <c:v>79.779572905165921</c:v>
                </c:pt>
                <c:pt idx="197">
                  <c:v>78.887711452999113</c:v>
                </c:pt>
                <c:pt idx="198">
                  <c:v>79.909676488701308</c:v>
                </c:pt>
                <c:pt idx="199">
                  <c:v>80.672821389140168</c:v>
                </c:pt>
                <c:pt idx="200">
                  <c:v>80.672821389140168</c:v>
                </c:pt>
                <c:pt idx="201">
                  <c:v>80.672821389140168</c:v>
                </c:pt>
                <c:pt idx="202">
                  <c:v>79.997059492568354</c:v>
                </c:pt>
                <c:pt idx="203">
                  <c:v>80.009542778835083</c:v>
                </c:pt>
                <c:pt idx="204">
                  <c:v>77.966444926515138</c:v>
                </c:pt>
                <c:pt idx="205">
                  <c:v>76.570536115534267</c:v>
                </c:pt>
                <c:pt idx="206">
                  <c:v>76.860980576006639</c:v>
                </c:pt>
                <c:pt idx="207">
                  <c:v>76.860980576006639</c:v>
                </c:pt>
                <c:pt idx="208">
                  <c:v>76.860980576006639</c:v>
                </c:pt>
                <c:pt idx="209">
                  <c:v>80.777403587419144</c:v>
                </c:pt>
                <c:pt idx="210">
                  <c:v>80.519415671240253</c:v>
                </c:pt>
                <c:pt idx="211">
                  <c:v>81.623770396302803</c:v>
                </c:pt>
                <c:pt idx="212">
                  <c:v>80.585993197996089</c:v>
                </c:pt>
                <c:pt idx="213">
                  <c:v>80.599586109708738</c:v>
                </c:pt>
                <c:pt idx="214">
                  <c:v>80.599586109708738</c:v>
                </c:pt>
                <c:pt idx="215">
                  <c:v>80.599586109708738</c:v>
                </c:pt>
                <c:pt idx="216">
                  <c:v>82.427139219156658</c:v>
                </c:pt>
                <c:pt idx="217">
                  <c:v>83.200270748608887</c:v>
                </c:pt>
                <c:pt idx="218">
                  <c:v>84.638900139258084</c:v>
                </c:pt>
                <c:pt idx="219">
                  <c:v>85.842566341731441</c:v>
                </c:pt>
                <c:pt idx="220">
                  <c:v>84.614488379447607</c:v>
                </c:pt>
                <c:pt idx="221">
                  <c:v>84.614488379447607</c:v>
                </c:pt>
                <c:pt idx="222">
                  <c:v>84.614488379447607</c:v>
                </c:pt>
                <c:pt idx="223">
                  <c:v>85.383458813477603</c:v>
                </c:pt>
                <c:pt idx="224">
                  <c:v>87.633224405102155</c:v>
                </c:pt>
                <c:pt idx="225">
                  <c:v>90.700506544016179</c:v>
                </c:pt>
                <c:pt idx="226">
                  <c:v>90.48080070572189</c:v>
                </c:pt>
                <c:pt idx="227">
                  <c:v>93.882357510222533</c:v>
                </c:pt>
                <c:pt idx="228">
                  <c:v>93.882357510222533</c:v>
                </c:pt>
                <c:pt idx="229">
                  <c:v>93.882357510222533</c:v>
                </c:pt>
                <c:pt idx="230">
                  <c:v>93.383026059553714</c:v>
                </c:pt>
                <c:pt idx="231">
                  <c:v>92.118607863915642</c:v>
                </c:pt>
                <c:pt idx="232">
                  <c:v>91.369610687912399</c:v>
                </c:pt>
                <c:pt idx="233">
                  <c:v>87.232372212759685</c:v>
                </c:pt>
                <c:pt idx="234">
                  <c:v>87.486753846239282</c:v>
                </c:pt>
                <c:pt idx="235">
                  <c:v>87.486753846239282</c:v>
                </c:pt>
                <c:pt idx="236">
                  <c:v>87.486753846239282</c:v>
                </c:pt>
                <c:pt idx="237">
                  <c:v>87.005731215428327</c:v>
                </c:pt>
                <c:pt idx="238">
                  <c:v>89.953173806181823</c:v>
                </c:pt>
                <c:pt idx="239">
                  <c:v>90.635870861790707</c:v>
                </c:pt>
                <c:pt idx="240">
                  <c:v>90.154293418256771</c:v>
                </c:pt>
                <c:pt idx="241">
                  <c:v>90.686913632303529</c:v>
                </c:pt>
                <c:pt idx="242">
                  <c:v>90.686913632303529</c:v>
                </c:pt>
                <c:pt idx="243">
                  <c:v>90.686913632303529</c:v>
                </c:pt>
                <c:pt idx="244">
                  <c:v>89.926542795479506</c:v>
                </c:pt>
                <c:pt idx="245">
                  <c:v>91.511642744991562</c:v>
                </c:pt>
                <c:pt idx="246">
                  <c:v>88.662402006202939</c:v>
                </c:pt>
                <c:pt idx="247">
                  <c:v>89.294611104021968</c:v>
                </c:pt>
                <c:pt idx="248">
                  <c:v>88.885714127196508</c:v>
                </c:pt>
                <c:pt idx="249">
                  <c:v>88.885714127196508</c:v>
                </c:pt>
                <c:pt idx="250">
                  <c:v>88.885714127196508</c:v>
                </c:pt>
                <c:pt idx="251">
                  <c:v>89.658290843925784</c:v>
                </c:pt>
                <c:pt idx="252">
                  <c:v>89.715159148029741</c:v>
                </c:pt>
                <c:pt idx="253">
                  <c:v>89.559256772876466</c:v>
                </c:pt>
                <c:pt idx="254">
                  <c:v>92.101408669503783</c:v>
                </c:pt>
                <c:pt idx="255">
                  <c:v>91.388196914131811</c:v>
                </c:pt>
                <c:pt idx="256">
                  <c:v>91.388196914131811</c:v>
                </c:pt>
                <c:pt idx="257">
                  <c:v>91.388196914131811</c:v>
                </c:pt>
                <c:pt idx="258">
                  <c:v>92.931963315782937</c:v>
                </c:pt>
                <c:pt idx="259">
                  <c:v>92.142187404641732</c:v>
                </c:pt>
                <c:pt idx="260">
                  <c:v>91.158227040462663</c:v>
                </c:pt>
                <c:pt idx="261">
                  <c:v>90.466930387647821</c:v>
                </c:pt>
                <c:pt idx="262">
                  <c:v>91.439239684644619</c:v>
                </c:pt>
                <c:pt idx="263">
                  <c:v>91.439239684644619</c:v>
                </c:pt>
                <c:pt idx="264">
                  <c:v>91.439239684644619</c:v>
                </c:pt>
                <c:pt idx="265">
                  <c:v>92.931131096698493</c:v>
                </c:pt>
                <c:pt idx="266">
                  <c:v>92.137471496496531</c:v>
                </c:pt>
                <c:pt idx="267">
                  <c:v>93.713694442441124</c:v>
                </c:pt>
                <c:pt idx="268">
                  <c:v>93.356949861574392</c:v>
                </c:pt>
                <c:pt idx="269">
                  <c:v>93.363885020611448</c:v>
                </c:pt>
                <c:pt idx="270">
                  <c:v>93.363885020611448</c:v>
                </c:pt>
                <c:pt idx="271">
                  <c:v>93.363885020611448</c:v>
                </c:pt>
                <c:pt idx="272">
                  <c:v>93.994707086623066</c:v>
                </c:pt>
                <c:pt idx="273">
                  <c:v>94.466575307505096</c:v>
                </c:pt>
                <c:pt idx="274">
                  <c:v>93.507026703136518</c:v>
                </c:pt>
                <c:pt idx="275">
                  <c:v>93.534212526561802</c:v>
                </c:pt>
                <c:pt idx="276">
                  <c:v>91.846194816939686</c:v>
                </c:pt>
                <c:pt idx="277">
                  <c:v>91.846194816939686</c:v>
                </c:pt>
                <c:pt idx="278">
                  <c:v>91.846194816939686</c:v>
                </c:pt>
                <c:pt idx="279">
                  <c:v>91.622882695946132</c:v>
                </c:pt>
                <c:pt idx="280">
                  <c:v>91.64285595397287</c:v>
                </c:pt>
                <c:pt idx="281">
                  <c:v>91.548537791068753</c:v>
                </c:pt>
                <c:pt idx="282">
                  <c:v>88.997508890874016</c:v>
                </c:pt>
                <c:pt idx="283">
                  <c:v>88.057656138170699</c:v>
                </c:pt>
                <c:pt idx="284">
                  <c:v>88.057656138170699</c:v>
                </c:pt>
                <c:pt idx="285">
                  <c:v>88.057656138170699</c:v>
                </c:pt>
                <c:pt idx="286">
                  <c:v>90.109353587696603</c:v>
                </c:pt>
                <c:pt idx="287">
                  <c:v>90.276074810947691</c:v>
                </c:pt>
                <c:pt idx="288">
                  <c:v>90.666940374276791</c:v>
                </c:pt>
                <c:pt idx="289">
                  <c:v>89.890479968486758</c:v>
                </c:pt>
                <c:pt idx="290">
                  <c:v>90.230580167664527</c:v>
                </c:pt>
                <c:pt idx="291">
                  <c:v>90.230580167664527</c:v>
                </c:pt>
                <c:pt idx="292">
                  <c:v>90.230580167664527</c:v>
                </c:pt>
                <c:pt idx="293">
                  <c:v>90.426429058871307</c:v>
                </c:pt>
                <c:pt idx="294">
                  <c:v>92.435128522367407</c:v>
                </c:pt>
                <c:pt idx="295">
                  <c:v>93.296752681132617</c:v>
                </c:pt>
                <c:pt idx="296">
                  <c:v>92.732785548238326</c:v>
                </c:pt>
                <c:pt idx="297">
                  <c:v>91.684189501833799</c:v>
                </c:pt>
                <c:pt idx="298">
                  <c:v>91.684189501833799</c:v>
                </c:pt>
                <c:pt idx="299">
                  <c:v>91.684189501833799</c:v>
                </c:pt>
                <c:pt idx="300">
                  <c:v>91.706382010752407</c:v>
                </c:pt>
                <c:pt idx="301">
                  <c:v>91.25670629878897</c:v>
                </c:pt>
                <c:pt idx="302">
                  <c:v>92.032889298217512</c:v>
                </c:pt>
                <c:pt idx="303">
                  <c:v>90.822287936707099</c:v>
                </c:pt>
                <c:pt idx="304">
                  <c:v>90.427538684317241</c:v>
                </c:pt>
                <c:pt idx="305">
                  <c:v>90.427538684317241</c:v>
                </c:pt>
                <c:pt idx="306">
                  <c:v>90.427538684317241</c:v>
                </c:pt>
                <c:pt idx="307">
                  <c:v>92.424587080631056</c:v>
                </c:pt>
                <c:pt idx="308">
                  <c:v>92.36827358925008</c:v>
                </c:pt>
                <c:pt idx="309">
                  <c:v>93.118657797060735</c:v>
                </c:pt>
                <c:pt idx="310">
                  <c:v>92.405168635327271</c:v>
                </c:pt>
                <c:pt idx="311">
                  <c:v>91.97518877502911</c:v>
                </c:pt>
                <c:pt idx="312">
                  <c:v>91.97518877502911</c:v>
                </c:pt>
                <c:pt idx="313">
                  <c:v>91.97518877502911</c:v>
                </c:pt>
                <c:pt idx="314">
                  <c:v>90.781509201569136</c:v>
                </c:pt>
                <c:pt idx="315">
                  <c:v>90.922154226840846</c:v>
                </c:pt>
                <c:pt idx="316">
                  <c:v>92.591863116605097</c:v>
                </c:pt>
                <c:pt idx="317">
                  <c:v>91.661164773830706</c:v>
                </c:pt>
                <c:pt idx="318">
                  <c:v>90.450840818681769</c:v>
                </c:pt>
                <c:pt idx="319">
                  <c:v>90.450840818681769</c:v>
                </c:pt>
                <c:pt idx="320">
                  <c:v>90.450840818681769</c:v>
                </c:pt>
                <c:pt idx="321">
                  <c:v>91.934410039891148</c:v>
                </c:pt>
                <c:pt idx="322">
                  <c:v>90.63892233176702</c:v>
                </c:pt>
                <c:pt idx="323">
                  <c:v>92.232899284846511</c:v>
                </c:pt>
                <c:pt idx="324">
                  <c:v>91.8983472128984</c:v>
                </c:pt>
                <c:pt idx="325">
                  <c:v>91.982678746789134</c:v>
                </c:pt>
                <c:pt idx="326">
                  <c:v>91.982678746789134</c:v>
                </c:pt>
                <c:pt idx="327">
                  <c:v>91.982678746789134</c:v>
                </c:pt>
                <c:pt idx="328">
                  <c:v>92.009864570214432</c:v>
                </c:pt>
                <c:pt idx="329">
                  <c:v>92.43901221142815</c:v>
                </c:pt>
                <c:pt idx="330">
                  <c:v>92.621545597283756</c:v>
                </c:pt>
                <c:pt idx="331">
                  <c:v>92.00376163026182</c:v>
                </c:pt>
                <c:pt idx="332">
                  <c:v>91.091649513706756</c:v>
                </c:pt>
                <c:pt idx="333">
                  <c:v>91.091649513706756</c:v>
                </c:pt>
                <c:pt idx="334">
                  <c:v>91.091649513706756</c:v>
                </c:pt>
                <c:pt idx="335">
                  <c:v>87.686763832868309</c:v>
                </c:pt>
                <c:pt idx="336">
                  <c:v>87.774979055819799</c:v>
                </c:pt>
                <c:pt idx="337">
                  <c:v>88.218274421469133</c:v>
                </c:pt>
                <c:pt idx="338">
                  <c:v>87.65042359951407</c:v>
                </c:pt>
                <c:pt idx="339">
                  <c:v>87.024040035286177</c:v>
                </c:pt>
                <c:pt idx="340">
                  <c:v>87.024040035286177</c:v>
                </c:pt>
                <c:pt idx="341">
                  <c:v>87.024040035286177</c:v>
                </c:pt>
                <c:pt idx="342">
                  <c:v>89.413341026736518</c:v>
                </c:pt>
                <c:pt idx="343">
                  <c:v>89.166726771378421</c:v>
                </c:pt>
                <c:pt idx="344">
                  <c:v>88.592773009470747</c:v>
                </c:pt>
                <c:pt idx="345">
                  <c:v>88.606088514821906</c:v>
                </c:pt>
                <c:pt idx="346">
                  <c:v>88.518428104593369</c:v>
                </c:pt>
                <c:pt idx="347">
                  <c:v>88.518428104593369</c:v>
                </c:pt>
                <c:pt idx="348">
                  <c:v>88.518428104593369</c:v>
                </c:pt>
                <c:pt idx="349">
                  <c:v>89.330951337376149</c:v>
                </c:pt>
                <c:pt idx="350">
                  <c:v>89.693798858195507</c:v>
                </c:pt>
                <c:pt idx="351">
                  <c:v>89.697405140894773</c:v>
                </c:pt>
                <c:pt idx="352">
                  <c:v>90.316853546085611</c:v>
                </c:pt>
                <c:pt idx="353">
                  <c:v>90.798430989619547</c:v>
                </c:pt>
                <c:pt idx="354">
                  <c:v>90.798430989619547</c:v>
                </c:pt>
                <c:pt idx="355">
                  <c:v>90.798430989619547</c:v>
                </c:pt>
                <c:pt idx="356">
                  <c:v>91.491946893326258</c:v>
                </c:pt>
                <c:pt idx="357">
                  <c:v>90.966816651039551</c:v>
                </c:pt>
                <c:pt idx="358">
                  <c:v>90.802869491403285</c:v>
                </c:pt>
                <c:pt idx="359">
                  <c:v>88.56725162421435</c:v>
                </c:pt>
                <c:pt idx="360">
                  <c:v>90.031402400119944</c:v>
                </c:pt>
                <c:pt idx="361">
                  <c:v>90.031402400119944</c:v>
                </c:pt>
                <c:pt idx="362">
                  <c:v>90.031402400119944</c:v>
                </c:pt>
                <c:pt idx="363">
                  <c:v>89.94929011712108</c:v>
                </c:pt>
                <c:pt idx="364">
                  <c:v>89.543167203910428</c:v>
                </c:pt>
                <c:pt idx="365">
                  <c:v>88.234641396796619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C5-4132-9674-32D2EDFF69BF}"/>
            </c:ext>
          </c:extLst>
        </c:ser>
        <c:ser>
          <c:idx val="2"/>
          <c:order val="4"/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Pt>
            <c:idx val="3952"/>
            <c:bubble3D val="0"/>
            <c:extLst>
              <c:ext xmlns:c16="http://schemas.microsoft.com/office/drawing/2014/chart" uri="{C3380CC4-5D6E-409C-BE32-E72D297353CC}">
                <c16:uniqueId val="{00000004-83C5-4132-9674-32D2EDFF69BF}"/>
              </c:ext>
            </c:extLst>
          </c:dPt>
          <c:val>
            <c:numRef>
              <c:f>'Figure 22 data'!$N$4:$N$10001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200</c:v>
                </c:pt>
                <c:pt idx="308">
                  <c:v>-100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C5-4132-9674-32D2EDFF69BF}"/>
            </c:ext>
          </c:extLst>
        </c:ser>
        <c:ser>
          <c:idx val="5"/>
          <c:order val="5"/>
          <c:tx>
            <c:strRef>
              <c:f>'Figure 22 data'!$M$3</c:f>
              <c:strCache>
                <c:ptCount val="1"/>
                <c:pt idx="0">
                  <c:v>TA-35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'Figure 22 data'!$M$4:$M$4000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99.797755386649428</c:v>
                </c:pt>
                <c:pt idx="2">
                  <c:v>99.804999969814219</c:v>
                </c:pt>
                <c:pt idx="3">
                  <c:v>99.804999969814219</c:v>
                </c:pt>
                <c:pt idx="4">
                  <c:v>99.804999969814219</c:v>
                </c:pt>
                <c:pt idx="5">
                  <c:v>100.0990093032522</c:v>
                </c:pt>
                <c:pt idx="6">
                  <c:v>100.26684214656999</c:v>
                </c:pt>
                <c:pt idx="7">
                  <c:v>100.26684214656999</c:v>
                </c:pt>
                <c:pt idx="8">
                  <c:v>99.800170247704358</c:v>
                </c:pt>
                <c:pt idx="9">
                  <c:v>99.862352919868869</c:v>
                </c:pt>
                <c:pt idx="10">
                  <c:v>99.862352919868869</c:v>
                </c:pt>
                <c:pt idx="11">
                  <c:v>99.862352919868869</c:v>
                </c:pt>
                <c:pt idx="12">
                  <c:v>100.71962859436974</c:v>
                </c:pt>
                <c:pt idx="13">
                  <c:v>100.71419515699615</c:v>
                </c:pt>
                <c:pt idx="14">
                  <c:v>100.91704348561044</c:v>
                </c:pt>
                <c:pt idx="15">
                  <c:v>100.46063474622828</c:v>
                </c:pt>
                <c:pt idx="16">
                  <c:v>100.74558835071026</c:v>
                </c:pt>
                <c:pt idx="17">
                  <c:v>100.74558835071026</c:v>
                </c:pt>
                <c:pt idx="18">
                  <c:v>100.74558835071026</c:v>
                </c:pt>
                <c:pt idx="19">
                  <c:v>100.66770908168871</c:v>
                </c:pt>
                <c:pt idx="20">
                  <c:v>100.22941180021856</c:v>
                </c:pt>
                <c:pt idx="21">
                  <c:v>100.14730652435087</c:v>
                </c:pt>
                <c:pt idx="22">
                  <c:v>100.13523221907622</c:v>
                </c:pt>
                <c:pt idx="23">
                  <c:v>100.4624458920195</c:v>
                </c:pt>
                <c:pt idx="24">
                  <c:v>100.4624458920195</c:v>
                </c:pt>
                <c:pt idx="25">
                  <c:v>100.4624458920195</c:v>
                </c:pt>
                <c:pt idx="26">
                  <c:v>101.06736858627998</c:v>
                </c:pt>
                <c:pt idx="27">
                  <c:v>100.56568120211786</c:v>
                </c:pt>
                <c:pt idx="28">
                  <c:v>100.96051098459924</c:v>
                </c:pt>
                <c:pt idx="29">
                  <c:v>100.54032516104107</c:v>
                </c:pt>
                <c:pt idx="30">
                  <c:v>100.10383902536212</c:v>
                </c:pt>
                <c:pt idx="31">
                  <c:v>100.10383902536212</c:v>
                </c:pt>
                <c:pt idx="32">
                  <c:v>100.10383902536212</c:v>
                </c:pt>
                <c:pt idx="33">
                  <c:v>100.22156350179004</c:v>
                </c:pt>
                <c:pt idx="34">
                  <c:v>101.49298784721178</c:v>
                </c:pt>
                <c:pt idx="35">
                  <c:v>101.93007769815448</c:v>
                </c:pt>
                <c:pt idx="36">
                  <c:v>102.05565047301094</c:v>
                </c:pt>
                <c:pt idx="37">
                  <c:v>102.78373108107294</c:v>
                </c:pt>
                <c:pt idx="38">
                  <c:v>102.78373108107294</c:v>
                </c:pt>
                <c:pt idx="39">
                  <c:v>102.78373108107294</c:v>
                </c:pt>
                <c:pt idx="40">
                  <c:v>102.32430376537214</c:v>
                </c:pt>
                <c:pt idx="41">
                  <c:v>101.79484547907828</c:v>
                </c:pt>
                <c:pt idx="42">
                  <c:v>100.97198157461017</c:v>
                </c:pt>
                <c:pt idx="43">
                  <c:v>101.53102190882694</c:v>
                </c:pt>
                <c:pt idx="44">
                  <c:v>101.28410236596014</c:v>
                </c:pt>
                <c:pt idx="45">
                  <c:v>101.28410236596014</c:v>
                </c:pt>
                <c:pt idx="46">
                  <c:v>101.28410236596014</c:v>
                </c:pt>
                <c:pt idx="47">
                  <c:v>101.93551113552806</c:v>
                </c:pt>
                <c:pt idx="48">
                  <c:v>101.91558853182487</c:v>
                </c:pt>
                <c:pt idx="49">
                  <c:v>101.90049565023153</c:v>
                </c:pt>
                <c:pt idx="50">
                  <c:v>102.04357616773625</c:v>
                </c:pt>
                <c:pt idx="51">
                  <c:v>102.12205915202154</c:v>
                </c:pt>
                <c:pt idx="52">
                  <c:v>102.12205915202154</c:v>
                </c:pt>
                <c:pt idx="53">
                  <c:v>102.12205915202154</c:v>
                </c:pt>
                <c:pt idx="54">
                  <c:v>101.9367185660555</c:v>
                </c:pt>
                <c:pt idx="55">
                  <c:v>102.18605296997723</c:v>
                </c:pt>
                <c:pt idx="56">
                  <c:v>101.86427273440754</c:v>
                </c:pt>
                <c:pt idx="57">
                  <c:v>101.83227582542969</c:v>
                </c:pt>
                <c:pt idx="58">
                  <c:v>101.27685778279532</c:v>
                </c:pt>
                <c:pt idx="59">
                  <c:v>101.27685778279532</c:v>
                </c:pt>
                <c:pt idx="60">
                  <c:v>101.27685778279532</c:v>
                </c:pt>
                <c:pt idx="61">
                  <c:v>101.63244607313408</c:v>
                </c:pt>
                <c:pt idx="62">
                  <c:v>101.23520142959775</c:v>
                </c:pt>
                <c:pt idx="63">
                  <c:v>101.89868450444033</c:v>
                </c:pt>
                <c:pt idx="64">
                  <c:v>102.13594460308741</c:v>
                </c:pt>
                <c:pt idx="65">
                  <c:v>101.75560398693561</c:v>
                </c:pt>
                <c:pt idx="66">
                  <c:v>101.75560398693561</c:v>
                </c:pt>
                <c:pt idx="67">
                  <c:v>101.75560398693561</c:v>
                </c:pt>
                <c:pt idx="68">
                  <c:v>101.46763180613496</c:v>
                </c:pt>
                <c:pt idx="69">
                  <c:v>101.12834382791701</c:v>
                </c:pt>
                <c:pt idx="70">
                  <c:v>101.62278662891435</c:v>
                </c:pt>
                <c:pt idx="71">
                  <c:v>101.75620770219936</c:v>
                </c:pt>
                <c:pt idx="72">
                  <c:v>102.25729137109776</c:v>
                </c:pt>
                <c:pt idx="73">
                  <c:v>102.25729137109776</c:v>
                </c:pt>
                <c:pt idx="74">
                  <c:v>102.25729137109776</c:v>
                </c:pt>
                <c:pt idx="75">
                  <c:v>101.698251036881</c:v>
                </c:pt>
                <c:pt idx="76">
                  <c:v>101.43020145978355</c:v>
                </c:pt>
                <c:pt idx="77">
                  <c:v>101.09574320367545</c:v>
                </c:pt>
                <c:pt idx="78">
                  <c:v>101.2062230969386</c:v>
                </c:pt>
                <c:pt idx="79">
                  <c:v>101.35534076708063</c:v>
                </c:pt>
                <c:pt idx="80">
                  <c:v>101.35534076708063</c:v>
                </c:pt>
                <c:pt idx="81">
                  <c:v>101.35534076708063</c:v>
                </c:pt>
                <c:pt idx="82">
                  <c:v>101.2961766712348</c:v>
                </c:pt>
                <c:pt idx="83">
                  <c:v>101.38130052342115</c:v>
                </c:pt>
                <c:pt idx="84">
                  <c:v>101.93611485079178</c:v>
                </c:pt>
                <c:pt idx="85">
                  <c:v>102.99986114548933</c:v>
                </c:pt>
                <c:pt idx="86">
                  <c:v>103.73880862829854</c:v>
                </c:pt>
                <c:pt idx="87">
                  <c:v>103.73880862829854</c:v>
                </c:pt>
                <c:pt idx="88">
                  <c:v>103.73880862829854</c:v>
                </c:pt>
                <c:pt idx="89">
                  <c:v>104.18978393030712</c:v>
                </c:pt>
                <c:pt idx="90">
                  <c:v>104.08051146757144</c:v>
                </c:pt>
                <c:pt idx="91">
                  <c:v>104.14269413973595</c:v>
                </c:pt>
                <c:pt idx="92">
                  <c:v>105.0066106821379</c:v>
                </c:pt>
                <c:pt idx="93">
                  <c:v>104.79772520088629</c:v>
                </c:pt>
                <c:pt idx="94">
                  <c:v>104.79772520088629</c:v>
                </c:pt>
                <c:pt idx="95">
                  <c:v>104.79772520088629</c:v>
                </c:pt>
                <c:pt idx="96">
                  <c:v>103.83661050102333</c:v>
                </c:pt>
                <c:pt idx="97">
                  <c:v>102.37441213226198</c:v>
                </c:pt>
                <c:pt idx="98">
                  <c:v>102.42814279073423</c:v>
                </c:pt>
                <c:pt idx="99">
                  <c:v>102.71188896468873</c:v>
                </c:pt>
                <c:pt idx="100">
                  <c:v>102.08100651408773</c:v>
                </c:pt>
                <c:pt idx="101">
                  <c:v>102.08100651408773</c:v>
                </c:pt>
                <c:pt idx="102">
                  <c:v>102.08100651408773</c:v>
                </c:pt>
                <c:pt idx="103">
                  <c:v>99.16808036657595</c:v>
                </c:pt>
                <c:pt idx="104">
                  <c:v>100.40811151828355</c:v>
                </c:pt>
                <c:pt idx="105">
                  <c:v>102.08040279882397</c:v>
                </c:pt>
                <c:pt idx="106">
                  <c:v>103.52509342493707</c:v>
                </c:pt>
                <c:pt idx="107">
                  <c:v>104.26524833827374</c:v>
                </c:pt>
                <c:pt idx="108">
                  <c:v>104.26524833827374</c:v>
                </c:pt>
                <c:pt idx="109">
                  <c:v>104.26524833827374</c:v>
                </c:pt>
                <c:pt idx="110">
                  <c:v>102.81089826794091</c:v>
                </c:pt>
                <c:pt idx="111">
                  <c:v>103.44298814906936</c:v>
                </c:pt>
                <c:pt idx="112">
                  <c:v>104.59729173332688</c:v>
                </c:pt>
                <c:pt idx="113">
                  <c:v>105.75823618548547</c:v>
                </c:pt>
                <c:pt idx="114">
                  <c:v>104.44938149371229</c:v>
                </c:pt>
                <c:pt idx="115">
                  <c:v>104.44938149371229</c:v>
                </c:pt>
                <c:pt idx="116">
                  <c:v>104.44938149371229</c:v>
                </c:pt>
                <c:pt idx="117">
                  <c:v>104.47775611110775</c:v>
                </c:pt>
                <c:pt idx="118">
                  <c:v>104.31173441358118</c:v>
                </c:pt>
                <c:pt idx="119">
                  <c:v>103.47800363436589</c:v>
                </c:pt>
                <c:pt idx="120">
                  <c:v>104.6908675992055</c:v>
                </c:pt>
                <c:pt idx="121">
                  <c:v>104.14631643131833</c:v>
                </c:pt>
                <c:pt idx="122">
                  <c:v>104.14631643131833</c:v>
                </c:pt>
                <c:pt idx="123">
                  <c:v>104.14631643131833</c:v>
                </c:pt>
                <c:pt idx="124">
                  <c:v>101.73447395270495</c:v>
                </c:pt>
                <c:pt idx="125">
                  <c:v>100.29219818764678</c:v>
                </c:pt>
                <c:pt idx="126">
                  <c:v>101.05106827415918</c:v>
                </c:pt>
                <c:pt idx="127">
                  <c:v>101.30462868492704</c:v>
                </c:pt>
                <c:pt idx="128">
                  <c:v>96.703714660017738</c:v>
                </c:pt>
                <c:pt idx="129">
                  <c:v>96.703714660017738</c:v>
                </c:pt>
                <c:pt idx="130">
                  <c:v>96.703714660017738</c:v>
                </c:pt>
                <c:pt idx="131">
                  <c:v>95.562089096298621</c:v>
                </c:pt>
                <c:pt idx="132">
                  <c:v>95.562089096298621</c:v>
                </c:pt>
                <c:pt idx="133">
                  <c:v>96.525014941952762</c:v>
                </c:pt>
                <c:pt idx="134">
                  <c:v>94.520680266359165</c:v>
                </c:pt>
                <c:pt idx="135">
                  <c:v>92.856840999510965</c:v>
                </c:pt>
                <c:pt idx="136">
                  <c:v>92.856840999510965</c:v>
                </c:pt>
                <c:pt idx="137">
                  <c:v>92.856840999510965</c:v>
                </c:pt>
                <c:pt idx="138">
                  <c:v>88.418326380545864</c:v>
                </c:pt>
                <c:pt idx="139">
                  <c:v>82.640771306620934</c:v>
                </c:pt>
                <c:pt idx="140">
                  <c:v>82.640771306620934</c:v>
                </c:pt>
                <c:pt idx="141">
                  <c:v>79.684377660120376</c:v>
                </c:pt>
                <c:pt idx="142">
                  <c:v>75.558587547768951</c:v>
                </c:pt>
                <c:pt idx="143">
                  <c:v>75.558587547768951</c:v>
                </c:pt>
                <c:pt idx="144">
                  <c:v>75.558587547768951</c:v>
                </c:pt>
                <c:pt idx="145">
                  <c:v>78.280135956677384</c:v>
                </c:pt>
                <c:pt idx="146">
                  <c:v>74.890274750816516</c:v>
                </c:pt>
                <c:pt idx="147">
                  <c:v>76.481064470752997</c:v>
                </c:pt>
                <c:pt idx="148">
                  <c:v>71.35733302745092</c:v>
                </c:pt>
                <c:pt idx="149">
                  <c:v>74.2756926123363</c:v>
                </c:pt>
                <c:pt idx="150">
                  <c:v>74.2756926123363</c:v>
                </c:pt>
                <c:pt idx="151">
                  <c:v>74.2756926123363</c:v>
                </c:pt>
                <c:pt idx="152">
                  <c:v>71.395970804329821</c:v>
                </c:pt>
                <c:pt idx="153">
                  <c:v>70.707735403674192</c:v>
                </c:pt>
                <c:pt idx="154">
                  <c:v>75.727627821614192</c:v>
                </c:pt>
                <c:pt idx="155">
                  <c:v>75.084067350474811</c:v>
                </c:pt>
                <c:pt idx="156">
                  <c:v>77.350414450528532</c:v>
                </c:pt>
                <c:pt idx="157">
                  <c:v>77.350414450528532</c:v>
                </c:pt>
                <c:pt idx="158">
                  <c:v>77.350414450528532</c:v>
                </c:pt>
                <c:pt idx="159">
                  <c:v>76.542039712390022</c:v>
                </c:pt>
                <c:pt idx="160">
                  <c:v>78.280135956677384</c:v>
                </c:pt>
                <c:pt idx="161">
                  <c:v>80.268774035413927</c:v>
                </c:pt>
                <c:pt idx="162">
                  <c:v>77.526095592274856</c:v>
                </c:pt>
                <c:pt idx="163">
                  <c:v>76.607240960873213</c:v>
                </c:pt>
                <c:pt idx="164">
                  <c:v>76.607240960873213</c:v>
                </c:pt>
                <c:pt idx="165">
                  <c:v>76.607240960873213</c:v>
                </c:pt>
                <c:pt idx="166">
                  <c:v>74.998339783024733</c:v>
                </c:pt>
                <c:pt idx="167">
                  <c:v>78.65987285756546</c:v>
                </c:pt>
                <c:pt idx="168">
                  <c:v>80.719145622158763</c:v>
                </c:pt>
                <c:pt idx="169">
                  <c:v>80.719145622158763</c:v>
                </c:pt>
                <c:pt idx="170">
                  <c:v>80.719145622158763</c:v>
                </c:pt>
                <c:pt idx="171">
                  <c:v>80.719145622158763</c:v>
                </c:pt>
                <c:pt idx="172">
                  <c:v>80.719145622158763</c:v>
                </c:pt>
                <c:pt idx="173">
                  <c:v>81.930802156470918</c:v>
                </c:pt>
                <c:pt idx="174">
                  <c:v>81.331916614847785</c:v>
                </c:pt>
                <c:pt idx="175">
                  <c:v>81.331916614847785</c:v>
                </c:pt>
                <c:pt idx="176">
                  <c:v>81.331916614847785</c:v>
                </c:pt>
                <c:pt idx="177">
                  <c:v>79.945182654053056</c:v>
                </c:pt>
                <c:pt idx="178">
                  <c:v>79.945182654053056</c:v>
                </c:pt>
                <c:pt idx="179">
                  <c:v>79.945182654053056</c:v>
                </c:pt>
                <c:pt idx="180">
                  <c:v>84.09331023116259</c:v>
                </c:pt>
                <c:pt idx="181">
                  <c:v>83.162985009750017</c:v>
                </c:pt>
                <c:pt idx="182">
                  <c:v>81.235925887914235</c:v>
                </c:pt>
                <c:pt idx="183">
                  <c:v>81.117597696222575</c:v>
                </c:pt>
                <c:pt idx="184">
                  <c:v>82.597303807632187</c:v>
                </c:pt>
                <c:pt idx="185">
                  <c:v>82.597303807632187</c:v>
                </c:pt>
                <c:pt idx="186">
                  <c:v>82.597303807632187</c:v>
                </c:pt>
                <c:pt idx="187">
                  <c:v>84.914966705103211</c:v>
                </c:pt>
                <c:pt idx="188">
                  <c:v>85.446839852451987</c:v>
                </c:pt>
                <c:pt idx="189">
                  <c:v>85.446839852451987</c:v>
                </c:pt>
                <c:pt idx="190">
                  <c:v>85.446839852451987</c:v>
                </c:pt>
                <c:pt idx="191">
                  <c:v>86.078326018316716</c:v>
                </c:pt>
                <c:pt idx="192">
                  <c:v>86.078326018316716</c:v>
                </c:pt>
                <c:pt idx="193">
                  <c:v>86.078326018316716</c:v>
                </c:pt>
                <c:pt idx="194">
                  <c:v>84.278650817128607</c:v>
                </c:pt>
                <c:pt idx="195">
                  <c:v>83.249316292463817</c:v>
                </c:pt>
                <c:pt idx="196">
                  <c:v>84.958434204091972</c:v>
                </c:pt>
                <c:pt idx="197">
                  <c:v>85.176375414299571</c:v>
                </c:pt>
                <c:pt idx="198">
                  <c:v>86.630121769368671</c:v>
                </c:pt>
                <c:pt idx="199">
                  <c:v>86.630121769368671</c:v>
                </c:pt>
                <c:pt idx="200">
                  <c:v>86.630121769368671</c:v>
                </c:pt>
                <c:pt idx="201">
                  <c:v>87.64074112085774</c:v>
                </c:pt>
                <c:pt idx="202">
                  <c:v>87.268852518398205</c:v>
                </c:pt>
                <c:pt idx="203">
                  <c:v>86.823310653763244</c:v>
                </c:pt>
                <c:pt idx="204">
                  <c:v>85.495740788814345</c:v>
                </c:pt>
                <c:pt idx="205">
                  <c:v>81.735802126285137</c:v>
                </c:pt>
                <c:pt idx="206">
                  <c:v>81.735802126285137</c:v>
                </c:pt>
                <c:pt idx="207">
                  <c:v>81.735802126285137</c:v>
                </c:pt>
                <c:pt idx="208">
                  <c:v>84.462180257303416</c:v>
                </c:pt>
                <c:pt idx="209">
                  <c:v>85.831406475449882</c:v>
                </c:pt>
                <c:pt idx="210">
                  <c:v>85.95396067398768</c:v>
                </c:pt>
                <c:pt idx="211">
                  <c:v>86.787691453202967</c:v>
                </c:pt>
                <c:pt idx="212">
                  <c:v>86.007691332459927</c:v>
                </c:pt>
                <c:pt idx="213">
                  <c:v>86.007691332459927</c:v>
                </c:pt>
                <c:pt idx="214">
                  <c:v>86.007691332459927</c:v>
                </c:pt>
                <c:pt idx="215">
                  <c:v>87.123357139838518</c:v>
                </c:pt>
                <c:pt idx="216">
                  <c:v>87.7977070894283</c:v>
                </c:pt>
                <c:pt idx="217">
                  <c:v>87.580369594484424</c:v>
                </c:pt>
                <c:pt idx="218">
                  <c:v>86.944053706509834</c:v>
                </c:pt>
                <c:pt idx="219">
                  <c:v>86.944053706509834</c:v>
                </c:pt>
                <c:pt idx="220">
                  <c:v>86.944053706509834</c:v>
                </c:pt>
                <c:pt idx="221">
                  <c:v>86.944053706509834</c:v>
                </c:pt>
                <c:pt idx="222">
                  <c:v>85.44502870666075</c:v>
                </c:pt>
                <c:pt idx="223">
                  <c:v>86.336112435930673</c:v>
                </c:pt>
                <c:pt idx="224">
                  <c:v>86.572768819314021</c:v>
                </c:pt>
                <c:pt idx="225">
                  <c:v>86.615028887775338</c:v>
                </c:pt>
                <c:pt idx="226">
                  <c:v>86.934394262290112</c:v>
                </c:pt>
                <c:pt idx="227">
                  <c:v>86.934394262290112</c:v>
                </c:pt>
                <c:pt idx="228">
                  <c:v>86.934394262290112</c:v>
                </c:pt>
                <c:pt idx="229">
                  <c:v>86.934394262290112</c:v>
                </c:pt>
                <c:pt idx="230">
                  <c:v>88.764255226664872</c:v>
                </c:pt>
                <c:pt idx="231">
                  <c:v>88.846964217796312</c:v>
                </c:pt>
                <c:pt idx="232">
                  <c:v>88.686979672907057</c:v>
                </c:pt>
                <c:pt idx="233">
                  <c:v>87.017706968685275</c:v>
                </c:pt>
                <c:pt idx="234">
                  <c:v>87.017706968685275</c:v>
                </c:pt>
                <c:pt idx="235">
                  <c:v>87.017706968685275</c:v>
                </c:pt>
                <c:pt idx="236">
                  <c:v>86.599936006182034</c:v>
                </c:pt>
                <c:pt idx="237">
                  <c:v>85.659347625285989</c:v>
                </c:pt>
                <c:pt idx="238">
                  <c:v>87.484982582814624</c:v>
                </c:pt>
                <c:pt idx="239">
                  <c:v>86.698341594170515</c:v>
                </c:pt>
                <c:pt idx="240">
                  <c:v>86.011917339306081</c:v>
                </c:pt>
                <c:pt idx="241">
                  <c:v>86.011917339306081</c:v>
                </c:pt>
                <c:pt idx="242">
                  <c:v>86.011917339306081</c:v>
                </c:pt>
                <c:pt idx="243">
                  <c:v>84.482102861006624</c:v>
                </c:pt>
                <c:pt idx="244">
                  <c:v>84.780941916554468</c:v>
                </c:pt>
                <c:pt idx="245">
                  <c:v>84.250879914996887</c:v>
                </c:pt>
                <c:pt idx="246">
                  <c:v>82.349176834237895</c:v>
                </c:pt>
                <c:pt idx="247">
                  <c:v>82.267071558370219</c:v>
                </c:pt>
                <c:pt idx="248">
                  <c:v>82.267071558370219</c:v>
                </c:pt>
                <c:pt idx="249">
                  <c:v>82.267071558370219</c:v>
                </c:pt>
                <c:pt idx="250">
                  <c:v>79.89688543295442</c:v>
                </c:pt>
                <c:pt idx="251">
                  <c:v>80.530786459874093</c:v>
                </c:pt>
                <c:pt idx="252">
                  <c:v>81.042737003519704</c:v>
                </c:pt>
                <c:pt idx="253">
                  <c:v>83.374285352056589</c:v>
                </c:pt>
                <c:pt idx="254">
                  <c:v>84.841917158191535</c:v>
                </c:pt>
                <c:pt idx="255">
                  <c:v>84.841917158191535</c:v>
                </c:pt>
                <c:pt idx="256">
                  <c:v>84.841917158191535</c:v>
                </c:pt>
                <c:pt idx="257">
                  <c:v>82.050941493953815</c:v>
                </c:pt>
                <c:pt idx="258">
                  <c:v>84.089084224316466</c:v>
                </c:pt>
                <c:pt idx="259">
                  <c:v>83.863294715680311</c:v>
                </c:pt>
                <c:pt idx="260">
                  <c:v>82.637752730302296</c:v>
                </c:pt>
                <c:pt idx="261">
                  <c:v>82.180136560392668</c:v>
                </c:pt>
                <c:pt idx="262">
                  <c:v>82.180136560392668</c:v>
                </c:pt>
                <c:pt idx="263">
                  <c:v>82.180136560392668</c:v>
                </c:pt>
                <c:pt idx="264">
                  <c:v>83.179285321870807</c:v>
                </c:pt>
                <c:pt idx="265">
                  <c:v>83.621204894923366</c:v>
                </c:pt>
                <c:pt idx="266">
                  <c:v>82.506746518072234</c:v>
                </c:pt>
                <c:pt idx="267">
                  <c:v>84.538248380533815</c:v>
                </c:pt>
                <c:pt idx="268">
                  <c:v>83.819223501427814</c:v>
                </c:pt>
                <c:pt idx="269">
                  <c:v>83.819223501427814</c:v>
                </c:pt>
                <c:pt idx="270">
                  <c:v>83.819223501427814</c:v>
                </c:pt>
                <c:pt idx="271">
                  <c:v>83.725647635549194</c:v>
                </c:pt>
                <c:pt idx="272">
                  <c:v>84.323325746644883</c:v>
                </c:pt>
                <c:pt idx="273">
                  <c:v>85.179393990618294</c:v>
                </c:pt>
                <c:pt idx="274">
                  <c:v>84.430787063589349</c:v>
                </c:pt>
                <c:pt idx="275">
                  <c:v>83.811978918263009</c:v>
                </c:pt>
                <c:pt idx="276">
                  <c:v>83.811978918263009</c:v>
                </c:pt>
                <c:pt idx="277">
                  <c:v>83.811978918263009</c:v>
                </c:pt>
                <c:pt idx="278">
                  <c:v>82.958325535344542</c:v>
                </c:pt>
                <c:pt idx="279">
                  <c:v>83.097180046003132</c:v>
                </c:pt>
                <c:pt idx="280">
                  <c:v>83.202226501892667</c:v>
                </c:pt>
                <c:pt idx="281">
                  <c:v>83.350740456770978</c:v>
                </c:pt>
                <c:pt idx="282">
                  <c:v>83.350740456770978</c:v>
                </c:pt>
                <c:pt idx="283">
                  <c:v>83.350740456770978</c:v>
                </c:pt>
                <c:pt idx="284">
                  <c:v>83.350740456770978</c:v>
                </c:pt>
                <c:pt idx="285">
                  <c:v>83.249920007727553</c:v>
                </c:pt>
                <c:pt idx="286">
                  <c:v>83.42197885789146</c:v>
                </c:pt>
                <c:pt idx="287">
                  <c:v>83.615771457549755</c:v>
                </c:pt>
                <c:pt idx="288">
                  <c:v>84.705477508587848</c:v>
                </c:pt>
                <c:pt idx="289">
                  <c:v>84.701251501741723</c:v>
                </c:pt>
                <c:pt idx="290">
                  <c:v>84.701251501741723</c:v>
                </c:pt>
                <c:pt idx="291">
                  <c:v>84.701251501741723</c:v>
                </c:pt>
                <c:pt idx="292">
                  <c:v>84.551530116335925</c:v>
                </c:pt>
                <c:pt idx="293">
                  <c:v>84.448898521501306</c:v>
                </c:pt>
                <c:pt idx="294">
                  <c:v>85.201731455376375</c:v>
                </c:pt>
                <c:pt idx="295">
                  <c:v>86.051158831448717</c:v>
                </c:pt>
                <c:pt idx="296">
                  <c:v>85.458310442462903</c:v>
                </c:pt>
                <c:pt idx="297">
                  <c:v>85.458310442462903</c:v>
                </c:pt>
                <c:pt idx="298">
                  <c:v>85.458310442462903</c:v>
                </c:pt>
                <c:pt idx="299">
                  <c:v>86.663929824137725</c:v>
                </c:pt>
                <c:pt idx="300">
                  <c:v>86.7073973231265</c:v>
                </c:pt>
                <c:pt idx="301">
                  <c:v>86.246762576898206</c:v>
                </c:pt>
                <c:pt idx="302">
                  <c:v>85.409409506100531</c:v>
                </c:pt>
                <c:pt idx="303">
                  <c:v>84.200771548107042</c:v>
                </c:pt>
                <c:pt idx="304">
                  <c:v>84.200771548107042</c:v>
                </c:pt>
                <c:pt idx="305">
                  <c:v>84.200771548107042</c:v>
                </c:pt>
                <c:pt idx="306">
                  <c:v>85.362319715529352</c:v>
                </c:pt>
                <c:pt idx="307">
                  <c:v>85.151019373222795</c:v>
                </c:pt>
                <c:pt idx="308">
                  <c:v>85.343000827089881</c:v>
                </c:pt>
                <c:pt idx="309">
                  <c:v>86.064440567250827</c:v>
                </c:pt>
                <c:pt idx="310">
                  <c:v>85.271158710705663</c:v>
                </c:pt>
                <c:pt idx="311">
                  <c:v>85.271158710705663</c:v>
                </c:pt>
                <c:pt idx="312">
                  <c:v>85.271158710705663</c:v>
                </c:pt>
                <c:pt idx="313">
                  <c:v>85.122041040563602</c:v>
                </c:pt>
                <c:pt idx="314">
                  <c:v>84.16756720860171</c:v>
                </c:pt>
                <c:pt idx="315">
                  <c:v>84.236994463931012</c:v>
                </c:pt>
                <c:pt idx="316">
                  <c:v>83.72987364239529</c:v>
                </c:pt>
                <c:pt idx="317">
                  <c:v>80.909919645498391</c:v>
                </c:pt>
                <c:pt idx="318">
                  <c:v>80.909919645498391</c:v>
                </c:pt>
                <c:pt idx="319">
                  <c:v>80.909919645498391</c:v>
                </c:pt>
                <c:pt idx="320">
                  <c:v>81.077148773552437</c:v>
                </c:pt>
                <c:pt idx="321">
                  <c:v>81.159857764683849</c:v>
                </c:pt>
                <c:pt idx="322">
                  <c:v>79.965708973019943</c:v>
                </c:pt>
                <c:pt idx="323">
                  <c:v>79.982009285140734</c:v>
                </c:pt>
                <c:pt idx="324">
                  <c:v>78.801745944542702</c:v>
                </c:pt>
                <c:pt idx="325">
                  <c:v>78.801745944542702</c:v>
                </c:pt>
                <c:pt idx="326">
                  <c:v>78.801745944542702</c:v>
                </c:pt>
                <c:pt idx="327">
                  <c:v>79.284718155529106</c:v>
                </c:pt>
                <c:pt idx="328">
                  <c:v>80.561575938324438</c:v>
                </c:pt>
                <c:pt idx="329">
                  <c:v>80.710089893202763</c:v>
                </c:pt>
                <c:pt idx="330">
                  <c:v>80.4529071908525</c:v>
                </c:pt>
                <c:pt idx="331">
                  <c:v>79.942164077734375</c:v>
                </c:pt>
                <c:pt idx="332">
                  <c:v>79.942164077734375</c:v>
                </c:pt>
                <c:pt idx="333">
                  <c:v>79.942164077734375</c:v>
                </c:pt>
                <c:pt idx="334">
                  <c:v>79.942164077734375</c:v>
                </c:pt>
                <c:pt idx="335">
                  <c:v>78.901962678322391</c:v>
                </c:pt>
                <c:pt idx="336">
                  <c:v>78.994934828937275</c:v>
                </c:pt>
                <c:pt idx="337">
                  <c:v>77.7464516635374</c:v>
                </c:pt>
                <c:pt idx="338">
                  <c:v>76.987581577024997</c:v>
                </c:pt>
                <c:pt idx="339">
                  <c:v>76.987581577024997</c:v>
                </c:pt>
                <c:pt idx="340">
                  <c:v>76.987581577024997</c:v>
                </c:pt>
                <c:pt idx="341">
                  <c:v>76.987581577024997</c:v>
                </c:pt>
                <c:pt idx="342">
                  <c:v>76.987581577024997</c:v>
                </c:pt>
                <c:pt idx="343">
                  <c:v>78.161204049721974</c:v>
                </c:pt>
                <c:pt idx="344">
                  <c:v>78.975615940497804</c:v>
                </c:pt>
                <c:pt idx="345">
                  <c:v>79.625817279538254</c:v>
                </c:pt>
                <c:pt idx="346">
                  <c:v>79.625817279538254</c:v>
                </c:pt>
                <c:pt idx="347">
                  <c:v>79.625817279538254</c:v>
                </c:pt>
                <c:pt idx="348">
                  <c:v>80.296544937545619</c:v>
                </c:pt>
                <c:pt idx="349">
                  <c:v>81.278789671639217</c:v>
                </c:pt>
                <c:pt idx="350">
                  <c:v>81.530538936615898</c:v>
                </c:pt>
                <c:pt idx="351">
                  <c:v>81.491901159736983</c:v>
                </c:pt>
                <c:pt idx="352">
                  <c:v>82.395059194281572</c:v>
                </c:pt>
                <c:pt idx="353">
                  <c:v>82.395059194281572</c:v>
                </c:pt>
                <c:pt idx="354">
                  <c:v>82.395059194281572</c:v>
                </c:pt>
                <c:pt idx="355">
                  <c:v>82.790492692026689</c:v>
                </c:pt>
                <c:pt idx="356">
                  <c:v>82.868371961048254</c:v>
                </c:pt>
                <c:pt idx="357">
                  <c:v>82.354610271611463</c:v>
                </c:pt>
                <c:pt idx="358">
                  <c:v>82.731932311444595</c:v>
                </c:pt>
                <c:pt idx="359">
                  <c:v>81.998418266008983</c:v>
                </c:pt>
                <c:pt idx="360">
                  <c:v>81.998418266008983</c:v>
                </c:pt>
                <c:pt idx="361">
                  <c:v>81.998418266008983</c:v>
                </c:pt>
                <c:pt idx="362">
                  <c:v>82.41920780483089</c:v>
                </c:pt>
                <c:pt idx="363">
                  <c:v>82.323217077897326</c:v>
                </c:pt>
                <c:pt idx="364">
                  <c:v>82.265864127842704</c:v>
                </c:pt>
                <c:pt idx="365">
                  <c:v>82.066034375547076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C5-4132-9674-32D2EDFF6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90656"/>
        <c:axId val="185200640"/>
      </c:lineChart>
      <c:dateAx>
        <c:axId val="185187328"/>
        <c:scaling>
          <c:orientation val="minMax"/>
          <c:max val="44125"/>
          <c:min val="43760"/>
        </c:scaling>
        <c:delete val="0"/>
        <c:axPos val="b"/>
        <c:numFmt formatCode="mm/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85189120"/>
        <c:crosses val="autoZero"/>
        <c:auto val="0"/>
        <c:lblOffset val="100"/>
        <c:baseTimeUnit val="days"/>
      </c:dateAx>
      <c:valAx>
        <c:axId val="185189120"/>
        <c:scaling>
          <c:orientation val="minMax"/>
          <c:max val="130"/>
          <c:min val="6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85187328"/>
        <c:crosses val="autoZero"/>
        <c:crossBetween val="between"/>
        <c:majorUnit val="10"/>
      </c:valAx>
      <c:dateAx>
        <c:axId val="1851906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5200640"/>
        <c:crosses val="autoZero"/>
        <c:auto val="1"/>
        <c:lblOffset val="100"/>
        <c:baseTimeUnit val="days"/>
      </c:dateAx>
      <c:valAx>
        <c:axId val="185200640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85190656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4.4279925195493272E-2"/>
          <c:y val="0.92628454271498895"/>
          <c:w val="0.62790229288833399"/>
          <c:h val="4.3274358841100487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4: Google Mobility Report for Israel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0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1-week moving average</a:t>
            </a:r>
            <a:endParaRPr lang="he-IL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'Google Mobility Report'!$B$1</c:f>
              <c:strCache>
                <c:ptCount val="1"/>
                <c:pt idx="0">
                  <c:v>Workplaces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'Google Mobility Report'!$A$2:$A$240</c:f>
              <c:numCache>
                <c:formatCode>dd\-mm\-yyyy</c:formatCode>
                <c:ptCount val="239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</c:numCache>
            </c:numRef>
          </c:cat>
          <c:val>
            <c:numRef>
              <c:f>'Google Mobility Report'!$B$2:$B$240</c:f>
              <c:numCache>
                <c:formatCode>General</c:formatCode>
                <c:ptCount val="239"/>
                <c:pt idx="0">
                  <c:v>1.2857142857142858</c:v>
                </c:pt>
                <c:pt idx="1">
                  <c:v>1.1428571428571428</c:v>
                </c:pt>
                <c:pt idx="2">
                  <c:v>1.1428571428571428</c:v>
                </c:pt>
                <c:pt idx="3">
                  <c:v>0.8571428571428571</c:v>
                </c:pt>
                <c:pt idx="4">
                  <c:v>0.5714285714285714</c:v>
                </c:pt>
                <c:pt idx="5">
                  <c:v>0.7142857142857143</c:v>
                </c:pt>
                <c:pt idx="6">
                  <c:v>0.7142857142857143</c:v>
                </c:pt>
                <c:pt idx="7">
                  <c:v>0.7142857142857143</c:v>
                </c:pt>
                <c:pt idx="8">
                  <c:v>0.8571428571428571</c:v>
                </c:pt>
                <c:pt idx="9">
                  <c:v>0.7142857142857143</c:v>
                </c:pt>
                <c:pt idx="10">
                  <c:v>-8.8571428571428577</c:v>
                </c:pt>
                <c:pt idx="11">
                  <c:v>-8.2857142857142865</c:v>
                </c:pt>
                <c:pt idx="12">
                  <c:v>-8.1428571428571423</c:v>
                </c:pt>
                <c:pt idx="13">
                  <c:v>-8.1428571428571423</c:v>
                </c:pt>
                <c:pt idx="14">
                  <c:v>-8.2857142857142865</c:v>
                </c:pt>
                <c:pt idx="15">
                  <c:v>-7.5714285714285712</c:v>
                </c:pt>
                <c:pt idx="16">
                  <c:v>-7.5714285714285712</c:v>
                </c:pt>
                <c:pt idx="17">
                  <c:v>0</c:v>
                </c:pt>
                <c:pt idx="18">
                  <c:v>-5.4285714285714288</c:v>
                </c:pt>
                <c:pt idx="19">
                  <c:v>-8.5714285714285712</c:v>
                </c:pt>
                <c:pt idx="20">
                  <c:v>-9.1428571428571423</c:v>
                </c:pt>
                <c:pt idx="21">
                  <c:v>-13.142857142857142</c:v>
                </c:pt>
                <c:pt idx="22">
                  <c:v>-15</c:v>
                </c:pt>
                <c:pt idx="23">
                  <c:v>-19.714285714285715</c:v>
                </c:pt>
                <c:pt idx="24">
                  <c:v>-22.857142857142858</c:v>
                </c:pt>
                <c:pt idx="25">
                  <c:v>-23.714285714285715</c:v>
                </c:pt>
                <c:pt idx="26">
                  <c:v>-28</c:v>
                </c:pt>
                <c:pt idx="27">
                  <c:v>-35</c:v>
                </c:pt>
                <c:pt idx="28">
                  <c:v>-39.285714285714285</c:v>
                </c:pt>
                <c:pt idx="29">
                  <c:v>-44.142857142857146</c:v>
                </c:pt>
                <c:pt idx="30">
                  <c:v>-47.285714285714285</c:v>
                </c:pt>
                <c:pt idx="31">
                  <c:v>-49.857142857142854</c:v>
                </c:pt>
                <c:pt idx="32">
                  <c:v>-52</c:v>
                </c:pt>
                <c:pt idx="33">
                  <c:v>-53</c:v>
                </c:pt>
                <c:pt idx="34">
                  <c:v>-54</c:v>
                </c:pt>
                <c:pt idx="35">
                  <c:v>-54.571428571428569</c:v>
                </c:pt>
                <c:pt idx="36">
                  <c:v>-55.285714285714285</c:v>
                </c:pt>
                <c:pt idx="37">
                  <c:v>-55.857142857142854</c:v>
                </c:pt>
                <c:pt idx="38">
                  <c:v>-56.571428571428569</c:v>
                </c:pt>
                <c:pt idx="39">
                  <c:v>-57.142857142857146</c:v>
                </c:pt>
                <c:pt idx="40">
                  <c:v>-57.714285714285715</c:v>
                </c:pt>
                <c:pt idx="41">
                  <c:v>-57.857142857142854</c:v>
                </c:pt>
                <c:pt idx="42">
                  <c:v>-57.571428571428569</c:v>
                </c:pt>
                <c:pt idx="43">
                  <c:v>-57</c:v>
                </c:pt>
                <c:pt idx="44">
                  <c:v>-57.142857142857146</c:v>
                </c:pt>
                <c:pt idx="45">
                  <c:v>-57.142857142857146</c:v>
                </c:pt>
                <c:pt idx="46">
                  <c:v>-57.428571428571431</c:v>
                </c:pt>
                <c:pt idx="47">
                  <c:v>-60.714285714285715</c:v>
                </c:pt>
                <c:pt idx="48">
                  <c:v>-65.285714285714292</c:v>
                </c:pt>
                <c:pt idx="49">
                  <c:v>-66.142857142857139</c:v>
                </c:pt>
                <c:pt idx="50">
                  <c:v>-66.571428571428569</c:v>
                </c:pt>
                <c:pt idx="51">
                  <c:v>-67.714285714285708</c:v>
                </c:pt>
                <c:pt idx="52">
                  <c:v>-68.857142857142861</c:v>
                </c:pt>
                <c:pt idx="53">
                  <c:v>-71.142857142857139</c:v>
                </c:pt>
                <c:pt idx="54">
                  <c:v>-72</c:v>
                </c:pt>
                <c:pt idx="55">
                  <c:v>-67.428571428571431</c:v>
                </c:pt>
                <c:pt idx="56">
                  <c:v>-65.857142857142861</c:v>
                </c:pt>
                <c:pt idx="57">
                  <c:v>-64.428571428571431</c:v>
                </c:pt>
                <c:pt idx="58">
                  <c:v>-62.428571428571431</c:v>
                </c:pt>
                <c:pt idx="59">
                  <c:v>-60.285714285714285</c:v>
                </c:pt>
                <c:pt idx="60">
                  <c:v>-56.571428571428569</c:v>
                </c:pt>
                <c:pt idx="61">
                  <c:v>-51</c:v>
                </c:pt>
                <c:pt idx="62">
                  <c:v>-49.571428571428569</c:v>
                </c:pt>
                <c:pt idx="63">
                  <c:v>-48.857142857142854</c:v>
                </c:pt>
                <c:pt idx="64">
                  <c:v>-48.285714285714285</c:v>
                </c:pt>
                <c:pt idx="65">
                  <c:v>-47.428571428571431</c:v>
                </c:pt>
                <c:pt idx="66">
                  <c:v>-46.714285714285715</c:v>
                </c:pt>
                <c:pt idx="67">
                  <c:v>-48.142857142857146</c:v>
                </c:pt>
                <c:pt idx="68">
                  <c:v>-53.428571428571431</c:v>
                </c:pt>
                <c:pt idx="69">
                  <c:v>-52.857142857142854</c:v>
                </c:pt>
                <c:pt idx="70">
                  <c:v>-51.857142857142854</c:v>
                </c:pt>
                <c:pt idx="71">
                  <c:v>-50.714285714285715</c:v>
                </c:pt>
                <c:pt idx="72">
                  <c:v>-49.571428571428569</c:v>
                </c:pt>
                <c:pt idx="73">
                  <c:v>-48.285714285714285</c:v>
                </c:pt>
                <c:pt idx="74">
                  <c:v>-44.857142857142854</c:v>
                </c:pt>
                <c:pt idx="75">
                  <c:v>-37.428571428571431</c:v>
                </c:pt>
                <c:pt idx="76">
                  <c:v>-35.857142857142854</c:v>
                </c:pt>
                <c:pt idx="77">
                  <c:v>-35</c:v>
                </c:pt>
                <c:pt idx="78">
                  <c:v>-33.857142857142854</c:v>
                </c:pt>
                <c:pt idx="79">
                  <c:v>-32.571428571428569</c:v>
                </c:pt>
                <c:pt idx="80">
                  <c:v>-31.285714285714285</c:v>
                </c:pt>
                <c:pt idx="81">
                  <c:v>-31</c:v>
                </c:pt>
                <c:pt idx="82">
                  <c:v>-30</c:v>
                </c:pt>
                <c:pt idx="83">
                  <c:v>-29.142857142857142</c:v>
                </c:pt>
                <c:pt idx="84">
                  <c:v>-28.428571428571427</c:v>
                </c:pt>
                <c:pt idx="85">
                  <c:v>-28.142857142857142</c:v>
                </c:pt>
                <c:pt idx="86">
                  <c:v>-27.428571428571427</c:v>
                </c:pt>
                <c:pt idx="87">
                  <c:v>-26.428571428571427</c:v>
                </c:pt>
                <c:pt idx="88">
                  <c:v>-24.142857142857142</c:v>
                </c:pt>
                <c:pt idx="89">
                  <c:v>-22.714285714285715</c:v>
                </c:pt>
                <c:pt idx="90">
                  <c:v>-21.285714285714285</c:v>
                </c:pt>
                <c:pt idx="91">
                  <c:v>-18.571428571428573</c:v>
                </c:pt>
                <c:pt idx="92">
                  <c:v>-17.714285714285715</c:v>
                </c:pt>
                <c:pt idx="93">
                  <c:v>-16.857142857142858</c:v>
                </c:pt>
                <c:pt idx="94">
                  <c:v>-16.285714285714285</c:v>
                </c:pt>
                <c:pt idx="95">
                  <c:v>-16</c:v>
                </c:pt>
                <c:pt idx="96">
                  <c:v>-15.428571428571429</c:v>
                </c:pt>
                <c:pt idx="97">
                  <c:v>-21.285714285714285</c:v>
                </c:pt>
                <c:pt idx="98">
                  <c:v>-28.714285714285715</c:v>
                </c:pt>
                <c:pt idx="99">
                  <c:v>-27.857142857142858</c:v>
                </c:pt>
                <c:pt idx="100">
                  <c:v>-27.142857142857142</c:v>
                </c:pt>
                <c:pt idx="101">
                  <c:v>-26.428571428571427</c:v>
                </c:pt>
                <c:pt idx="102">
                  <c:v>-25.857142857142858</c:v>
                </c:pt>
                <c:pt idx="103">
                  <c:v>-25.714285714285715</c:v>
                </c:pt>
                <c:pt idx="104">
                  <c:v>-19.285714285714285</c:v>
                </c:pt>
                <c:pt idx="105">
                  <c:v>-11.428571428571429</c:v>
                </c:pt>
                <c:pt idx="106">
                  <c:v>-11.285714285714286</c:v>
                </c:pt>
                <c:pt idx="107">
                  <c:v>-11.571428571428571</c:v>
                </c:pt>
                <c:pt idx="108">
                  <c:v>-11.857142857142858</c:v>
                </c:pt>
                <c:pt idx="109">
                  <c:v>-12.142857142857142</c:v>
                </c:pt>
                <c:pt idx="110">
                  <c:v>-12.428571428571429</c:v>
                </c:pt>
                <c:pt idx="111">
                  <c:v>-12.571428571428571</c:v>
                </c:pt>
                <c:pt idx="112">
                  <c:v>-12.857142857142858</c:v>
                </c:pt>
                <c:pt idx="113">
                  <c:v>-12.571428571428571</c:v>
                </c:pt>
                <c:pt idx="114">
                  <c:v>-12.571428571428571</c:v>
                </c:pt>
                <c:pt idx="115">
                  <c:v>-12.428571428571429</c:v>
                </c:pt>
                <c:pt idx="116">
                  <c:v>-12.285714285714286</c:v>
                </c:pt>
                <c:pt idx="117">
                  <c:v>-12.285714285714286</c:v>
                </c:pt>
                <c:pt idx="118">
                  <c:v>-12.428571428571429</c:v>
                </c:pt>
                <c:pt idx="119">
                  <c:v>-12.428571428571429</c:v>
                </c:pt>
                <c:pt idx="120">
                  <c:v>-12.428571428571429</c:v>
                </c:pt>
                <c:pt idx="121">
                  <c:v>-12.857142857142858</c:v>
                </c:pt>
                <c:pt idx="122">
                  <c:v>-13.571428571428571</c:v>
                </c:pt>
                <c:pt idx="123">
                  <c:v>-14.285714285714286</c:v>
                </c:pt>
                <c:pt idx="124">
                  <c:v>-14.714285714285714</c:v>
                </c:pt>
                <c:pt idx="125">
                  <c:v>-15.142857142857142</c:v>
                </c:pt>
                <c:pt idx="126">
                  <c:v>-15.857142857142858</c:v>
                </c:pt>
                <c:pt idx="127">
                  <c:v>-16.142857142857142</c:v>
                </c:pt>
                <c:pt idx="128">
                  <c:v>-16.142857142857142</c:v>
                </c:pt>
                <c:pt idx="129">
                  <c:v>-16</c:v>
                </c:pt>
                <c:pt idx="130">
                  <c:v>-15.857142857142858</c:v>
                </c:pt>
                <c:pt idx="131">
                  <c:v>-16.428571428571427</c:v>
                </c:pt>
                <c:pt idx="132">
                  <c:v>-17.142857142857142</c:v>
                </c:pt>
                <c:pt idx="133">
                  <c:v>-18.571428571428573</c:v>
                </c:pt>
                <c:pt idx="134">
                  <c:v>-18.857142857142858</c:v>
                </c:pt>
                <c:pt idx="135">
                  <c:v>-19.714285714285715</c:v>
                </c:pt>
                <c:pt idx="136">
                  <c:v>-20.857142857142858</c:v>
                </c:pt>
                <c:pt idx="137">
                  <c:v>-22</c:v>
                </c:pt>
                <c:pt idx="138">
                  <c:v>-22.571428571428573</c:v>
                </c:pt>
                <c:pt idx="139">
                  <c:v>-23.142857142857142</c:v>
                </c:pt>
                <c:pt idx="140">
                  <c:v>-23.428571428571427</c:v>
                </c:pt>
                <c:pt idx="141">
                  <c:v>-24.285714285714285</c:v>
                </c:pt>
                <c:pt idx="142">
                  <c:v>-24.857142857142858</c:v>
                </c:pt>
                <c:pt idx="143">
                  <c:v>-25.142857142857142</c:v>
                </c:pt>
                <c:pt idx="144">
                  <c:v>-25.428571428571427</c:v>
                </c:pt>
                <c:pt idx="145">
                  <c:v>-25.571428571428573</c:v>
                </c:pt>
                <c:pt idx="146">
                  <c:v>-25.428571428571427</c:v>
                </c:pt>
                <c:pt idx="147">
                  <c:v>-25.428571428571427</c:v>
                </c:pt>
                <c:pt idx="148">
                  <c:v>-25.857142857142858</c:v>
                </c:pt>
                <c:pt idx="149">
                  <c:v>-25.857142857142858</c:v>
                </c:pt>
                <c:pt idx="150">
                  <c:v>-25.857142857142858</c:v>
                </c:pt>
                <c:pt idx="151">
                  <c:v>-26</c:v>
                </c:pt>
                <c:pt idx="152">
                  <c:v>-26.142857142857142</c:v>
                </c:pt>
                <c:pt idx="153">
                  <c:v>-26.285714285714285</c:v>
                </c:pt>
                <c:pt idx="154">
                  <c:v>-26.428571428571427</c:v>
                </c:pt>
                <c:pt idx="155">
                  <c:v>-26.428571428571427</c:v>
                </c:pt>
                <c:pt idx="156">
                  <c:v>-26.428571428571427</c:v>
                </c:pt>
                <c:pt idx="157">
                  <c:v>-26.428571428571427</c:v>
                </c:pt>
                <c:pt idx="158">
                  <c:v>-26.285714285714285</c:v>
                </c:pt>
                <c:pt idx="159">
                  <c:v>-26.428571428571427</c:v>
                </c:pt>
                <c:pt idx="160">
                  <c:v>-28.428571428571427</c:v>
                </c:pt>
                <c:pt idx="161">
                  <c:v>-28.857142857142858</c:v>
                </c:pt>
                <c:pt idx="162">
                  <c:v>-29.142857142857142</c:v>
                </c:pt>
                <c:pt idx="163">
                  <c:v>-29.571428571428573</c:v>
                </c:pt>
                <c:pt idx="164">
                  <c:v>-30.142857142857142</c:v>
                </c:pt>
                <c:pt idx="165">
                  <c:v>-30.428571428571427</c:v>
                </c:pt>
                <c:pt idx="166">
                  <c:v>-30.428571428571427</c:v>
                </c:pt>
                <c:pt idx="167">
                  <c:v>-28.714285714285715</c:v>
                </c:pt>
                <c:pt idx="168">
                  <c:v>-28.428571428571427</c:v>
                </c:pt>
                <c:pt idx="169">
                  <c:v>-27.571428571428573</c:v>
                </c:pt>
                <c:pt idx="170">
                  <c:v>-27.571428571428573</c:v>
                </c:pt>
                <c:pt idx="171">
                  <c:v>-27.571428571428573</c:v>
                </c:pt>
                <c:pt idx="172">
                  <c:v>-27.857142857142858</c:v>
                </c:pt>
                <c:pt idx="173">
                  <c:v>-28.285714285714285</c:v>
                </c:pt>
                <c:pt idx="174">
                  <c:v>-28.714285714285715</c:v>
                </c:pt>
                <c:pt idx="175">
                  <c:v>-28.857142857142858</c:v>
                </c:pt>
                <c:pt idx="176">
                  <c:v>-28.857142857142858</c:v>
                </c:pt>
                <c:pt idx="177">
                  <c:v>-29.142857142857142</c:v>
                </c:pt>
                <c:pt idx="178">
                  <c:v>-29.285714285714285</c:v>
                </c:pt>
                <c:pt idx="179">
                  <c:v>-29.428571428571427</c:v>
                </c:pt>
                <c:pt idx="180">
                  <c:v>-29.571428571428573</c:v>
                </c:pt>
                <c:pt idx="181">
                  <c:v>-29.714285714285715</c:v>
                </c:pt>
                <c:pt idx="182">
                  <c:v>-29.714285714285715</c:v>
                </c:pt>
                <c:pt idx="183">
                  <c:v>-29.571428571428573</c:v>
                </c:pt>
                <c:pt idx="184">
                  <c:v>-29.571428571428573</c:v>
                </c:pt>
                <c:pt idx="185">
                  <c:v>-29.571428571428573</c:v>
                </c:pt>
                <c:pt idx="186">
                  <c:v>-29.714285714285715</c:v>
                </c:pt>
                <c:pt idx="187">
                  <c:v>-29.714285714285715</c:v>
                </c:pt>
                <c:pt idx="188">
                  <c:v>-29.857142857142858</c:v>
                </c:pt>
                <c:pt idx="189">
                  <c:v>-29.714285714285715</c:v>
                </c:pt>
                <c:pt idx="190">
                  <c:v>-29.571428571428573</c:v>
                </c:pt>
                <c:pt idx="191">
                  <c:v>-29.142857142857142</c:v>
                </c:pt>
                <c:pt idx="192">
                  <c:v>-29</c:v>
                </c:pt>
                <c:pt idx="193">
                  <c:v>-27.571428571428573</c:v>
                </c:pt>
                <c:pt idx="194">
                  <c:v>-26</c:v>
                </c:pt>
                <c:pt idx="195">
                  <c:v>-24.285714285714285</c:v>
                </c:pt>
                <c:pt idx="196">
                  <c:v>-22.857142857142858</c:v>
                </c:pt>
                <c:pt idx="197">
                  <c:v>-23.142857142857142</c:v>
                </c:pt>
                <c:pt idx="198">
                  <c:v>-22.142857142857142</c:v>
                </c:pt>
                <c:pt idx="199">
                  <c:v>-21</c:v>
                </c:pt>
                <c:pt idx="200">
                  <c:v>-21</c:v>
                </c:pt>
                <c:pt idx="201">
                  <c:v>-21.285714285714285</c:v>
                </c:pt>
                <c:pt idx="202">
                  <c:v>-21.571428571428573</c:v>
                </c:pt>
                <c:pt idx="203">
                  <c:v>-21.857142857142858</c:v>
                </c:pt>
                <c:pt idx="204">
                  <c:v>-21.571428571428573</c:v>
                </c:pt>
                <c:pt idx="205">
                  <c:v>-21.857142857142858</c:v>
                </c:pt>
                <c:pt idx="206">
                  <c:v>-21.857142857142858</c:v>
                </c:pt>
                <c:pt idx="207">
                  <c:v>-22</c:v>
                </c:pt>
                <c:pt idx="208">
                  <c:v>-22.142857142857142</c:v>
                </c:pt>
                <c:pt idx="209">
                  <c:v>-23.428571428571427</c:v>
                </c:pt>
                <c:pt idx="210">
                  <c:v>-26.285714285714285</c:v>
                </c:pt>
                <c:pt idx="211">
                  <c:v>-32</c:v>
                </c:pt>
                <c:pt idx="212">
                  <c:v>-40.714285714285715</c:v>
                </c:pt>
                <c:pt idx="213">
                  <c:v>-43.571428571428569</c:v>
                </c:pt>
                <c:pt idx="214">
                  <c:v>-46</c:v>
                </c:pt>
                <c:pt idx="215">
                  <c:v>-48.285714285714285</c:v>
                </c:pt>
                <c:pt idx="216">
                  <c:v>-49.142857142857146</c:v>
                </c:pt>
                <c:pt idx="217">
                  <c:v>-49.714285714285715</c:v>
                </c:pt>
                <c:pt idx="218">
                  <c:v>-47.714285714285715</c:v>
                </c:pt>
                <c:pt idx="219">
                  <c:v>-46.428571428571431</c:v>
                </c:pt>
                <c:pt idx="220">
                  <c:v>-52.857142857142854</c:v>
                </c:pt>
                <c:pt idx="221">
                  <c:v>-53.571428571428569</c:v>
                </c:pt>
                <c:pt idx="222">
                  <c:v>-54.285714285714285</c:v>
                </c:pt>
                <c:pt idx="223">
                  <c:v>-55</c:v>
                </c:pt>
                <c:pt idx="224">
                  <c:v>-55</c:v>
                </c:pt>
                <c:pt idx="225">
                  <c:v>-54.285714285714285</c:v>
                </c:pt>
                <c:pt idx="226">
                  <c:v>-51</c:v>
                </c:pt>
                <c:pt idx="227">
                  <c:v>-46</c:v>
                </c:pt>
                <c:pt idx="228">
                  <c:v>-47</c:v>
                </c:pt>
                <c:pt idx="229">
                  <c:v>-48.142857142857146</c:v>
                </c:pt>
                <c:pt idx="230">
                  <c:v>-49.428571428571431</c:v>
                </c:pt>
                <c:pt idx="231">
                  <c:v>-49.571428571428569</c:v>
                </c:pt>
                <c:pt idx="232">
                  <c:v>-48.714285714285715</c:v>
                </c:pt>
                <c:pt idx="233">
                  <c:v>-47</c:v>
                </c:pt>
                <c:pt idx="234">
                  <c:v>-45.142857142857146</c:v>
                </c:pt>
                <c:pt idx="235">
                  <c:v>-43.285714285714285</c:v>
                </c:pt>
                <c:pt idx="236">
                  <c:v>-41.142857142857146</c:v>
                </c:pt>
                <c:pt idx="237">
                  <c:v>-39</c:v>
                </c:pt>
                <c:pt idx="238">
                  <c:v>-37.714285714285715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B3-4C50-9C77-52596F450A08}"/>
            </c:ext>
          </c:extLst>
        </c:ser>
        <c:ser>
          <c:idx val="1"/>
          <c:order val="1"/>
          <c:tx>
            <c:strRef>
              <c:f>'Google Mobility Report'!$C$1</c:f>
              <c:strCache>
                <c:ptCount val="1"/>
                <c:pt idx="0">
                  <c:v>Transit stations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'Google Mobility Report'!$A$2:$A$240</c:f>
              <c:numCache>
                <c:formatCode>dd\-mm\-yyyy</c:formatCode>
                <c:ptCount val="239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</c:numCache>
            </c:numRef>
          </c:cat>
          <c:val>
            <c:numRef>
              <c:f>'Google Mobility Report'!$C$2:$C$240</c:f>
              <c:numCache>
                <c:formatCode>General</c:formatCode>
                <c:ptCount val="239"/>
                <c:pt idx="0">
                  <c:v>3</c:v>
                </c:pt>
                <c:pt idx="1">
                  <c:v>0.5714285714285714</c:v>
                </c:pt>
                <c:pt idx="2">
                  <c:v>0.42857142857142855</c:v>
                </c:pt>
                <c:pt idx="3">
                  <c:v>0</c:v>
                </c:pt>
                <c:pt idx="4">
                  <c:v>-0.42857142857142855</c:v>
                </c:pt>
                <c:pt idx="5">
                  <c:v>0.14285714285714285</c:v>
                </c:pt>
                <c:pt idx="6">
                  <c:v>0.5714285714285714</c:v>
                </c:pt>
                <c:pt idx="7">
                  <c:v>1.2857142857142858</c:v>
                </c:pt>
                <c:pt idx="8">
                  <c:v>1.7142857142857142</c:v>
                </c:pt>
                <c:pt idx="9">
                  <c:v>2.1428571428571428</c:v>
                </c:pt>
                <c:pt idx="10">
                  <c:v>1.7142857142857142</c:v>
                </c:pt>
                <c:pt idx="11">
                  <c:v>2.1428571428571428</c:v>
                </c:pt>
                <c:pt idx="12">
                  <c:v>2.4285714285714284</c:v>
                </c:pt>
                <c:pt idx="13">
                  <c:v>2</c:v>
                </c:pt>
                <c:pt idx="14">
                  <c:v>-0.2857142857142857</c:v>
                </c:pt>
                <c:pt idx="15">
                  <c:v>0.14285714285714285</c:v>
                </c:pt>
                <c:pt idx="16">
                  <c:v>-0.14285714285714285</c:v>
                </c:pt>
                <c:pt idx="17">
                  <c:v>-0.2857142857142857</c:v>
                </c:pt>
                <c:pt idx="18">
                  <c:v>-1.5714285714285714</c:v>
                </c:pt>
                <c:pt idx="19">
                  <c:v>-3.2857142857142856</c:v>
                </c:pt>
                <c:pt idx="20">
                  <c:v>-5.2857142857142856</c:v>
                </c:pt>
                <c:pt idx="21">
                  <c:v>-8.1428571428571423</c:v>
                </c:pt>
                <c:pt idx="22">
                  <c:v>-11.142857142857142</c:v>
                </c:pt>
                <c:pt idx="23">
                  <c:v>-15.428571428571429</c:v>
                </c:pt>
                <c:pt idx="24">
                  <c:v>-19</c:v>
                </c:pt>
                <c:pt idx="25">
                  <c:v>-24.142857142857142</c:v>
                </c:pt>
                <c:pt idx="26">
                  <c:v>-30.142857142857142</c:v>
                </c:pt>
                <c:pt idx="27">
                  <c:v>-35.857142857142854</c:v>
                </c:pt>
                <c:pt idx="28">
                  <c:v>-40.714285714285715</c:v>
                </c:pt>
                <c:pt idx="29">
                  <c:v>-45.714285714285715</c:v>
                </c:pt>
                <c:pt idx="30">
                  <c:v>-49.428571428571431</c:v>
                </c:pt>
                <c:pt idx="31">
                  <c:v>-52.428571428571431</c:v>
                </c:pt>
                <c:pt idx="32">
                  <c:v>-53.714285714285715</c:v>
                </c:pt>
                <c:pt idx="33">
                  <c:v>-54.428571428571431</c:v>
                </c:pt>
                <c:pt idx="34">
                  <c:v>-55.857142857142854</c:v>
                </c:pt>
                <c:pt idx="35">
                  <c:v>-56.428571428571431</c:v>
                </c:pt>
                <c:pt idx="36">
                  <c:v>-58.142857142857146</c:v>
                </c:pt>
                <c:pt idx="37">
                  <c:v>-59</c:v>
                </c:pt>
                <c:pt idx="38">
                  <c:v>-60.285714285714285</c:v>
                </c:pt>
                <c:pt idx="39">
                  <c:v>-61.285714285714285</c:v>
                </c:pt>
                <c:pt idx="40">
                  <c:v>-62.142857142857146</c:v>
                </c:pt>
                <c:pt idx="41">
                  <c:v>-61.428571428571431</c:v>
                </c:pt>
                <c:pt idx="42">
                  <c:v>-60.285714285714285</c:v>
                </c:pt>
                <c:pt idx="43">
                  <c:v>-59.285714285714285</c:v>
                </c:pt>
                <c:pt idx="44">
                  <c:v>-58.714285714285715</c:v>
                </c:pt>
                <c:pt idx="45">
                  <c:v>-57.428571428571431</c:v>
                </c:pt>
                <c:pt idx="46">
                  <c:v>-55.857142857142854</c:v>
                </c:pt>
                <c:pt idx="47">
                  <c:v>-57.571428571428569</c:v>
                </c:pt>
                <c:pt idx="48">
                  <c:v>-61.142857142857146</c:v>
                </c:pt>
                <c:pt idx="49">
                  <c:v>-62.428571428571431</c:v>
                </c:pt>
                <c:pt idx="50">
                  <c:v>-62.571428571428569</c:v>
                </c:pt>
                <c:pt idx="51">
                  <c:v>-63.142857142857146</c:v>
                </c:pt>
                <c:pt idx="52">
                  <c:v>-64</c:v>
                </c:pt>
                <c:pt idx="53">
                  <c:v>-66.571428571428569</c:v>
                </c:pt>
                <c:pt idx="54">
                  <c:v>-67.571428571428569</c:v>
                </c:pt>
                <c:pt idx="55">
                  <c:v>-64</c:v>
                </c:pt>
                <c:pt idx="56">
                  <c:v>-62.571428571428569</c:v>
                </c:pt>
                <c:pt idx="57">
                  <c:v>-61.571428571428569</c:v>
                </c:pt>
                <c:pt idx="58">
                  <c:v>-60.428571428571431</c:v>
                </c:pt>
                <c:pt idx="59">
                  <c:v>-59.571428571428569</c:v>
                </c:pt>
                <c:pt idx="60">
                  <c:v>-57.285714285714285</c:v>
                </c:pt>
                <c:pt idx="61">
                  <c:v>-52.857142857142854</c:v>
                </c:pt>
                <c:pt idx="62">
                  <c:v>-51.428571428571431</c:v>
                </c:pt>
                <c:pt idx="63">
                  <c:v>-50.571428571428569</c:v>
                </c:pt>
                <c:pt idx="64">
                  <c:v>-50.285714285714285</c:v>
                </c:pt>
                <c:pt idx="65">
                  <c:v>-49.142857142857146</c:v>
                </c:pt>
                <c:pt idx="66">
                  <c:v>-48.285714285714285</c:v>
                </c:pt>
                <c:pt idx="67">
                  <c:v>-48.571428571428569</c:v>
                </c:pt>
                <c:pt idx="68">
                  <c:v>-52.142857142857146</c:v>
                </c:pt>
                <c:pt idx="69">
                  <c:v>-51.428571428571431</c:v>
                </c:pt>
                <c:pt idx="70">
                  <c:v>-49.857142857142854</c:v>
                </c:pt>
                <c:pt idx="71">
                  <c:v>-47.571428571428569</c:v>
                </c:pt>
                <c:pt idx="72">
                  <c:v>-46.714285714285715</c:v>
                </c:pt>
                <c:pt idx="73">
                  <c:v>-45.571428571428569</c:v>
                </c:pt>
                <c:pt idx="74">
                  <c:v>-44</c:v>
                </c:pt>
                <c:pt idx="75">
                  <c:v>-38.571428571428569</c:v>
                </c:pt>
                <c:pt idx="76">
                  <c:v>-36.857142857142854</c:v>
                </c:pt>
                <c:pt idx="77">
                  <c:v>-35.285714285714285</c:v>
                </c:pt>
                <c:pt idx="78">
                  <c:v>-34</c:v>
                </c:pt>
                <c:pt idx="79">
                  <c:v>-32.285714285714285</c:v>
                </c:pt>
                <c:pt idx="80">
                  <c:v>-30.428571428571427</c:v>
                </c:pt>
                <c:pt idx="81">
                  <c:v>-28.142857142857142</c:v>
                </c:pt>
                <c:pt idx="82">
                  <c:v>-26.571428571428573</c:v>
                </c:pt>
                <c:pt idx="83">
                  <c:v>-25.571428571428573</c:v>
                </c:pt>
                <c:pt idx="84">
                  <c:v>-24.714285714285715</c:v>
                </c:pt>
                <c:pt idx="85">
                  <c:v>-24.857142857142858</c:v>
                </c:pt>
                <c:pt idx="86">
                  <c:v>-24.714285714285715</c:v>
                </c:pt>
                <c:pt idx="87">
                  <c:v>-24.714285714285715</c:v>
                </c:pt>
                <c:pt idx="88">
                  <c:v>-24.428571428571427</c:v>
                </c:pt>
                <c:pt idx="89">
                  <c:v>-23.142857142857142</c:v>
                </c:pt>
                <c:pt idx="90">
                  <c:v>-21.571428571428573</c:v>
                </c:pt>
                <c:pt idx="91">
                  <c:v>-19.142857142857142</c:v>
                </c:pt>
                <c:pt idx="92">
                  <c:v>-16</c:v>
                </c:pt>
                <c:pt idx="93">
                  <c:v>-13.571428571428571</c:v>
                </c:pt>
                <c:pt idx="94">
                  <c:v>-11.285714285714286</c:v>
                </c:pt>
                <c:pt idx="95">
                  <c:v>-9.1428571428571423</c:v>
                </c:pt>
                <c:pt idx="96">
                  <c:v>-7.4285714285714288</c:v>
                </c:pt>
                <c:pt idx="97">
                  <c:v>-9.2857142857142865</c:v>
                </c:pt>
                <c:pt idx="98">
                  <c:v>-14.428571428571429</c:v>
                </c:pt>
                <c:pt idx="99">
                  <c:v>-14.428571428571429</c:v>
                </c:pt>
                <c:pt idx="100">
                  <c:v>-14.428571428571429</c:v>
                </c:pt>
                <c:pt idx="101">
                  <c:v>-14.428571428571429</c:v>
                </c:pt>
                <c:pt idx="102">
                  <c:v>-14.571428571428571</c:v>
                </c:pt>
                <c:pt idx="103">
                  <c:v>-15</c:v>
                </c:pt>
                <c:pt idx="104">
                  <c:v>-12.285714285714286</c:v>
                </c:pt>
                <c:pt idx="105">
                  <c:v>-7.2857142857142856</c:v>
                </c:pt>
                <c:pt idx="106">
                  <c:v>-8</c:v>
                </c:pt>
                <c:pt idx="107">
                  <c:v>-8.7142857142857135</c:v>
                </c:pt>
                <c:pt idx="108">
                  <c:v>-9.2857142857142865</c:v>
                </c:pt>
                <c:pt idx="109">
                  <c:v>-9.5714285714285712</c:v>
                </c:pt>
                <c:pt idx="110">
                  <c:v>-10</c:v>
                </c:pt>
                <c:pt idx="111">
                  <c:v>-10.428571428571429</c:v>
                </c:pt>
                <c:pt idx="112">
                  <c:v>-10.285714285714286</c:v>
                </c:pt>
                <c:pt idx="113">
                  <c:v>-10.428571428571429</c:v>
                </c:pt>
                <c:pt idx="114">
                  <c:v>-10.142857142857142</c:v>
                </c:pt>
                <c:pt idx="115">
                  <c:v>-10</c:v>
                </c:pt>
                <c:pt idx="116">
                  <c:v>-10</c:v>
                </c:pt>
                <c:pt idx="117">
                  <c:v>-10.142857142857142</c:v>
                </c:pt>
                <c:pt idx="118">
                  <c:v>-10.142857142857142</c:v>
                </c:pt>
                <c:pt idx="119">
                  <c:v>-10.285714285714286</c:v>
                </c:pt>
                <c:pt idx="120">
                  <c:v>-10.142857142857142</c:v>
                </c:pt>
                <c:pt idx="121">
                  <c:v>-10.285714285714286</c:v>
                </c:pt>
                <c:pt idx="122">
                  <c:v>-10.285714285714286</c:v>
                </c:pt>
                <c:pt idx="123">
                  <c:v>-10.285714285714286</c:v>
                </c:pt>
                <c:pt idx="124">
                  <c:v>-10.285714285714286</c:v>
                </c:pt>
                <c:pt idx="125">
                  <c:v>-10.428571428571429</c:v>
                </c:pt>
                <c:pt idx="126">
                  <c:v>-10.714285714285714</c:v>
                </c:pt>
                <c:pt idx="127">
                  <c:v>-11.285714285714286</c:v>
                </c:pt>
                <c:pt idx="128">
                  <c:v>-11.285714285714286</c:v>
                </c:pt>
                <c:pt idx="129">
                  <c:v>-11.285714285714286</c:v>
                </c:pt>
                <c:pt idx="130">
                  <c:v>-11.285714285714286</c:v>
                </c:pt>
                <c:pt idx="131">
                  <c:v>-11.285714285714286</c:v>
                </c:pt>
                <c:pt idx="132">
                  <c:v>-11.428571428571429</c:v>
                </c:pt>
                <c:pt idx="133">
                  <c:v>-12.142857142857142</c:v>
                </c:pt>
                <c:pt idx="134">
                  <c:v>-12.428571428571429</c:v>
                </c:pt>
                <c:pt idx="135">
                  <c:v>-12.857142857142858</c:v>
                </c:pt>
                <c:pt idx="136">
                  <c:v>-13.571428571428571</c:v>
                </c:pt>
                <c:pt idx="137">
                  <c:v>-14.285714285714286</c:v>
                </c:pt>
                <c:pt idx="138">
                  <c:v>-15</c:v>
                </c:pt>
                <c:pt idx="139">
                  <c:v>-16.142857142857142</c:v>
                </c:pt>
                <c:pt idx="140">
                  <c:v>-16.571428571428573</c:v>
                </c:pt>
                <c:pt idx="141">
                  <c:v>-17</c:v>
                </c:pt>
                <c:pt idx="142">
                  <c:v>-17.428571428571427</c:v>
                </c:pt>
                <c:pt idx="143">
                  <c:v>-17.571428571428573</c:v>
                </c:pt>
                <c:pt idx="144">
                  <c:v>-17.714285714285715</c:v>
                </c:pt>
                <c:pt idx="145">
                  <c:v>-18.285714285714285</c:v>
                </c:pt>
                <c:pt idx="146">
                  <c:v>-18.285714285714285</c:v>
                </c:pt>
                <c:pt idx="147">
                  <c:v>-19</c:v>
                </c:pt>
                <c:pt idx="148">
                  <c:v>-19.714285714285715</c:v>
                </c:pt>
                <c:pt idx="149">
                  <c:v>-20.285714285714285</c:v>
                </c:pt>
                <c:pt idx="150">
                  <c:v>-20.857142857142858</c:v>
                </c:pt>
                <c:pt idx="151">
                  <c:v>-21.285714285714285</c:v>
                </c:pt>
                <c:pt idx="152">
                  <c:v>-21.428571428571427</c:v>
                </c:pt>
                <c:pt idx="153">
                  <c:v>-21.714285714285715</c:v>
                </c:pt>
                <c:pt idx="154">
                  <c:v>-21.714285714285715</c:v>
                </c:pt>
                <c:pt idx="155">
                  <c:v>-21.857142857142858</c:v>
                </c:pt>
                <c:pt idx="156">
                  <c:v>-22</c:v>
                </c:pt>
                <c:pt idx="157">
                  <c:v>-22.142857142857142</c:v>
                </c:pt>
                <c:pt idx="158">
                  <c:v>-22.142857142857142</c:v>
                </c:pt>
                <c:pt idx="159">
                  <c:v>-22.571428571428573</c:v>
                </c:pt>
                <c:pt idx="160">
                  <c:v>-24</c:v>
                </c:pt>
                <c:pt idx="161">
                  <c:v>-23.428571428571427</c:v>
                </c:pt>
                <c:pt idx="162">
                  <c:v>-22.857142857142858</c:v>
                </c:pt>
                <c:pt idx="163">
                  <c:v>-22.571428571428573</c:v>
                </c:pt>
                <c:pt idx="164">
                  <c:v>-22.428571428571427</c:v>
                </c:pt>
                <c:pt idx="165">
                  <c:v>-22.142857142857142</c:v>
                </c:pt>
                <c:pt idx="166">
                  <c:v>-21.285714285714285</c:v>
                </c:pt>
                <c:pt idx="167">
                  <c:v>-19.428571428571427</c:v>
                </c:pt>
                <c:pt idx="168">
                  <c:v>-19.571428571428573</c:v>
                </c:pt>
                <c:pt idx="169">
                  <c:v>-19.142857142857142</c:v>
                </c:pt>
                <c:pt idx="170">
                  <c:v>-18.857142857142858</c:v>
                </c:pt>
                <c:pt idx="171">
                  <c:v>-18.285714285714285</c:v>
                </c:pt>
                <c:pt idx="172">
                  <c:v>-18.142857142857142</c:v>
                </c:pt>
                <c:pt idx="173">
                  <c:v>-18</c:v>
                </c:pt>
                <c:pt idx="174">
                  <c:v>-17.857142857142858</c:v>
                </c:pt>
                <c:pt idx="175">
                  <c:v>-17.714285714285715</c:v>
                </c:pt>
                <c:pt idx="176">
                  <c:v>-17.428571428571427</c:v>
                </c:pt>
                <c:pt idx="177">
                  <c:v>-17.428571428571427</c:v>
                </c:pt>
                <c:pt idx="178">
                  <c:v>-17.571428571428573</c:v>
                </c:pt>
                <c:pt idx="179">
                  <c:v>-17.714285714285715</c:v>
                </c:pt>
                <c:pt idx="180">
                  <c:v>-17.714285714285715</c:v>
                </c:pt>
                <c:pt idx="181">
                  <c:v>-17.714285714285715</c:v>
                </c:pt>
                <c:pt idx="182">
                  <c:v>-17.714285714285715</c:v>
                </c:pt>
                <c:pt idx="183">
                  <c:v>-17.571428571428573</c:v>
                </c:pt>
                <c:pt idx="184">
                  <c:v>-17.571428571428573</c:v>
                </c:pt>
                <c:pt idx="185">
                  <c:v>-17.714285714285715</c:v>
                </c:pt>
                <c:pt idx="186">
                  <c:v>-17.714285714285715</c:v>
                </c:pt>
                <c:pt idx="187">
                  <c:v>-17.857142857142858</c:v>
                </c:pt>
                <c:pt idx="188">
                  <c:v>-17.857142857142858</c:v>
                </c:pt>
                <c:pt idx="189">
                  <c:v>-17.857142857142858</c:v>
                </c:pt>
                <c:pt idx="190">
                  <c:v>-18.142857142857142</c:v>
                </c:pt>
                <c:pt idx="191">
                  <c:v>-18.142857142857142</c:v>
                </c:pt>
                <c:pt idx="192">
                  <c:v>-18.142857142857142</c:v>
                </c:pt>
                <c:pt idx="193">
                  <c:v>-17.714285714285715</c:v>
                </c:pt>
                <c:pt idx="194">
                  <c:v>-17.285714285714285</c:v>
                </c:pt>
                <c:pt idx="195">
                  <c:v>-17.142857142857142</c:v>
                </c:pt>
                <c:pt idx="196">
                  <c:v>-17.428571428571427</c:v>
                </c:pt>
                <c:pt idx="197">
                  <c:v>-18.714285714285715</c:v>
                </c:pt>
                <c:pt idx="198">
                  <c:v>-18.428571428571427</c:v>
                </c:pt>
                <c:pt idx="199">
                  <c:v>-18.428571428571427</c:v>
                </c:pt>
                <c:pt idx="200">
                  <c:v>-18.857142857142858</c:v>
                </c:pt>
                <c:pt idx="201">
                  <c:v>-19.285714285714285</c:v>
                </c:pt>
                <c:pt idx="202">
                  <c:v>-19.428571428571427</c:v>
                </c:pt>
                <c:pt idx="203">
                  <c:v>-19.142857142857142</c:v>
                </c:pt>
                <c:pt idx="204">
                  <c:v>-18.428571428571427</c:v>
                </c:pt>
                <c:pt idx="205">
                  <c:v>-18.428571428571427</c:v>
                </c:pt>
                <c:pt idx="206">
                  <c:v>-18</c:v>
                </c:pt>
                <c:pt idx="207">
                  <c:v>-17.428571428571427</c:v>
                </c:pt>
                <c:pt idx="208">
                  <c:v>-16.857142857142858</c:v>
                </c:pt>
                <c:pt idx="209">
                  <c:v>-16.571428571428573</c:v>
                </c:pt>
                <c:pt idx="210">
                  <c:v>-19</c:v>
                </c:pt>
                <c:pt idx="211">
                  <c:v>-24.857142857142858</c:v>
                </c:pt>
                <c:pt idx="212">
                  <c:v>-33.142857142857146</c:v>
                </c:pt>
                <c:pt idx="213">
                  <c:v>-37.142857142857146</c:v>
                </c:pt>
                <c:pt idx="214">
                  <c:v>-41.285714285714285</c:v>
                </c:pt>
                <c:pt idx="215">
                  <c:v>-45.428571428571431</c:v>
                </c:pt>
                <c:pt idx="216">
                  <c:v>-48.714285714285715</c:v>
                </c:pt>
                <c:pt idx="217">
                  <c:v>-51</c:v>
                </c:pt>
                <c:pt idx="218">
                  <c:v>-49.857142857142854</c:v>
                </c:pt>
                <c:pt idx="219">
                  <c:v>-48.285714285714285</c:v>
                </c:pt>
                <c:pt idx="220">
                  <c:v>-53.142857142857146</c:v>
                </c:pt>
                <c:pt idx="221">
                  <c:v>-53.285714285714285</c:v>
                </c:pt>
                <c:pt idx="222">
                  <c:v>-53.571428571428569</c:v>
                </c:pt>
                <c:pt idx="223">
                  <c:v>-54.285714285714285</c:v>
                </c:pt>
                <c:pt idx="224">
                  <c:v>-54.142857142857146</c:v>
                </c:pt>
                <c:pt idx="225">
                  <c:v>-52.714285714285715</c:v>
                </c:pt>
                <c:pt idx="226">
                  <c:v>-50.571428571428569</c:v>
                </c:pt>
                <c:pt idx="227">
                  <c:v>-46.142857142857146</c:v>
                </c:pt>
                <c:pt idx="228">
                  <c:v>-46.428571428571431</c:v>
                </c:pt>
                <c:pt idx="229">
                  <c:v>-46.714285714285715</c:v>
                </c:pt>
                <c:pt idx="230">
                  <c:v>-47.285714285714285</c:v>
                </c:pt>
                <c:pt idx="231">
                  <c:v>-47.428571428571431</c:v>
                </c:pt>
                <c:pt idx="232">
                  <c:v>-47.142857142857146</c:v>
                </c:pt>
                <c:pt idx="233">
                  <c:v>-46.285714285714285</c:v>
                </c:pt>
                <c:pt idx="234">
                  <c:v>-45.285714285714285</c:v>
                </c:pt>
                <c:pt idx="235">
                  <c:v>-44.285714285714285</c:v>
                </c:pt>
                <c:pt idx="236">
                  <c:v>-43.142857142857146</c:v>
                </c:pt>
                <c:pt idx="237">
                  <c:v>-41.714285714285715</c:v>
                </c:pt>
                <c:pt idx="238">
                  <c:v>-40.428571428571431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B3-4C50-9C77-52596F450A08}"/>
            </c:ext>
          </c:extLst>
        </c:ser>
        <c:ser>
          <c:idx val="2"/>
          <c:order val="2"/>
          <c:tx>
            <c:strRef>
              <c:f>'Google Mobility Report'!$D$1</c:f>
              <c:strCache>
                <c:ptCount val="1"/>
                <c:pt idx="0">
                  <c:v>Grocery &amp; Pharmacy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'Google Mobility Report'!$A$2:$A$240</c:f>
              <c:numCache>
                <c:formatCode>dd\-mm\-yyyy</c:formatCode>
                <c:ptCount val="239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</c:numCache>
            </c:numRef>
          </c:cat>
          <c:val>
            <c:numRef>
              <c:f>'Google Mobility Report'!$D$2:$D$240</c:f>
              <c:numCache>
                <c:formatCode>General</c:formatCode>
                <c:ptCount val="239"/>
                <c:pt idx="0">
                  <c:v>1.5714285714285714</c:v>
                </c:pt>
                <c:pt idx="1">
                  <c:v>0</c:v>
                </c:pt>
                <c:pt idx="2">
                  <c:v>0</c:v>
                </c:pt>
                <c:pt idx="3">
                  <c:v>-0.2857142857142857</c:v>
                </c:pt>
                <c:pt idx="4">
                  <c:v>-0.5714285714285714</c:v>
                </c:pt>
                <c:pt idx="5">
                  <c:v>0.2857142857142857</c:v>
                </c:pt>
                <c:pt idx="6">
                  <c:v>0.42857142857142855</c:v>
                </c:pt>
                <c:pt idx="7">
                  <c:v>0.7142857142857143</c:v>
                </c:pt>
                <c:pt idx="8">
                  <c:v>1.2857142857142858</c:v>
                </c:pt>
                <c:pt idx="9">
                  <c:v>2.4285714285714284</c:v>
                </c:pt>
                <c:pt idx="10">
                  <c:v>5.2857142857142856</c:v>
                </c:pt>
                <c:pt idx="11">
                  <c:v>6.1428571428571432</c:v>
                </c:pt>
                <c:pt idx="12">
                  <c:v>7.2857142857142856</c:v>
                </c:pt>
                <c:pt idx="13">
                  <c:v>8.7142857142857135</c:v>
                </c:pt>
                <c:pt idx="14">
                  <c:v>9</c:v>
                </c:pt>
                <c:pt idx="15">
                  <c:v>12.857142857142858</c:v>
                </c:pt>
                <c:pt idx="16">
                  <c:v>14.142857142857142</c:v>
                </c:pt>
                <c:pt idx="17">
                  <c:v>13.857142857142858</c:v>
                </c:pt>
                <c:pt idx="18">
                  <c:v>14.857142857142858</c:v>
                </c:pt>
                <c:pt idx="19">
                  <c:v>14.857142857142858</c:v>
                </c:pt>
                <c:pt idx="20">
                  <c:v>14.571428571428571</c:v>
                </c:pt>
                <c:pt idx="21">
                  <c:v>14.285714285714286</c:v>
                </c:pt>
                <c:pt idx="22">
                  <c:v>18.428571428571427</c:v>
                </c:pt>
                <c:pt idx="23">
                  <c:v>20</c:v>
                </c:pt>
                <c:pt idx="24">
                  <c:v>19.571428571428573</c:v>
                </c:pt>
                <c:pt idx="25">
                  <c:v>17.285714285714285</c:v>
                </c:pt>
                <c:pt idx="26">
                  <c:v>16</c:v>
                </c:pt>
                <c:pt idx="27">
                  <c:v>12.714285714285714</c:v>
                </c:pt>
                <c:pt idx="28">
                  <c:v>8.1428571428571423</c:v>
                </c:pt>
                <c:pt idx="29">
                  <c:v>-5.7142857142857144</c:v>
                </c:pt>
                <c:pt idx="30">
                  <c:v>-12.428571428571429</c:v>
                </c:pt>
                <c:pt idx="31">
                  <c:v>-16.285714285714285</c:v>
                </c:pt>
                <c:pt idx="32">
                  <c:v>-17.142857142857142</c:v>
                </c:pt>
                <c:pt idx="33">
                  <c:v>-19</c:v>
                </c:pt>
                <c:pt idx="34">
                  <c:v>-22</c:v>
                </c:pt>
                <c:pt idx="35">
                  <c:v>-23.428571428571427</c:v>
                </c:pt>
                <c:pt idx="36">
                  <c:v>-24.285714285714285</c:v>
                </c:pt>
                <c:pt idx="37">
                  <c:v>-23.571428571428573</c:v>
                </c:pt>
                <c:pt idx="38">
                  <c:v>-25</c:v>
                </c:pt>
                <c:pt idx="39">
                  <c:v>-25.714285714285715</c:v>
                </c:pt>
                <c:pt idx="40">
                  <c:v>-26</c:v>
                </c:pt>
                <c:pt idx="41">
                  <c:v>-23</c:v>
                </c:pt>
                <c:pt idx="42">
                  <c:v>-20.857142857142858</c:v>
                </c:pt>
                <c:pt idx="43">
                  <c:v>-18.714285714285715</c:v>
                </c:pt>
                <c:pt idx="44">
                  <c:v>-16</c:v>
                </c:pt>
                <c:pt idx="45">
                  <c:v>-9.5714285714285712</c:v>
                </c:pt>
                <c:pt idx="46">
                  <c:v>-3.7142857142857144</c:v>
                </c:pt>
                <c:pt idx="47">
                  <c:v>-7</c:v>
                </c:pt>
                <c:pt idx="48">
                  <c:v>-17.857142857142858</c:v>
                </c:pt>
                <c:pt idx="49">
                  <c:v>-19</c:v>
                </c:pt>
                <c:pt idx="50">
                  <c:v>-20</c:v>
                </c:pt>
                <c:pt idx="51">
                  <c:v>-22.428571428571427</c:v>
                </c:pt>
                <c:pt idx="52">
                  <c:v>-26.285714285714285</c:v>
                </c:pt>
                <c:pt idx="53">
                  <c:v>-34</c:v>
                </c:pt>
                <c:pt idx="54">
                  <c:v>-40.857142857142854</c:v>
                </c:pt>
                <c:pt idx="55">
                  <c:v>-31</c:v>
                </c:pt>
                <c:pt idx="56">
                  <c:v>-30.714285714285715</c:v>
                </c:pt>
                <c:pt idx="57">
                  <c:v>-31.428571428571427</c:v>
                </c:pt>
                <c:pt idx="58">
                  <c:v>-32</c:v>
                </c:pt>
                <c:pt idx="59">
                  <c:v>-34.142857142857146</c:v>
                </c:pt>
                <c:pt idx="60">
                  <c:v>-32.285714285714285</c:v>
                </c:pt>
                <c:pt idx="61">
                  <c:v>-22.571428571428573</c:v>
                </c:pt>
                <c:pt idx="62">
                  <c:v>-22.428571428571427</c:v>
                </c:pt>
                <c:pt idx="63">
                  <c:v>-22.142857142857142</c:v>
                </c:pt>
                <c:pt idx="64">
                  <c:v>-21.571428571428573</c:v>
                </c:pt>
                <c:pt idx="65">
                  <c:v>-20.285714285714285</c:v>
                </c:pt>
                <c:pt idx="66">
                  <c:v>-18</c:v>
                </c:pt>
                <c:pt idx="67">
                  <c:v>-17</c:v>
                </c:pt>
                <c:pt idx="68">
                  <c:v>-26.714285714285715</c:v>
                </c:pt>
                <c:pt idx="69">
                  <c:v>-25.285714285714285</c:v>
                </c:pt>
                <c:pt idx="70">
                  <c:v>-23.714285714285715</c:v>
                </c:pt>
                <c:pt idx="71">
                  <c:v>-21.857142857142858</c:v>
                </c:pt>
                <c:pt idx="72">
                  <c:v>-21.714285714285715</c:v>
                </c:pt>
                <c:pt idx="73">
                  <c:v>-21.714285714285715</c:v>
                </c:pt>
                <c:pt idx="74">
                  <c:v>-22.142857142857142</c:v>
                </c:pt>
                <c:pt idx="75">
                  <c:v>-10.857142857142858</c:v>
                </c:pt>
                <c:pt idx="76">
                  <c:v>-10.428571428571429</c:v>
                </c:pt>
                <c:pt idx="77">
                  <c:v>-9.4285714285714288</c:v>
                </c:pt>
                <c:pt idx="78">
                  <c:v>-8.5714285714285712</c:v>
                </c:pt>
                <c:pt idx="79">
                  <c:v>-7.5714285714285712</c:v>
                </c:pt>
                <c:pt idx="80">
                  <c:v>-6</c:v>
                </c:pt>
                <c:pt idx="81">
                  <c:v>-4.1428571428571432</c:v>
                </c:pt>
                <c:pt idx="82">
                  <c:v>-3</c:v>
                </c:pt>
                <c:pt idx="83">
                  <c:v>-2</c:v>
                </c:pt>
                <c:pt idx="84">
                  <c:v>-1.1428571428571428</c:v>
                </c:pt>
                <c:pt idx="85">
                  <c:v>-0.5714285714285714</c:v>
                </c:pt>
                <c:pt idx="86">
                  <c:v>-0.7142857142857143</c:v>
                </c:pt>
                <c:pt idx="87">
                  <c:v>-1.4285714285714286</c:v>
                </c:pt>
                <c:pt idx="88">
                  <c:v>-1.5714285714285714</c:v>
                </c:pt>
                <c:pt idx="89">
                  <c:v>-1.4285714285714286</c:v>
                </c:pt>
                <c:pt idx="90">
                  <c:v>-1.1428571428571428</c:v>
                </c:pt>
                <c:pt idx="91">
                  <c:v>-0.2857142857142857</c:v>
                </c:pt>
                <c:pt idx="92">
                  <c:v>1.2857142857142858</c:v>
                </c:pt>
                <c:pt idx="93">
                  <c:v>2.1428571428571428</c:v>
                </c:pt>
                <c:pt idx="94">
                  <c:v>4.1428571428571432</c:v>
                </c:pt>
                <c:pt idx="95">
                  <c:v>7.1428571428571432</c:v>
                </c:pt>
                <c:pt idx="96">
                  <c:v>10.857142857142858</c:v>
                </c:pt>
                <c:pt idx="97">
                  <c:v>10.428571428571429</c:v>
                </c:pt>
                <c:pt idx="98">
                  <c:v>0</c:v>
                </c:pt>
                <c:pt idx="99">
                  <c:v>-0.5714285714285714</c:v>
                </c:pt>
                <c:pt idx="100">
                  <c:v>-0.42857142857142855</c:v>
                </c:pt>
                <c:pt idx="101">
                  <c:v>-2.1428571428571428</c:v>
                </c:pt>
                <c:pt idx="102">
                  <c:v>-4.8571428571428568</c:v>
                </c:pt>
                <c:pt idx="103">
                  <c:v>-8.4285714285714288</c:v>
                </c:pt>
                <c:pt idx="104">
                  <c:v>-8.2857142857142865</c:v>
                </c:pt>
                <c:pt idx="105">
                  <c:v>1.8571428571428572</c:v>
                </c:pt>
                <c:pt idx="106">
                  <c:v>1.2857142857142858</c:v>
                </c:pt>
                <c:pt idx="107">
                  <c:v>0.42857142857142855</c:v>
                </c:pt>
                <c:pt idx="108">
                  <c:v>0.2857142857142857</c:v>
                </c:pt>
                <c:pt idx="109">
                  <c:v>0.42857142857142855</c:v>
                </c:pt>
                <c:pt idx="110">
                  <c:v>1</c:v>
                </c:pt>
                <c:pt idx="111">
                  <c:v>1.7142857142857142</c:v>
                </c:pt>
                <c:pt idx="112">
                  <c:v>1.8571428571428572</c:v>
                </c:pt>
                <c:pt idx="113">
                  <c:v>2.1428571428571428</c:v>
                </c:pt>
                <c:pt idx="114">
                  <c:v>2.4285714285714284</c:v>
                </c:pt>
                <c:pt idx="115">
                  <c:v>2.7142857142857144</c:v>
                </c:pt>
                <c:pt idx="116">
                  <c:v>2.8571428571428572</c:v>
                </c:pt>
                <c:pt idx="117">
                  <c:v>2.5714285714285716</c:v>
                </c:pt>
                <c:pt idx="118">
                  <c:v>2.2857142857142856</c:v>
                </c:pt>
                <c:pt idx="119">
                  <c:v>2.1428571428571428</c:v>
                </c:pt>
                <c:pt idx="120">
                  <c:v>2.1428571428571428</c:v>
                </c:pt>
                <c:pt idx="121">
                  <c:v>2</c:v>
                </c:pt>
                <c:pt idx="122">
                  <c:v>1.8571428571428572</c:v>
                </c:pt>
                <c:pt idx="123">
                  <c:v>1.8571428571428572</c:v>
                </c:pt>
                <c:pt idx="124">
                  <c:v>1.7142857142857142</c:v>
                </c:pt>
                <c:pt idx="125">
                  <c:v>1.4285714285714286</c:v>
                </c:pt>
                <c:pt idx="126">
                  <c:v>1.1428571428571428</c:v>
                </c:pt>
                <c:pt idx="127">
                  <c:v>0.5714285714285714</c:v>
                </c:pt>
                <c:pt idx="128">
                  <c:v>0.5714285714285714</c:v>
                </c:pt>
                <c:pt idx="129">
                  <c:v>0.7142857142857143</c:v>
                </c:pt>
                <c:pt idx="130">
                  <c:v>0.5714285714285714</c:v>
                </c:pt>
                <c:pt idx="131">
                  <c:v>0.5714285714285714</c:v>
                </c:pt>
                <c:pt idx="132">
                  <c:v>0.7142857142857143</c:v>
                </c:pt>
                <c:pt idx="133">
                  <c:v>0.5714285714285714</c:v>
                </c:pt>
                <c:pt idx="134">
                  <c:v>0.7142857142857143</c:v>
                </c:pt>
                <c:pt idx="135">
                  <c:v>0.5714285714285714</c:v>
                </c:pt>
                <c:pt idx="136">
                  <c:v>0.2857142857142857</c:v>
                </c:pt>
                <c:pt idx="137">
                  <c:v>0.14285714285714285</c:v>
                </c:pt>
                <c:pt idx="138">
                  <c:v>0</c:v>
                </c:pt>
                <c:pt idx="139">
                  <c:v>-0.2857142857142857</c:v>
                </c:pt>
                <c:pt idx="140">
                  <c:v>-0.14285714285714285</c:v>
                </c:pt>
                <c:pt idx="141">
                  <c:v>-0.14285714285714285</c:v>
                </c:pt>
                <c:pt idx="142">
                  <c:v>0</c:v>
                </c:pt>
                <c:pt idx="143">
                  <c:v>0.14285714285714285</c:v>
                </c:pt>
                <c:pt idx="144">
                  <c:v>0.2857142857142857</c:v>
                </c:pt>
                <c:pt idx="145">
                  <c:v>0.14285714285714285</c:v>
                </c:pt>
                <c:pt idx="146">
                  <c:v>0.5714285714285714</c:v>
                </c:pt>
                <c:pt idx="147">
                  <c:v>0</c:v>
                </c:pt>
                <c:pt idx="148">
                  <c:v>-1.4285714285714286</c:v>
                </c:pt>
                <c:pt idx="149">
                  <c:v>-2</c:v>
                </c:pt>
                <c:pt idx="150">
                  <c:v>-2.5714285714285716</c:v>
                </c:pt>
                <c:pt idx="151">
                  <c:v>-3</c:v>
                </c:pt>
                <c:pt idx="152">
                  <c:v>-3.2857142857142856</c:v>
                </c:pt>
                <c:pt idx="153">
                  <c:v>-4</c:v>
                </c:pt>
                <c:pt idx="154">
                  <c:v>-4.1428571428571432</c:v>
                </c:pt>
                <c:pt idx="155">
                  <c:v>-4.4285714285714288</c:v>
                </c:pt>
                <c:pt idx="156">
                  <c:v>-4.7142857142857144</c:v>
                </c:pt>
                <c:pt idx="157">
                  <c:v>-4.7142857142857144</c:v>
                </c:pt>
                <c:pt idx="158">
                  <c:v>-4.4285714285714288</c:v>
                </c:pt>
                <c:pt idx="159">
                  <c:v>-5.1428571428571432</c:v>
                </c:pt>
                <c:pt idx="160">
                  <c:v>-5.5714285714285712</c:v>
                </c:pt>
                <c:pt idx="161">
                  <c:v>-5.2857142857142856</c:v>
                </c:pt>
                <c:pt idx="162">
                  <c:v>-4.7142857142857144</c:v>
                </c:pt>
                <c:pt idx="163">
                  <c:v>-3.7142857142857144</c:v>
                </c:pt>
                <c:pt idx="164">
                  <c:v>-3.1428571428571428</c:v>
                </c:pt>
                <c:pt idx="165">
                  <c:v>-2.7142857142857144</c:v>
                </c:pt>
                <c:pt idx="166">
                  <c:v>-1.1428571428571428</c:v>
                </c:pt>
                <c:pt idx="167">
                  <c:v>-0.2857142857142857</c:v>
                </c:pt>
                <c:pt idx="168">
                  <c:v>0</c:v>
                </c:pt>
                <c:pt idx="169">
                  <c:v>1.1428571428571428</c:v>
                </c:pt>
                <c:pt idx="170">
                  <c:v>1.1428571428571428</c:v>
                </c:pt>
                <c:pt idx="171">
                  <c:v>1.7142857142857142</c:v>
                </c:pt>
                <c:pt idx="172">
                  <c:v>1.8571428571428572</c:v>
                </c:pt>
                <c:pt idx="173">
                  <c:v>2</c:v>
                </c:pt>
                <c:pt idx="174">
                  <c:v>2.1428571428571428</c:v>
                </c:pt>
                <c:pt idx="175">
                  <c:v>2.2857142857142856</c:v>
                </c:pt>
                <c:pt idx="176">
                  <c:v>2.7142857142857144</c:v>
                </c:pt>
                <c:pt idx="177">
                  <c:v>3</c:v>
                </c:pt>
                <c:pt idx="178">
                  <c:v>2.7142857142857144</c:v>
                </c:pt>
                <c:pt idx="179">
                  <c:v>2.5714285714285716</c:v>
                </c:pt>
                <c:pt idx="180">
                  <c:v>2.4285714285714284</c:v>
                </c:pt>
                <c:pt idx="181">
                  <c:v>2.4285714285714284</c:v>
                </c:pt>
                <c:pt idx="182">
                  <c:v>2.1428571428571428</c:v>
                </c:pt>
                <c:pt idx="183">
                  <c:v>2</c:v>
                </c:pt>
                <c:pt idx="184">
                  <c:v>1.8571428571428572</c:v>
                </c:pt>
                <c:pt idx="185">
                  <c:v>1.7142857142857142</c:v>
                </c:pt>
                <c:pt idx="186">
                  <c:v>1.5714285714285714</c:v>
                </c:pt>
                <c:pt idx="187">
                  <c:v>1.4285714285714286</c:v>
                </c:pt>
                <c:pt idx="188">
                  <c:v>1.2857142857142858</c:v>
                </c:pt>
                <c:pt idx="189">
                  <c:v>1.4285714285714286</c:v>
                </c:pt>
                <c:pt idx="190">
                  <c:v>1.2857142857142858</c:v>
                </c:pt>
                <c:pt idx="191">
                  <c:v>0.8571428571428571</c:v>
                </c:pt>
                <c:pt idx="192">
                  <c:v>1.5714285714285714</c:v>
                </c:pt>
                <c:pt idx="193">
                  <c:v>1.7142857142857142</c:v>
                </c:pt>
                <c:pt idx="194">
                  <c:v>1.5714285714285714</c:v>
                </c:pt>
                <c:pt idx="195">
                  <c:v>1.2857142857142858</c:v>
                </c:pt>
                <c:pt idx="196">
                  <c:v>1.1428571428571428</c:v>
                </c:pt>
                <c:pt idx="197">
                  <c:v>0.5714285714285714</c:v>
                </c:pt>
                <c:pt idx="198">
                  <c:v>0.5714285714285714</c:v>
                </c:pt>
                <c:pt idx="199">
                  <c:v>-0.42857142857142855</c:v>
                </c:pt>
                <c:pt idx="200">
                  <c:v>-1</c:v>
                </c:pt>
                <c:pt idx="201">
                  <c:v>-1.2857142857142858</c:v>
                </c:pt>
                <c:pt idx="202">
                  <c:v>-1</c:v>
                </c:pt>
                <c:pt idx="203">
                  <c:v>-0.2857142857142857</c:v>
                </c:pt>
                <c:pt idx="204">
                  <c:v>0.7142857142857143</c:v>
                </c:pt>
                <c:pt idx="205">
                  <c:v>1.8571428571428572</c:v>
                </c:pt>
                <c:pt idx="206">
                  <c:v>3.8571428571428572</c:v>
                </c:pt>
                <c:pt idx="207">
                  <c:v>6.2857142857142856</c:v>
                </c:pt>
                <c:pt idx="208">
                  <c:v>8.7142857142857135</c:v>
                </c:pt>
                <c:pt idx="209">
                  <c:v>10.285714285714286</c:v>
                </c:pt>
                <c:pt idx="210">
                  <c:v>8.2857142857142865</c:v>
                </c:pt>
                <c:pt idx="211">
                  <c:v>0.5714285714285714</c:v>
                </c:pt>
                <c:pt idx="212">
                  <c:v>-11.142857142857142</c:v>
                </c:pt>
                <c:pt idx="213">
                  <c:v>-16.285714285714285</c:v>
                </c:pt>
                <c:pt idx="214">
                  <c:v>-20.857142857142858</c:v>
                </c:pt>
                <c:pt idx="215">
                  <c:v>-24.714285714285715</c:v>
                </c:pt>
                <c:pt idx="216">
                  <c:v>-25.714285714285715</c:v>
                </c:pt>
                <c:pt idx="217">
                  <c:v>-25.714285714285715</c:v>
                </c:pt>
                <c:pt idx="218">
                  <c:v>-22.428571428571427</c:v>
                </c:pt>
                <c:pt idx="219">
                  <c:v>-15</c:v>
                </c:pt>
                <c:pt idx="220">
                  <c:v>-24.571428571428573</c:v>
                </c:pt>
                <c:pt idx="221">
                  <c:v>-24.571428571428573</c:v>
                </c:pt>
                <c:pt idx="222">
                  <c:v>-24.285714285714285</c:v>
                </c:pt>
                <c:pt idx="223">
                  <c:v>-26</c:v>
                </c:pt>
                <c:pt idx="224">
                  <c:v>-26.428571428571427</c:v>
                </c:pt>
                <c:pt idx="225">
                  <c:v>-27</c:v>
                </c:pt>
                <c:pt idx="226">
                  <c:v>-26.142857142857142</c:v>
                </c:pt>
                <c:pt idx="227">
                  <c:v>-15.428571428571429</c:v>
                </c:pt>
                <c:pt idx="228">
                  <c:v>-15</c:v>
                </c:pt>
                <c:pt idx="229">
                  <c:v>-15.571428571428571</c:v>
                </c:pt>
                <c:pt idx="230">
                  <c:v>-16.285714285714285</c:v>
                </c:pt>
                <c:pt idx="231">
                  <c:v>-17</c:v>
                </c:pt>
                <c:pt idx="232">
                  <c:v>-16.142857142857142</c:v>
                </c:pt>
                <c:pt idx="233">
                  <c:v>-15.857142857142858</c:v>
                </c:pt>
                <c:pt idx="234">
                  <c:v>-15.714285714285714</c:v>
                </c:pt>
                <c:pt idx="235">
                  <c:v>-15.428571428571429</c:v>
                </c:pt>
                <c:pt idx="236">
                  <c:v>-15.142857142857142</c:v>
                </c:pt>
                <c:pt idx="237">
                  <c:v>-14.857142857142858</c:v>
                </c:pt>
                <c:pt idx="238">
                  <c:v>-13.428571428571429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B3-4C50-9C77-52596F450A08}"/>
            </c:ext>
          </c:extLst>
        </c:ser>
        <c:ser>
          <c:idx val="3"/>
          <c:order val="3"/>
          <c:tx>
            <c:strRef>
              <c:f>'Google Mobility Report'!$E$1</c:f>
              <c:strCache>
                <c:ptCount val="1"/>
                <c:pt idx="0">
                  <c:v>Retail &amp; Recreation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'Google Mobility Report'!$A$2:$A$240</c:f>
              <c:numCache>
                <c:formatCode>dd\-mm\-yyyy</c:formatCode>
                <c:ptCount val="239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</c:numCache>
            </c:numRef>
          </c:cat>
          <c:val>
            <c:numRef>
              <c:f>'Google Mobility Report'!$E$2:$E$240</c:f>
              <c:numCache>
                <c:formatCode>General</c:formatCode>
                <c:ptCount val="239"/>
                <c:pt idx="0">
                  <c:v>3.5714285714285716</c:v>
                </c:pt>
                <c:pt idx="1">
                  <c:v>1.4285714285714286</c:v>
                </c:pt>
                <c:pt idx="2">
                  <c:v>1.2857142857142858</c:v>
                </c:pt>
                <c:pt idx="3">
                  <c:v>0.8571428571428571</c:v>
                </c:pt>
                <c:pt idx="4">
                  <c:v>0.8571428571428571</c:v>
                </c:pt>
                <c:pt idx="5">
                  <c:v>1.8571428571428572</c:v>
                </c:pt>
                <c:pt idx="6">
                  <c:v>2</c:v>
                </c:pt>
                <c:pt idx="7">
                  <c:v>2.2857142857142856</c:v>
                </c:pt>
                <c:pt idx="8">
                  <c:v>2.5714285714285716</c:v>
                </c:pt>
                <c:pt idx="9">
                  <c:v>3.5714285714285716</c:v>
                </c:pt>
                <c:pt idx="10">
                  <c:v>7.8571428571428568</c:v>
                </c:pt>
                <c:pt idx="11">
                  <c:v>7.5714285714285712</c:v>
                </c:pt>
                <c:pt idx="12">
                  <c:v>7.5714285714285712</c:v>
                </c:pt>
                <c:pt idx="13">
                  <c:v>7.1428571428571432</c:v>
                </c:pt>
                <c:pt idx="14">
                  <c:v>5.4285714285714288</c:v>
                </c:pt>
                <c:pt idx="15">
                  <c:v>5.8571428571428568</c:v>
                </c:pt>
                <c:pt idx="16">
                  <c:v>5.7142857142857144</c:v>
                </c:pt>
                <c:pt idx="17">
                  <c:v>1.5714285714285714</c:v>
                </c:pt>
                <c:pt idx="18">
                  <c:v>1.4285714285714286</c:v>
                </c:pt>
                <c:pt idx="19">
                  <c:v>0.42857142857142855</c:v>
                </c:pt>
                <c:pt idx="20">
                  <c:v>-2.7142857142857144</c:v>
                </c:pt>
                <c:pt idx="21">
                  <c:v>-6</c:v>
                </c:pt>
                <c:pt idx="22">
                  <c:v>-11.285714285714286</c:v>
                </c:pt>
                <c:pt idx="23">
                  <c:v>-17.142857142857142</c:v>
                </c:pt>
                <c:pt idx="24">
                  <c:v>-23</c:v>
                </c:pt>
                <c:pt idx="25">
                  <c:v>-30.571428571428573</c:v>
                </c:pt>
                <c:pt idx="26">
                  <c:v>-38.428571428571431</c:v>
                </c:pt>
                <c:pt idx="27">
                  <c:v>-44.285714285714285</c:v>
                </c:pt>
                <c:pt idx="28">
                  <c:v>-50.142857142857146</c:v>
                </c:pt>
                <c:pt idx="29">
                  <c:v>-56.714285714285715</c:v>
                </c:pt>
                <c:pt idx="30">
                  <c:v>-60.571428571428569</c:v>
                </c:pt>
                <c:pt idx="31">
                  <c:v>-63.571428571428569</c:v>
                </c:pt>
                <c:pt idx="32">
                  <c:v>-64.714285714285708</c:v>
                </c:pt>
                <c:pt idx="33">
                  <c:v>-65.428571428571431</c:v>
                </c:pt>
                <c:pt idx="34">
                  <c:v>-67.285714285714292</c:v>
                </c:pt>
                <c:pt idx="35">
                  <c:v>-68.142857142857139</c:v>
                </c:pt>
                <c:pt idx="36">
                  <c:v>-69.142857142857139</c:v>
                </c:pt>
                <c:pt idx="37">
                  <c:v>-70</c:v>
                </c:pt>
                <c:pt idx="38">
                  <c:v>-71.714285714285708</c:v>
                </c:pt>
                <c:pt idx="39">
                  <c:v>-74.285714285714292</c:v>
                </c:pt>
                <c:pt idx="40">
                  <c:v>-76.714285714285708</c:v>
                </c:pt>
                <c:pt idx="41">
                  <c:v>-77.285714285714292</c:v>
                </c:pt>
                <c:pt idx="42">
                  <c:v>-77.857142857142861</c:v>
                </c:pt>
                <c:pt idx="43">
                  <c:v>-78</c:v>
                </c:pt>
                <c:pt idx="44">
                  <c:v>-79.142857142857139</c:v>
                </c:pt>
                <c:pt idx="45">
                  <c:v>-79.142857142857139</c:v>
                </c:pt>
                <c:pt idx="46">
                  <c:v>-77.857142857142861</c:v>
                </c:pt>
                <c:pt idx="47">
                  <c:v>-79</c:v>
                </c:pt>
                <c:pt idx="48">
                  <c:v>-81.428571428571431</c:v>
                </c:pt>
                <c:pt idx="49">
                  <c:v>-82.285714285714292</c:v>
                </c:pt>
                <c:pt idx="50">
                  <c:v>-82.428571428571431</c:v>
                </c:pt>
                <c:pt idx="51">
                  <c:v>-82.857142857142861</c:v>
                </c:pt>
                <c:pt idx="52">
                  <c:v>-83.571428571428569</c:v>
                </c:pt>
                <c:pt idx="53">
                  <c:v>-85.285714285714292</c:v>
                </c:pt>
                <c:pt idx="54">
                  <c:v>-86.142857142857139</c:v>
                </c:pt>
                <c:pt idx="55">
                  <c:v>-83.142857142857139</c:v>
                </c:pt>
                <c:pt idx="56">
                  <c:v>-81.714285714285708</c:v>
                </c:pt>
                <c:pt idx="57">
                  <c:v>-81.142857142857139</c:v>
                </c:pt>
                <c:pt idx="58">
                  <c:v>-79.714285714285708</c:v>
                </c:pt>
                <c:pt idx="59">
                  <c:v>-78.571428571428569</c:v>
                </c:pt>
                <c:pt idx="60">
                  <c:v>-76.571428571428569</c:v>
                </c:pt>
                <c:pt idx="61">
                  <c:v>-72.714285714285708</c:v>
                </c:pt>
                <c:pt idx="62">
                  <c:v>-71.571428571428569</c:v>
                </c:pt>
                <c:pt idx="63">
                  <c:v>-70.571428571428569</c:v>
                </c:pt>
                <c:pt idx="64">
                  <c:v>-70.142857142857139</c:v>
                </c:pt>
                <c:pt idx="65">
                  <c:v>-68.571428571428569</c:v>
                </c:pt>
                <c:pt idx="66">
                  <c:v>-67.285714285714292</c:v>
                </c:pt>
                <c:pt idx="67">
                  <c:v>-67</c:v>
                </c:pt>
                <c:pt idx="68">
                  <c:v>-70.571428571428569</c:v>
                </c:pt>
                <c:pt idx="69">
                  <c:v>-69.142857142857139</c:v>
                </c:pt>
                <c:pt idx="70">
                  <c:v>-67.285714285714292</c:v>
                </c:pt>
                <c:pt idx="71">
                  <c:v>-65.285714285714292</c:v>
                </c:pt>
                <c:pt idx="72">
                  <c:v>-64.142857142857139</c:v>
                </c:pt>
                <c:pt idx="73">
                  <c:v>-62.714285714285715</c:v>
                </c:pt>
                <c:pt idx="74">
                  <c:v>-61</c:v>
                </c:pt>
                <c:pt idx="75">
                  <c:v>-55</c:v>
                </c:pt>
                <c:pt idx="76">
                  <c:v>-53.285714285714285</c:v>
                </c:pt>
                <c:pt idx="77">
                  <c:v>-51.571428571428569</c:v>
                </c:pt>
                <c:pt idx="78">
                  <c:v>-50.142857142857146</c:v>
                </c:pt>
                <c:pt idx="79">
                  <c:v>-48.142857142857146</c:v>
                </c:pt>
                <c:pt idx="80">
                  <c:v>-46.428571428571431</c:v>
                </c:pt>
                <c:pt idx="81">
                  <c:v>-44</c:v>
                </c:pt>
                <c:pt idx="82">
                  <c:v>-42.142857142857146</c:v>
                </c:pt>
                <c:pt idx="83">
                  <c:v>-41</c:v>
                </c:pt>
                <c:pt idx="84">
                  <c:v>-40</c:v>
                </c:pt>
                <c:pt idx="85">
                  <c:v>-39.428571428571431</c:v>
                </c:pt>
                <c:pt idx="86">
                  <c:v>-39</c:v>
                </c:pt>
                <c:pt idx="87">
                  <c:v>-38.285714285714285</c:v>
                </c:pt>
                <c:pt idx="88">
                  <c:v>-37.857142857142854</c:v>
                </c:pt>
                <c:pt idx="89">
                  <c:v>-37</c:v>
                </c:pt>
                <c:pt idx="90">
                  <c:v>-36.285714285714285</c:v>
                </c:pt>
                <c:pt idx="91">
                  <c:v>-35.142857142857146</c:v>
                </c:pt>
                <c:pt idx="92">
                  <c:v>-33.285714285714285</c:v>
                </c:pt>
                <c:pt idx="93">
                  <c:v>-32.428571428571431</c:v>
                </c:pt>
                <c:pt idx="94">
                  <c:v>-30.857142857142858</c:v>
                </c:pt>
                <c:pt idx="95">
                  <c:v>-29.285714285714285</c:v>
                </c:pt>
                <c:pt idx="96">
                  <c:v>-27.142857142857142</c:v>
                </c:pt>
                <c:pt idx="97">
                  <c:v>-28</c:v>
                </c:pt>
                <c:pt idx="98">
                  <c:v>-33.285714285714285</c:v>
                </c:pt>
                <c:pt idx="99">
                  <c:v>-32.428571428571431</c:v>
                </c:pt>
                <c:pt idx="100">
                  <c:v>-31.571428571428573</c:v>
                </c:pt>
                <c:pt idx="101">
                  <c:v>-31.285714285714285</c:v>
                </c:pt>
                <c:pt idx="102">
                  <c:v>-31.142857142857142</c:v>
                </c:pt>
                <c:pt idx="103">
                  <c:v>-31.857142857142858</c:v>
                </c:pt>
                <c:pt idx="104">
                  <c:v>-29.571428571428573</c:v>
                </c:pt>
                <c:pt idx="105">
                  <c:v>-22.714285714285715</c:v>
                </c:pt>
                <c:pt idx="106">
                  <c:v>-22.142857142857142</c:v>
                </c:pt>
                <c:pt idx="107">
                  <c:v>-22</c:v>
                </c:pt>
                <c:pt idx="108">
                  <c:v>-21.714285714285715</c:v>
                </c:pt>
                <c:pt idx="109">
                  <c:v>-21.142857142857142</c:v>
                </c:pt>
                <c:pt idx="110">
                  <c:v>-20.428571428571427</c:v>
                </c:pt>
                <c:pt idx="111">
                  <c:v>-19.571428571428573</c:v>
                </c:pt>
                <c:pt idx="112">
                  <c:v>-19</c:v>
                </c:pt>
                <c:pt idx="113">
                  <c:v>-18.571428571428573</c:v>
                </c:pt>
                <c:pt idx="114">
                  <c:v>-17.857142857142858</c:v>
                </c:pt>
                <c:pt idx="115">
                  <c:v>-17.285714285714285</c:v>
                </c:pt>
                <c:pt idx="116">
                  <c:v>-16.857142857142858</c:v>
                </c:pt>
                <c:pt idx="117">
                  <c:v>-16.714285714285715</c:v>
                </c:pt>
                <c:pt idx="118">
                  <c:v>-16.571428571428573</c:v>
                </c:pt>
                <c:pt idx="119">
                  <c:v>-16.428571428571427</c:v>
                </c:pt>
                <c:pt idx="120">
                  <c:v>-16</c:v>
                </c:pt>
                <c:pt idx="121">
                  <c:v>-16</c:v>
                </c:pt>
                <c:pt idx="122">
                  <c:v>-16</c:v>
                </c:pt>
                <c:pt idx="123">
                  <c:v>-16</c:v>
                </c:pt>
                <c:pt idx="124">
                  <c:v>-16</c:v>
                </c:pt>
                <c:pt idx="125">
                  <c:v>-16.142857142857142</c:v>
                </c:pt>
                <c:pt idx="126">
                  <c:v>-16.714285714285715</c:v>
                </c:pt>
                <c:pt idx="127">
                  <c:v>-17.571428571428573</c:v>
                </c:pt>
                <c:pt idx="128">
                  <c:v>-17.714285714285715</c:v>
                </c:pt>
                <c:pt idx="129">
                  <c:v>-17.714285714285715</c:v>
                </c:pt>
                <c:pt idx="130">
                  <c:v>-17.285714285714285</c:v>
                </c:pt>
                <c:pt idx="131">
                  <c:v>-17.142857142857142</c:v>
                </c:pt>
                <c:pt idx="132">
                  <c:v>-17.142857142857142</c:v>
                </c:pt>
                <c:pt idx="133">
                  <c:v>-17.428571428571427</c:v>
                </c:pt>
                <c:pt idx="134">
                  <c:v>-17.714285714285715</c:v>
                </c:pt>
                <c:pt idx="135">
                  <c:v>-18</c:v>
                </c:pt>
                <c:pt idx="136">
                  <c:v>-18.714285714285715</c:v>
                </c:pt>
                <c:pt idx="137">
                  <c:v>-20</c:v>
                </c:pt>
                <c:pt idx="138">
                  <c:v>-21</c:v>
                </c:pt>
                <c:pt idx="139">
                  <c:v>-22.428571428571427</c:v>
                </c:pt>
                <c:pt idx="140">
                  <c:v>-23.142857142857142</c:v>
                </c:pt>
                <c:pt idx="141">
                  <c:v>-23.714285714285715</c:v>
                </c:pt>
                <c:pt idx="142">
                  <c:v>-24.142857142857142</c:v>
                </c:pt>
                <c:pt idx="143">
                  <c:v>-24.142857142857142</c:v>
                </c:pt>
                <c:pt idx="144">
                  <c:v>-24</c:v>
                </c:pt>
                <c:pt idx="145">
                  <c:v>-23.857142857142858</c:v>
                </c:pt>
                <c:pt idx="146">
                  <c:v>-23.142857142857142</c:v>
                </c:pt>
                <c:pt idx="147">
                  <c:v>-23.428571428571427</c:v>
                </c:pt>
                <c:pt idx="148">
                  <c:v>-24.857142857142858</c:v>
                </c:pt>
                <c:pt idx="149">
                  <c:v>-24.714285714285715</c:v>
                </c:pt>
                <c:pt idx="150">
                  <c:v>-24.714285714285715</c:v>
                </c:pt>
                <c:pt idx="151">
                  <c:v>-24.857142857142858</c:v>
                </c:pt>
                <c:pt idx="152">
                  <c:v>-25.142857142857142</c:v>
                </c:pt>
                <c:pt idx="153">
                  <c:v>-25.571428571428573</c:v>
                </c:pt>
                <c:pt idx="154">
                  <c:v>-25.571428571428573</c:v>
                </c:pt>
                <c:pt idx="155">
                  <c:v>-25.571428571428573</c:v>
                </c:pt>
                <c:pt idx="156">
                  <c:v>-26</c:v>
                </c:pt>
                <c:pt idx="157">
                  <c:v>-26.142857142857142</c:v>
                </c:pt>
                <c:pt idx="158">
                  <c:v>-26</c:v>
                </c:pt>
                <c:pt idx="159">
                  <c:v>-27.285714285714285</c:v>
                </c:pt>
                <c:pt idx="160">
                  <c:v>-28.142857142857142</c:v>
                </c:pt>
                <c:pt idx="161">
                  <c:v>-27.571428571428573</c:v>
                </c:pt>
                <c:pt idx="162">
                  <c:v>-26.285714285714285</c:v>
                </c:pt>
                <c:pt idx="163">
                  <c:v>-24.714285714285715</c:v>
                </c:pt>
                <c:pt idx="164">
                  <c:v>-23.571428571428573</c:v>
                </c:pt>
                <c:pt idx="165">
                  <c:v>-22.285714285714285</c:v>
                </c:pt>
                <c:pt idx="166">
                  <c:v>-19.285714285714285</c:v>
                </c:pt>
                <c:pt idx="167">
                  <c:v>-17.142857142857142</c:v>
                </c:pt>
                <c:pt idx="168">
                  <c:v>-16.428571428571427</c:v>
                </c:pt>
                <c:pt idx="169">
                  <c:v>-15</c:v>
                </c:pt>
                <c:pt idx="170">
                  <c:v>-14.857142857142858</c:v>
                </c:pt>
                <c:pt idx="171">
                  <c:v>-14.142857142857142</c:v>
                </c:pt>
                <c:pt idx="172">
                  <c:v>-13.714285714285714</c:v>
                </c:pt>
                <c:pt idx="173">
                  <c:v>-13.428571428571429</c:v>
                </c:pt>
                <c:pt idx="174">
                  <c:v>-13</c:v>
                </c:pt>
                <c:pt idx="175">
                  <c:v>-12.714285714285714</c:v>
                </c:pt>
                <c:pt idx="176">
                  <c:v>-12.285714285714286</c:v>
                </c:pt>
                <c:pt idx="177">
                  <c:v>-12</c:v>
                </c:pt>
                <c:pt idx="178">
                  <c:v>-12.142857142857142</c:v>
                </c:pt>
                <c:pt idx="179">
                  <c:v>-12.285714285714286</c:v>
                </c:pt>
                <c:pt idx="180">
                  <c:v>-12.285714285714286</c:v>
                </c:pt>
                <c:pt idx="181">
                  <c:v>-12.142857142857142</c:v>
                </c:pt>
                <c:pt idx="182">
                  <c:v>-12.142857142857142</c:v>
                </c:pt>
                <c:pt idx="183">
                  <c:v>-12</c:v>
                </c:pt>
                <c:pt idx="184">
                  <c:v>-11.857142857142858</c:v>
                </c:pt>
                <c:pt idx="185">
                  <c:v>-11.714285714285714</c:v>
                </c:pt>
                <c:pt idx="186">
                  <c:v>-11.428571428571429</c:v>
                </c:pt>
                <c:pt idx="187">
                  <c:v>-11.285714285714286</c:v>
                </c:pt>
                <c:pt idx="188">
                  <c:v>-11</c:v>
                </c:pt>
                <c:pt idx="189">
                  <c:v>-10.857142857142858</c:v>
                </c:pt>
                <c:pt idx="190">
                  <c:v>-10.857142857142858</c:v>
                </c:pt>
                <c:pt idx="191">
                  <c:v>-11</c:v>
                </c:pt>
                <c:pt idx="192">
                  <c:v>-10.857142857142858</c:v>
                </c:pt>
                <c:pt idx="193">
                  <c:v>-11.714285714285714</c:v>
                </c:pt>
                <c:pt idx="194">
                  <c:v>-12.857142857142858</c:v>
                </c:pt>
                <c:pt idx="195">
                  <c:v>-14.142857142857142</c:v>
                </c:pt>
                <c:pt idx="196">
                  <c:v>-14.857142857142858</c:v>
                </c:pt>
                <c:pt idx="197">
                  <c:v>-16.285714285714285</c:v>
                </c:pt>
                <c:pt idx="198">
                  <c:v>-17.428571428571427</c:v>
                </c:pt>
                <c:pt idx="199">
                  <c:v>-18.857142857142858</c:v>
                </c:pt>
                <c:pt idx="200">
                  <c:v>-19.428571428571427</c:v>
                </c:pt>
                <c:pt idx="201">
                  <c:v>-19.714285714285715</c:v>
                </c:pt>
                <c:pt idx="202">
                  <c:v>-19.571428571428573</c:v>
                </c:pt>
                <c:pt idx="203">
                  <c:v>-19.142857142857142</c:v>
                </c:pt>
                <c:pt idx="204">
                  <c:v>-18.428571428571427</c:v>
                </c:pt>
                <c:pt idx="205">
                  <c:v>-17.857142857142858</c:v>
                </c:pt>
                <c:pt idx="206">
                  <c:v>-16.857142857142858</c:v>
                </c:pt>
                <c:pt idx="207">
                  <c:v>-15.714285714285714</c:v>
                </c:pt>
                <c:pt idx="208">
                  <c:v>-14.428571428571429</c:v>
                </c:pt>
                <c:pt idx="209">
                  <c:v>-13.714285714285714</c:v>
                </c:pt>
                <c:pt idx="210">
                  <c:v>-17.285714285714285</c:v>
                </c:pt>
                <c:pt idx="211">
                  <c:v>-25.285714285714285</c:v>
                </c:pt>
                <c:pt idx="212">
                  <c:v>-35.714285714285715</c:v>
                </c:pt>
                <c:pt idx="213">
                  <c:v>-42.714285714285715</c:v>
                </c:pt>
                <c:pt idx="214">
                  <c:v>-49.428571428571431</c:v>
                </c:pt>
                <c:pt idx="215">
                  <c:v>-56.285714285714285</c:v>
                </c:pt>
                <c:pt idx="216">
                  <c:v>-62</c:v>
                </c:pt>
                <c:pt idx="217">
                  <c:v>-64.714285714285708</c:v>
                </c:pt>
                <c:pt idx="218">
                  <c:v>-64</c:v>
                </c:pt>
                <c:pt idx="219">
                  <c:v>-61.857142857142854</c:v>
                </c:pt>
                <c:pt idx="220">
                  <c:v>-66.142857142857139</c:v>
                </c:pt>
                <c:pt idx="221">
                  <c:v>-66.571428571428569</c:v>
                </c:pt>
                <c:pt idx="222">
                  <c:v>-66.571428571428569</c:v>
                </c:pt>
                <c:pt idx="223">
                  <c:v>-67.142857142857139</c:v>
                </c:pt>
                <c:pt idx="224">
                  <c:v>-67.142857142857139</c:v>
                </c:pt>
                <c:pt idx="225">
                  <c:v>-66.714285714285708</c:v>
                </c:pt>
                <c:pt idx="226">
                  <c:v>-64.714285714285708</c:v>
                </c:pt>
                <c:pt idx="227">
                  <c:v>-60</c:v>
                </c:pt>
                <c:pt idx="228">
                  <c:v>-59.571428571428569</c:v>
                </c:pt>
                <c:pt idx="229">
                  <c:v>-59.571428571428569</c:v>
                </c:pt>
                <c:pt idx="230">
                  <c:v>-59.857142857142854</c:v>
                </c:pt>
                <c:pt idx="231">
                  <c:v>-60.142857142857146</c:v>
                </c:pt>
                <c:pt idx="232">
                  <c:v>-59.714285714285715</c:v>
                </c:pt>
                <c:pt idx="233">
                  <c:v>-59.142857142857146</c:v>
                </c:pt>
                <c:pt idx="234">
                  <c:v>-58.714285714285715</c:v>
                </c:pt>
                <c:pt idx="235">
                  <c:v>-58.142857142857146</c:v>
                </c:pt>
                <c:pt idx="236">
                  <c:v>-57.571428571428569</c:v>
                </c:pt>
                <c:pt idx="237">
                  <c:v>-56.857142857142854</c:v>
                </c:pt>
                <c:pt idx="238">
                  <c:v>-55.714285714285715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B3-4C50-9C77-52596F450A08}"/>
            </c:ext>
          </c:extLst>
        </c:ser>
        <c:ser>
          <c:idx val="4"/>
          <c:order val="4"/>
          <c:tx>
            <c:strRef>
              <c:f>'Google Mobility Report'!$F$1</c:f>
              <c:strCache>
                <c:ptCount val="1"/>
                <c:pt idx="0">
                  <c:v>Parks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'Google Mobility Report'!$A$2:$A$240</c:f>
              <c:numCache>
                <c:formatCode>dd\-mm\-yyyy</c:formatCode>
                <c:ptCount val="239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</c:numCache>
            </c:numRef>
          </c:cat>
          <c:val>
            <c:numRef>
              <c:f>'Google Mobility Report'!$F$2:$F$240</c:f>
              <c:numCache>
                <c:formatCode>General</c:formatCode>
                <c:ptCount val="239"/>
                <c:pt idx="0">
                  <c:v>19.428571428571427</c:v>
                </c:pt>
                <c:pt idx="1">
                  <c:v>8.4285714285714288</c:v>
                </c:pt>
                <c:pt idx="2">
                  <c:v>8</c:v>
                </c:pt>
                <c:pt idx="3">
                  <c:v>7</c:v>
                </c:pt>
                <c:pt idx="4">
                  <c:v>5.1428571428571432</c:v>
                </c:pt>
                <c:pt idx="5">
                  <c:v>9.8571428571428577</c:v>
                </c:pt>
                <c:pt idx="6">
                  <c:v>12</c:v>
                </c:pt>
                <c:pt idx="7">
                  <c:v>17.285714285714285</c:v>
                </c:pt>
                <c:pt idx="8">
                  <c:v>20.714285714285715</c:v>
                </c:pt>
                <c:pt idx="9">
                  <c:v>21.285714285714285</c:v>
                </c:pt>
                <c:pt idx="10">
                  <c:v>36</c:v>
                </c:pt>
                <c:pt idx="11">
                  <c:v>38.142857142857146</c:v>
                </c:pt>
                <c:pt idx="12">
                  <c:v>38.714285714285715</c:v>
                </c:pt>
                <c:pt idx="13">
                  <c:v>38.571428571428569</c:v>
                </c:pt>
                <c:pt idx="14">
                  <c:v>26</c:v>
                </c:pt>
                <c:pt idx="15">
                  <c:v>29.142857142857142</c:v>
                </c:pt>
                <c:pt idx="16">
                  <c:v>31.857142857142858</c:v>
                </c:pt>
                <c:pt idx="17">
                  <c:v>20.571428571428573</c:v>
                </c:pt>
                <c:pt idx="18">
                  <c:v>25.857142857142858</c:v>
                </c:pt>
                <c:pt idx="19">
                  <c:v>28.285714285714285</c:v>
                </c:pt>
                <c:pt idx="20">
                  <c:v>22.571428571428573</c:v>
                </c:pt>
                <c:pt idx="21">
                  <c:v>18.428571428571427</c:v>
                </c:pt>
                <c:pt idx="22">
                  <c:v>9.2857142857142865</c:v>
                </c:pt>
                <c:pt idx="23">
                  <c:v>6.7142857142857144</c:v>
                </c:pt>
                <c:pt idx="24">
                  <c:v>6.7142857142857144</c:v>
                </c:pt>
                <c:pt idx="25">
                  <c:v>-6.1428571428571432</c:v>
                </c:pt>
                <c:pt idx="26">
                  <c:v>-19.571428571428573</c:v>
                </c:pt>
                <c:pt idx="27">
                  <c:v>-24.857142857142858</c:v>
                </c:pt>
                <c:pt idx="28">
                  <c:v>-28.285714285714285</c:v>
                </c:pt>
                <c:pt idx="29">
                  <c:v>-32.142857142857146</c:v>
                </c:pt>
                <c:pt idx="30">
                  <c:v>-38.714285714285715</c:v>
                </c:pt>
                <c:pt idx="31">
                  <c:v>-47</c:v>
                </c:pt>
                <c:pt idx="32">
                  <c:v>-47.142857142857146</c:v>
                </c:pt>
                <c:pt idx="33">
                  <c:v>-46.428571428571431</c:v>
                </c:pt>
                <c:pt idx="34">
                  <c:v>-48.142857142857146</c:v>
                </c:pt>
                <c:pt idx="35">
                  <c:v>-49</c:v>
                </c:pt>
                <c:pt idx="36">
                  <c:v>-52.142857142857146</c:v>
                </c:pt>
                <c:pt idx="37">
                  <c:v>-55.571428571428569</c:v>
                </c:pt>
                <c:pt idx="38">
                  <c:v>-59.857142857142854</c:v>
                </c:pt>
                <c:pt idx="39">
                  <c:v>-62.285714285714285</c:v>
                </c:pt>
                <c:pt idx="40">
                  <c:v>-64.714285714285708</c:v>
                </c:pt>
                <c:pt idx="41">
                  <c:v>-63.428571428571431</c:v>
                </c:pt>
                <c:pt idx="42">
                  <c:v>-61.857142857142854</c:v>
                </c:pt>
                <c:pt idx="43">
                  <c:v>-60.714285714285715</c:v>
                </c:pt>
                <c:pt idx="44">
                  <c:v>-60.142857142857146</c:v>
                </c:pt>
                <c:pt idx="45">
                  <c:v>-59.142857142857146</c:v>
                </c:pt>
                <c:pt idx="46">
                  <c:v>-58.142857142857146</c:v>
                </c:pt>
                <c:pt idx="47">
                  <c:v>-59.714285714285715</c:v>
                </c:pt>
                <c:pt idx="48">
                  <c:v>-62.571428571428569</c:v>
                </c:pt>
                <c:pt idx="49">
                  <c:v>-64.428571428571431</c:v>
                </c:pt>
                <c:pt idx="50">
                  <c:v>-64.714285714285708</c:v>
                </c:pt>
                <c:pt idx="51">
                  <c:v>-64.142857142857139</c:v>
                </c:pt>
                <c:pt idx="52">
                  <c:v>-63.714285714285715</c:v>
                </c:pt>
                <c:pt idx="53">
                  <c:v>-65</c:v>
                </c:pt>
                <c:pt idx="54">
                  <c:v>-64.571428571428569</c:v>
                </c:pt>
                <c:pt idx="55">
                  <c:v>-61.142857142857146</c:v>
                </c:pt>
                <c:pt idx="56">
                  <c:v>-58.428571428571431</c:v>
                </c:pt>
                <c:pt idx="57">
                  <c:v>-56.571428571428569</c:v>
                </c:pt>
                <c:pt idx="58">
                  <c:v>-54.714285714285715</c:v>
                </c:pt>
                <c:pt idx="59">
                  <c:v>-53.571428571428569</c:v>
                </c:pt>
                <c:pt idx="60">
                  <c:v>-50.571428571428569</c:v>
                </c:pt>
                <c:pt idx="61">
                  <c:v>-45.714285714285715</c:v>
                </c:pt>
                <c:pt idx="62">
                  <c:v>-43.285714285714285</c:v>
                </c:pt>
                <c:pt idx="63">
                  <c:v>-42</c:v>
                </c:pt>
                <c:pt idx="64">
                  <c:v>-42</c:v>
                </c:pt>
                <c:pt idx="65">
                  <c:v>-40.428571428571431</c:v>
                </c:pt>
                <c:pt idx="66">
                  <c:v>-39.285714285714285</c:v>
                </c:pt>
                <c:pt idx="67">
                  <c:v>-39.857142857142854</c:v>
                </c:pt>
                <c:pt idx="68">
                  <c:v>-43.142857142857146</c:v>
                </c:pt>
                <c:pt idx="69">
                  <c:v>-41.571428571428569</c:v>
                </c:pt>
                <c:pt idx="70">
                  <c:v>-36.714285714285715</c:v>
                </c:pt>
                <c:pt idx="71">
                  <c:v>-31.428571428571427</c:v>
                </c:pt>
                <c:pt idx="72">
                  <c:v>-29.142857142857142</c:v>
                </c:pt>
                <c:pt idx="73">
                  <c:v>-25.428571428571427</c:v>
                </c:pt>
                <c:pt idx="74">
                  <c:v>-23.857142857142858</c:v>
                </c:pt>
                <c:pt idx="75">
                  <c:v>-16.857142857142858</c:v>
                </c:pt>
                <c:pt idx="76">
                  <c:v>-12.571428571428571</c:v>
                </c:pt>
                <c:pt idx="77">
                  <c:v>-5.7142857142857144</c:v>
                </c:pt>
                <c:pt idx="78">
                  <c:v>-2.7142857142857144</c:v>
                </c:pt>
                <c:pt idx="79">
                  <c:v>0</c:v>
                </c:pt>
                <c:pt idx="80">
                  <c:v>1.7142857142857142</c:v>
                </c:pt>
                <c:pt idx="81">
                  <c:v>9</c:v>
                </c:pt>
                <c:pt idx="82">
                  <c:v>12.571428571428571</c:v>
                </c:pt>
                <c:pt idx="83">
                  <c:v>14</c:v>
                </c:pt>
                <c:pt idx="84">
                  <c:v>15.285714285714286</c:v>
                </c:pt>
                <c:pt idx="85">
                  <c:v>15.857142857142858</c:v>
                </c:pt>
                <c:pt idx="86">
                  <c:v>14.571428571428571</c:v>
                </c:pt>
                <c:pt idx="87">
                  <c:v>13.714285714285714</c:v>
                </c:pt>
                <c:pt idx="88">
                  <c:v>10.571428571428571</c:v>
                </c:pt>
                <c:pt idx="89">
                  <c:v>4.2857142857142856</c:v>
                </c:pt>
                <c:pt idx="90">
                  <c:v>-0.5714285714285714</c:v>
                </c:pt>
                <c:pt idx="91">
                  <c:v>-1.7142857142857142</c:v>
                </c:pt>
                <c:pt idx="92">
                  <c:v>-0.42857142857142855</c:v>
                </c:pt>
                <c:pt idx="93">
                  <c:v>-6.5714285714285712</c:v>
                </c:pt>
                <c:pt idx="94">
                  <c:v>-9.4285714285714288</c:v>
                </c:pt>
                <c:pt idx="95">
                  <c:v>-11.285714285714286</c:v>
                </c:pt>
                <c:pt idx="96">
                  <c:v>-10.571428571428571</c:v>
                </c:pt>
                <c:pt idx="97">
                  <c:v>-9.8571428571428577</c:v>
                </c:pt>
                <c:pt idx="98">
                  <c:v>-8.4285714285714288</c:v>
                </c:pt>
                <c:pt idx="99">
                  <c:v>-7.2857142857142856</c:v>
                </c:pt>
                <c:pt idx="100">
                  <c:v>-6</c:v>
                </c:pt>
                <c:pt idx="101">
                  <c:v>-7.1428571428571432</c:v>
                </c:pt>
                <c:pt idx="102">
                  <c:v>-8.8571428571428577</c:v>
                </c:pt>
                <c:pt idx="103">
                  <c:v>-9.2857142857142865</c:v>
                </c:pt>
                <c:pt idx="104">
                  <c:v>-10</c:v>
                </c:pt>
                <c:pt idx="105">
                  <c:v>-8.5714285714285712</c:v>
                </c:pt>
                <c:pt idx="106">
                  <c:v>-4.8571428571428568</c:v>
                </c:pt>
                <c:pt idx="107">
                  <c:v>-2.2857142857142856</c:v>
                </c:pt>
                <c:pt idx="108">
                  <c:v>-0.14285714285714285</c:v>
                </c:pt>
                <c:pt idx="109">
                  <c:v>2.2857142857142856</c:v>
                </c:pt>
                <c:pt idx="110">
                  <c:v>5</c:v>
                </c:pt>
                <c:pt idx="111">
                  <c:v>8.5714285714285712</c:v>
                </c:pt>
                <c:pt idx="112">
                  <c:v>10.714285714285714</c:v>
                </c:pt>
                <c:pt idx="113">
                  <c:v>10.714285714285714</c:v>
                </c:pt>
                <c:pt idx="114">
                  <c:v>12</c:v>
                </c:pt>
                <c:pt idx="115">
                  <c:v>13.428571428571429</c:v>
                </c:pt>
                <c:pt idx="116">
                  <c:v>14.714285714285714</c:v>
                </c:pt>
                <c:pt idx="117">
                  <c:v>15.857142857142858</c:v>
                </c:pt>
                <c:pt idx="118">
                  <c:v>16</c:v>
                </c:pt>
                <c:pt idx="119">
                  <c:v>13.714285714285714</c:v>
                </c:pt>
                <c:pt idx="120">
                  <c:v>11.428571428571429</c:v>
                </c:pt>
                <c:pt idx="121">
                  <c:v>11.714285714285714</c:v>
                </c:pt>
                <c:pt idx="122">
                  <c:v>11.857142857142858</c:v>
                </c:pt>
                <c:pt idx="123">
                  <c:v>12.285714285714286</c:v>
                </c:pt>
                <c:pt idx="124">
                  <c:v>12.285714285714286</c:v>
                </c:pt>
                <c:pt idx="125">
                  <c:v>12.285714285714286</c:v>
                </c:pt>
                <c:pt idx="126">
                  <c:v>12</c:v>
                </c:pt>
                <c:pt idx="127">
                  <c:v>11.714285714285714</c:v>
                </c:pt>
                <c:pt idx="128">
                  <c:v>11.571428571428571</c:v>
                </c:pt>
                <c:pt idx="129">
                  <c:v>11.428571428571429</c:v>
                </c:pt>
                <c:pt idx="130">
                  <c:v>11.571428571428571</c:v>
                </c:pt>
                <c:pt idx="131">
                  <c:v>12.428571428571429</c:v>
                </c:pt>
                <c:pt idx="132">
                  <c:v>13</c:v>
                </c:pt>
                <c:pt idx="133">
                  <c:v>13.142857142857142</c:v>
                </c:pt>
                <c:pt idx="134">
                  <c:v>12.428571428571429</c:v>
                </c:pt>
                <c:pt idx="135">
                  <c:v>13.142857142857142</c:v>
                </c:pt>
                <c:pt idx="136">
                  <c:v>13.857142857142858</c:v>
                </c:pt>
                <c:pt idx="137">
                  <c:v>14</c:v>
                </c:pt>
                <c:pt idx="138">
                  <c:v>14</c:v>
                </c:pt>
                <c:pt idx="139">
                  <c:v>12.428571428571429</c:v>
                </c:pt>
                <c:pt idx="140">
                  <c:v>12.142857142857142</c:v>
                </c:pt>
                <c:pt idx="141">
                  <c:v>12.285714285714286</c:v>
                </c:pt>
                <c:pt idx="142">
                  <c:v>12.142857142857142</c:v>
                </c:pt>
                <c:pt idx="143">
                  <c:v>12.285714285714286</c:v>
                </c:pt>
                <c:pt idx="144">
                  <c:v>12.857142857142858</c:v>
                </c:pt>
                <c:pt idx="145">
                  <c:v>12.714285714285714</c:v>
                </c:pt>
                <c:pt idx="146">
                  <c:v>14.714285714285714</c:v>
                </c:pt>
                <c:pt idx="147">
                  <c:v>14.142857142857142</c:v>
                </c:pt>
                <c:pt idx="148">
                  <c:v>14.142857142857142</c:v>
                </c:pt>
                <c:pt idx="149">
                  <c:v>14.857142857142858</c:v>
                </c:pt>
                <c:pt idx="150">
                  <c:v>15.857142857142858</c:v>
                </c:pt>
                <c:pt idx="151">
                  <c:v>17</c:v>
                </c:pt>
                <c:pt idx="152">
                  <c:v>17.714285714285715</c:v>
                </c:pt>
                <c:pt idx="153">
                  <c:v>17.428571428571427</c:v>
                </c:pt>
                <c:pt idx="154">
                  <c:v>16.428571428571427</c:v>
                </c:pt>
                <c:pt idx="155">
                  <c:v>15.714285714285714</c:v>
                </c:pt>
                <c:pt idx="156">
                  <c:v>14.714285714285714</c:v>
                </c:pt>
                <c:pt idx="157">
                  <c:v>13.142857142857142</c:v>
                </c:pt>
                <c:pt idx="158">
                  <c:v>11.142857142857142</c:v>
                </c:pt>
                <c:pt idx="159">
                  <c:v>8.5714285714285712</c:v>
                </c:pt>
                <c:pt idx="160">
                  <c:v>6.1428571428571432</c:v>
                </c:pt>
                <c:pt idx="161">
                  <c:v>9.2857142857142865</c:v>
                </c:pt>
                <c:pt idx="162">
                  <c:v>13</c:v>
                </c:pt>
                <c:pt idx="163">
                  <c:v>18.428571428571427</c:v>
                </c:pt>
                <c:pt idx="164">
                  <c:v>23.571428571428573</c:v>
                </c:pt>
                <c:pt idx="165">
                  <c:v>28.428571428571427</c:v>
                </c:pt>
                <c:pt idx="166">
                  <c:v>35.142857142857146</c:v>
                </c:pt>
                <c:pt idx="167">
                  <c:v>41.285714285714285</c:v>
                </c:pt>
                <c:pt idx="168">
                  <c:v>44.142857142857146</c:v>
                </c:pt>
                <c:pt idx="169">
                  <c:v>44</c:v>
                </c:pt>
                <c:pt idx="170">
                  <c:v>43.714285714285715</c:v>
                </c:pt>
                <c:pt idx="171">
                  <c:v>44.857142857142854</c:v>
                </c:pt>
                <c:pt idx="172">
                  <c:v>46.857142857142854</c:v>
                </c:pt>
                <c:pt idx="173">
                  <c:v>49.142857142857146</c:v>
                </c:pt>
                <c:pt idx="174">
                  <c:v>51.428571428571431</c:v>
                </c:pt>
                <c:pt idx="175">
                  <c:v>52.142857142857146</c:v>
                </c:pt>
                <c:pt idx="176">
                  <c:v>52.428571428571431</c:v>
                </c:pt>
                <c:pt idx="177">
                  <c:v>53.428571428571431</c:v>
                </c:pt>
                <c:pt idx="178">
                  <c:v>54</c:v>
                </c:pt>
                <c:pt idx="179">
                  <c:v>54.571428571428569</c:v>
                </c:pt>
                <c:pt idx="180">
                  <c:v>54.857142857142854</c:v>
                </c:pt>
                <c:pt idx="181">
                  <c:v>55.428571428571431</c:v>
                </c:pt>
                <c:pt idx="182">
                  <c:v>55.857142857142854</c:v>
                </c:pt>
                <c:pt idx="183">
                  <c:v>56.142857142857146</c:v>
                </c:pt>
                <c:pt idx="184">
                  <c:v>56.142857142857146</c:v>
                </c:pt>
                <c:pt idx="185">
                  <c:v>56.142857142857146</c:v>
                </c:pt>
                <c:pt idx="186">
                  <c:v>56.142857142857146</c:v>
                </c:pt>
                <c:pt idx="187">
                  <c:v>56</c:v>
                </c:pt>
                <c:pt idx="188">
                  <c:v>56.142857142857146</c:v>
                </c:pt>
                <c:pt idx="189">
                  <c:v>56</c:v>
                </c:pt>
                <c:pt idx="190">
                  <c:v>54.428571428571431</c:v>
                </c:pt>
                <c:pt idx="191">
                  <c:v>50.714285714285715</c:v>
                </c:pt>
                <c:pt idx="192">
                  <c:v>45</c:v>
                </c:pt>
                <c:pt idx="193">
                  <c:v>37.857142857142854</c:v>
                </c:pt>
                <c:pt idx="194">
                  <c:v>30.857142857142858</c:v>
                </c:pt>
                <c:pt idx="195">
                  <c:v>23.714285714285715</c:v>
                </c:pt>
                <c:pt idx="196">
                  <c:v>15</c:v>
                </c:pt>
                <c:pt idx="197">
                  <c:v>9.8571428571428577</c:v>
                </c:pt>
                <c:pt idx="198">
                  <c:v>8.1428571428571423</c:v>
                </c:pt>
                <c:pt idx="199">
                  <c:v>7.2857142857142856</c:v>
                </c:pt>
                <c:pt idx="200">
                  <c:v>7.2857142857142856</c:v>
                </c:pt>
                <c:pt idx="201">
                  <c:v>7.1428571428571432</c:v>
                </c:pt>
                <c:pt idx="202">
                  <c:v>7.7142857142857144</c:v>
                </c:pt>
                <c:pt idx="203">
                  <c:v>10.428571428571429</c:v>
                </c:pt>
                <c:pt idx="204">
                  <c:v>13.571428571428571</c:v>
                </c:pt>
                <c:pt idx="205">
                  <c:v>14.571428571428571</c:v>
                </c:pt>
                <c:pt idx="206">
                  <c:v>15.857142857142858</c:v>
                </c:pt>
                <c:pt idx="207">
                  <c:v>17.142857142857142</c:v>
                </c:pt>
                <c:pt idx="208">
                  <c:v>18.428571428571427</c:v>
                </c:pt>
                <c:pt idx="209">
                  <c:v>18.714285714285715</c:v>
                </c:pt>
                <c:pt idx="210">
                  <c:v>9.5714285714285712</c:v>
                </c:pt>
                <c:pt idx="211">
                  <c:v>-2.1428571428571428</c:v>
                </c:pt>
                <c:pt idx="212">
                  <c:v>-9.7142857142857135</c:v>
                </c:pt>
                <c:pt idx="213">
                  <c:v>-15.285714285714286</c:v>
                </c:pt>
                <c:pt idx="214">
                  <c:v>-21</c:v>
                </c:pt>
                <c:pt idx="215">
                  <c:v>-27.285714285714285</c:v>
                </c:pt>
                <c:pt idx="216">
                  <c:v>-33.428571428571431</c:v>
                </c:pt>
                <c:pt idx="217">
                  <c:v>-36.857142857142854</c:v>
                </c:pt>
                <c:pt idx="218">
                  <c:v>-35</c:v>
                </c:pt>
                <c:pt idx="219">
                  <c:v>-34.428571428571431</c:v>
                </c:pt>
                <c:pt idx="220">
                  <c:v>-37.714285714285715</c:v>
                </c:pt>
                <c:pt idx="221">
                  <c:v>-38.714285714285715</c:v>
                </c:pt>
                <c:pt idx="222">
                  <c:v>-39.285714285714285</c:v>
                </c:pt>
                <c:pt idx="223">
                  <c:v>-40.142857142857146</c:v>
                </c:pt>
                <c:pt idx="224">
                  <c:v>-39.714285714285715</c:v>
                </c:pt>
                <c:pt idx="225">
                  <c:v>-38.571428571428569</c:v>
                </c:pt>
                <c:pt idx="226">
                  <c:v>-36.142857142857146</c:v>
                </c:pt>
                <c:pt idx="227">
                  <c:v>-31.714285714285715</c:v>
                </c:pt>
                <c:pt idx="228">
                  <c:v>-29.714285714285715</c:v>
                </c:pt>
                <c:pt idx="229">
                  <c:v>-27.857142857142858</c:v>
                </c:pt>
                <c:pt idx="230">
                  <c:v>-26.285714285714285</c:v>
                </c:pt>
                <c:pt idx="231">
                  <c:v>-25.428571428571427</c:v>
                </c:pt>
                <c:pt idx="232">
                  <c:v>-24.571428571428573</c:v>
                </c:pt>
                <c:pt idx="233">
                  <c:v>-24.285714285714285</c:v>
                </c:pt>
                <c:pt idx="234">
                  <c:v>-24.142857142857142</c:v>
                </c:pt>
                <c:pt idx="235">
                  <c:v>-23.714285714285715</c:v>
                </c:pt>
                <c:pt idx="236">
                  <c:v>-23</c:v>
                </c:pt>
                <c:pt idx="237">
                  <c:v>-22</c:v>
                </c:pt>
                <c:pt idx="238">
                  <c:v>-19.142857142857142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B3-4C50-9C77-52596F450A08}"/>
            </c:ext>
          </c:extLst>
        </c:ser>
        <c:ser>
          <c:idx val="5"/>
          <c:order val="5"/>
          <c:tx>
            <c:strRef>
              <c:f>'Google Mobility Report'!$G$1</c:f>
              <c:strCache>
                <c:ptCount val="1"/>
                <c:pt idx="0">
                  <c:v>Residential2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'Google Mobility Report'!$A$2:$A$240</c:f>
              <c:numCache>
                <c:formatCode>dd\-mm\-yyyy</c:formatCode>
                <c:ptCount val="239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</c:numCache>
            </c:numRef>
          </c:cat>
          <c:val>
            <c:numRef>
              <c:f>'Google Mobility Report'!$G$2:$G$240</c:f>
              <c:numCache>
                <c:formatCode>General</c:formatCode>
                <c:ptCount val="239"/>
                <c:pt idx="0">
                  <c:v>-0.42857142857142855</c:v>
                </c:pt>
                <c:pt idx="1">
                  <c:v>0.14285714285714285</c:v>
                </c:pt>
                <c:pt idx="2">
                  <c:v>0.14285714285714285</c:v>
                </c:pt>
                <c:pt idx="3">
                  <c:v>0.2857142857142857</c:v>
                </c:pt>
                <c:pt idx="4">
                  <c:v>0.42857142857142855</c:v>
                </c:pt>
                <c:pt idx="5">
                  <c:v>0.14285714285714285</c:v>
                </c:pt>
                <c:pt idx="6">
                  <c:v>0</c:v>
                </c:pt>
                <c:pt idx="7">
                  <c:v>-0.14285714285714285</c:v>
                </c:pt>
                <c:pt idx="8">
                  <c:v>-0.2857142857142857</c:v>
                </c:pt>
                <c:pt idx="9">
                  <c:v>-0.42857142857142855</c:v>
                </c:pt>
                <c:pt idx="10">
                  <c:v>1.2857142857142858</c:v>
                </c:pt>
                <c:pt idx="11">
                  <c:v>1.1428571428571428</c:v>
                </c:pt>
                <c:pt idx="12">
                  <c:v>1.1428571428571428</c:v>
                </c:pt>
                <c:pt idx="13">
                  <c:v>1.2857142857142858</c:v>
                </c:pt>
                <c:pt idx="14">
                  <c:v>1.8571428571428572</c:v>
                </c:pt>
                <c:pt idx="15">
                  <c:v>1.8571428571428572</c:v>
                </c:pt>
                <c:pt idx="16">
                  <c:v>2.1428571428571428</c:v>
                </c:pt>
                <c:pt idx="17">
                  <c:v>1</c:v>
                </c:pt>
                <c:pt idx="18">
                  <c:v>2.1428571428571428</c:v>
                </c:pt>
                <c:pt idx="19">
                  <c:v>3</c:v>
                </c:pt>
                <c:pt idx="20">
                  <c:v>3.8571428571428572</c:v>
                </c:pt>
                <c:pt idx="21">
                  <c:v>4.7142857142857144</c:v>
                </c:pt>
                <c:pt idx="22">
                  <c:v>5.5714285714285712</c:v>
                </c:pt>
                <c:pt idx="23">
                  <c:v>7.5714285714285712</c:v>
                </c:pt>
                <c:pt idx="24">
                  <c:v>9.2857142857142865</c:v>
                </c:pt>
                <c:pt idx="25">
                  <c:v>11.285714285714286</c:v>
                </c:pt>
                <c:pt idx="26">
                  <c:v>14.285714285714286</c:v>
                </c:pt>
                <c:pt idx="27">
                  <c:v>17.571428571428573</c:v>
                </c:pt>
                <c:pt idx="28">
                  <c:v>19.142857142857142</c:v>
                </c:pt>
                <c:pt idx="29">
                  <c:v>20.571428571428573</c:v>
                </c:pt>
                <c:pt idx="30">
                  <c:v>22.285714285714285</c:v>
                </c:pt>
                <c:pt idx="31">
                  <c:v>23.857142857142858</c:v>
                </c:pt>
                <c:pt idx="32">
                  <c:v>24.714285714285715</c:v>
                </c:pt>
                <c:pt idx="33">
                  <c:v>25.142857142857142</c:v>
                </c:pt>
                <c:pt idx="34">
                  <c:v>25.714285714285715</c:v>
                </c:pt>
                <c:pt idx="35">
                  <c:v>25.857142857142858</c:v>
                </c:pt>
                <c:pt idx="36">
                  <c:v>26</c:v>
                </c:pt>
                <c:pt idx="37">
                  <c:v>26.428571428571427</c:v>
                </c:pt>
                <c:pt idx="38">
                  <c:v>26.857142857142858</c:v>
                </c:pt>
                <c:pt idx="39">
                  <c:v>27.285714285714285</c:v>
                </c:pt>
                <c:pt idx="40">
                  <c:v>27.571428571428573</c:v>
                </c:pt>
                <c:pt idx="41">
                  <c:v>27.428571428571427</c:v>
                </c:pt>
                <c:pt idx="42">
                  <c:v>27.285714285714285</c:v>
                </c:pt>
                <c:pt idx="43">
                  <c:v>27.142857142857142</c:v>
                </c:pt>
                <c:pt idx="44">
                  <c:v>27.142857142857142</c:v>
                </c:pt>
                <c:pt idx="45">
                  <c:v>26.857142857142858</c:v>
                </c:pt>
                <c:pt idx="46">
                  <c:v>26.571428571428573</c:v>
                </c:pt>
                <c:pt idx="47">
                  <c:v>27.714285714285715</c:v>
                </c:pt>
                <c:pt idx="48">
                  <c:v>29</c:v>
                </c:pt>
                <c:pt idx="49">
                  <c:v>29.285714285714285</c:v>
                </c:pt>
                <c:pt idx="50">
                  <c:v>29.285714285714285</c:v>
                </c:pt>
                <c:pt idx="51">
                  <c:v>29.571428571428573</c:v>
                </c:pt>
                <c:pt idx="52">
                  <c:v>30</c:v>
                </c:pt>
                <c:pt idx="53">
                  <c:v>30.857142857142858</c:v>
                </c:pt>
                <c:pt idx="54">
                  <c:v>30.714285714285715</c:v>
                </c:pt>
                <c:pt idx="55">
                  <c:v>29.285714285714285</c:v>
                </c:pt>
                <c:pt idx="56">
                  <c:v>28.857142857142858</c:v>
                </c:pt>
                <c:pt idx="57">
                  <c:v>28.571428571428573</c:v>
                </c:pt>
                <c:pt idx="58">
                  <c:v>27.714285714285715</c:v>
                </c:pt>
                <c:pt idx="59">
                  <c:v>27</c:v>
                </c:pt>
                <c:pt idx="60">
                  <c:v>25.714285714285715</c:v>
                </c:pt>
                <c:pt idx="61">
                  <c:v>24</c:v>
                </c:pt>
                <c:pt idx="62">
                  <c:v>23.428571428571427</c:v>
                </c:pt>
                <c:pt idx="63">
                  <c:v>23.142857142857142</c:v>
                </c:pt>
                <c:pt idx="64">
                  <c:v>23.142857142857142</c:v>
                </c:pt>
                <c:pt idx="65">
                  <c:v>22.714285714285715</c:v>
                </c:pt>
                <c:pt idx="66">
                  <c:v>22.428571428571427</c:v>
                </c:pt>
                <c:pt idx="67">
                  <c:v>22.857142857142858</c:v>
                </c:pt>
                <c:pt idx="68">
                  <c:v>25</c:v>
                </c:pt>
                <c:pt idx="69">
                  <c:v>24.571428571428573</c:v>
                </c:pt>
                <c:pt idx="70">
                  <c:v>24.142857142857142</c:v>
                </c:pt>
                <c:pt idx="71">
                  <c:v>23.571428571428573</c:v>
                </c:pt>
                <c:pt idx="72">
                  <c:v>23.142857142857142</c:v>
                </c:pt>
                <c:pt idx="73">
                  <c:v>22.428571428571427</c:v>
                </c:pt>
                <c:pt idx="74">
                  <c:v>21.285714285714285</c:v>
                </c:pt>
                <c:pt idx="75">
                  <c:v>18.142857142857142</c:v>
                </c:pt>
                <c:pt idx="76">
                  <c:v>17.285714285714285</c:v>
                </c:pt>
                <c:pt idx="77">
                  <c:v>16.714285714285715</c:v>
                </c:pt>
                <c:pt idx="78">
                  <c:v>16.142857142857142</c:v>
                </c:pt>
                <c:pt idx="79">
                  <c:v>15.428571428571429</c:v>
                </c:pt>
                <c:pt idx="80">
                  <c:v>14.714285714285714</c:v>
                </c:pt>
                <c:pt idx="81">
                  <c:v>14</c:v>
                </c:pt>
                <c:pt idx="82">
                  <c:v>13.428571428571429</c:v>
                </c:pt>
                <c:pt idx="83">
                  <c:v>12.857142857142858</c:v>
                </c:pt>
                <c:pt idx="84">
                  <c:v>12.571428571428571</c:v>
                </c:pt>
                <c:pt idx="85">
                  <c:v>12.571428571428571</c:v>
                </c:pt>
                <c:pt idx="86">
                  <c:v>12.428571428571429</c:v>
                </c:pt>
                <c:pt idx="87">
                  <c:v>12.285714285714286</c:v>
                </c:pt>
                <c:pt idx="88">
                  <c:v>11.857142857142858</c:v>
                </c:pt>
                <c:pt idx="89">
                  <c:v>11.428571428571429</c:v>
                </c:pt>
                <c:pt idx="90">
                  <c:v>11.142857142857142</c:v>
                </c:pt>
                <c:pt idx="91">
                  <c:v>10.714285714285714</c:v>
                </c:pt>
                <c:pt idx="92">
                  <c:v>10.285714285714286</c:v>
                </c:pt>
                <c:pt idx="93">
                  <c:v>9.7142857142857135</c:v>
                </c:pt>
                <c:pt idx="94">
                  <c:v>9.1428571428571423</c:v>
                </c:pt>
                <c:pt idx="95">
                  <c:v>8.5714285714285712</c:v>
                </c:pt>
                <c:pt idx="96">
                  <c:v>7.8571428571428568</c:v>
                </c:pt>
                <c:pt idx="97">
                  <c:v>8.7142857142857135</c:v>
                </c:pt>
                <c:pt idx="98">
                  <c:v>9.5714285714285712</c:v>
                </c:pt>
                <c:pt idx="99">
                  <c:v>9</c:v>
                </c:pt>
                <c:pt idx="100">
                  <c:v>8.7142857142857135</c:v>
                </c:pt>
                <c:pt idx="101">
                  <c:v>8.4285714285714288</c:v>
                </c:pt>
                <c:pt idx="102">
                  <c:v>8.2857142857142865</c:v>
                </c:pt>
                <c:pt idx="103">
                  <c:v>8.4285714285714288</c:v>
                </c:pt>
                <c:pt idx="104">
                  <c:v>7</c:v>
                </c:pt>
                <c:pt idx="105">
                  <c:v>5.8571428571428568</c:v>
                </c:pt>
                <c:pt idx="106">
                  <c:v>6.1428571428571432</c:v>
                </c:pt>
                <c:pt idx="107">
                  <c:v>6.1428571428571432</c:v>
                </c:pt>
                <c:pt idx="108">
                  <c:v>6.1428571428571432</c:v>
                </c:pt>
                <c:pt idx="109">
                  <c:v>6.1428571428571432</c:v>
                </c:pt>
                <c:pt idx="110">
                  <c:v>6</c:v>
                </c:pt>
                <c:pt idx="111">
                  <c:v>5.8571428571428568</c:v>
                </c:pt>
                <c:pt idx="112">
                  <c:v>5.8571428571428568</c:v>
                </c:pt>
                <c:pt idx="113">
                  <c:v>5.7142857142857144</c:v>
                </c:pt>
                <c:pt idx="114">
                  <c:v>5.5714285714285712</c:v>
                </c:pt>
                <c:pt idx="115">
                  <c:v>5.4285714285714288</c:v>
                </c:pt>
                <c:pt idx="116">
                  <c:v>5.2857142857142856</c:v>
                </c:pt>
                <c:pt idx="117">
                  <c:v>5.2857142857142856</c:v>
                </c:pt>
                <c:pt idx="118">
                  <c:v>5.1428571428571432</c:v>
                </c:pt>
                <c:pt idx="119">
                  <c:v>5.1428571428571432</c:v>
                </c:pt>
                <c:pt idx="120">
                  <c:v>5.1428571428571432</c:v>
                </c:pt>
                <c:pt idx="121">
                  <c:v>5.1428571428571432</c:v>
                </c:pt>
                <c:pt idx="122">
                  <c:v>5.2857142857142856</c:v>
                </c:pt>
                <c:pt idx="123">
                  <c:v>5.4285714285714288</c:v>
                </c:pt>
                <c:pt idx="124">
                  <c:v>5.5714285714285712</c:v>
                </c:pt>
                <c:pt idx="125">
                  <c:v>5.7142857142857144</c:v>
                </c:pt>
                <c:pt idx="126">
                  <c:v>5.7142857142857144</c:v>
                </c:pt>
                <c:pt idx="127">
                  <c:v>5.8571428571428568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6.1428571428571432</c:v>
                </c:pt>
                <c:pt idx="133">
                  <c:v>6.4285714285714288</c:v>
                </c:pt>
                <c:pt idx="134">
                  <c:v>6.5714285714285712</c:v>
                </c:pt>
                <c:pt idx="135">
                  <c:v>6.7142857142857144</c:v>
                </c:pt>
                <c:pt idx="136">
                  <c:v>7.1428571428571432</c:v>
                </c:pt>
                <c:pt idx="137">
                  <c:v>7.5714285714285712</c:v>
                </c:pt>
                <c:pt idx="138">
                  <c:v>8</c:v>
                </c:pt>
                <c:pt idx="139">
                  <c:v>8.5714285714285712</c:v>
                </c:pt>
                <c:pt idx="140">
                  <c:v>8.7142857142857135</c:v>
                </c:pt>
                <c:pt idx="141">
                  <c:v>8.8571428571428577</c:v>
                </c:pt>
                <c:pt idx="142">
                  <c:v>9.1428571428571423</c:v>
                </c:pt>
                <c:pt idx="143">
                  <c:v>9.2857142857142865</c:v>
                </c:pt>
                <c:pt idx="144">
                  <c:v>9.2857142857142865</c:v>
                </c:pt>
                <c:pt idx="145">
                  <c:v>9.2857142857142865</c:v>
                </c:pt>
                <c:pt idx="146">
                  <c:v>9</c:v>
                </c:pt>
                <c:pt idx="147">
                  <c:v>9</c:v>
                </c:pt>
                <c:pt idx="148">
                  <c:v>9</c:v>
                </c:pt>
                <c:pt idx="149">
                  <c:v>9</c:v>
                </c:pt>
                <c:pt idx="150">
                  <c:v>9</c:v>
                </c:pt>
                <c:pt idx="151">
                  <c:v>9</c:v>
                </c:pt>
                <c:pt idx="152">
                  <c:v>9</c:v>
                </c:pt>
                <c:pt idx="153">
                  <c:v>9.2857142857142865</c:v>
                </c:pt>
                <c:pt idx="154">
                  <c:v>9.4285714285714288</c:v>
                </c:pt>
                <c:pt idx="155">
                  <c:v>9.4285714285714288</c:v>
                </c:pt>
                <c:pt idx="156">
                  <c:v>9.4285714285714288</c:v>
                </c:pt>
                <c:pt idx="157">
                  <c:v>9.2857142857142865</c:v>
                </c:pt>
                <c:pt idx="158">
                  <c:v>9.2857142857142865</c:v>
                </c:pt>
                <c:pt idx="159">
                  <c:v>9.5714285714285712</c:v>
                </c:pt>
                <c:pt idx="160">
                  <c:v>10.428571428571429</c:v>
                </c:pt>
                <c:pt idx="161">
                  <c:v>10.142857142857142</c:v>
                </c:pt>
                <c:pt idx="162">
                  <c:v>10</c:v>
                </c:pt>
                <c:pt idx="163">
                  <c:v>9.7142857142857135</c:v>
                </c:pt>
                <c:pt idx="164">
                  <c:v>9.5714285714285712</c:v>
                </c:pt>
                <c:pt idx="165">
                  <c:v>9.2857142857142865</c:v>
                </c:pt>
                <c:pt idx="166">
                  <c:v>8.7142857142857135</c:v>
                </c:pt>
                <c:pt idx="167">
                  <c:v>7.4285714285714288</c:v>
                </c:pt>
                <c:pt idx="168">
                  <c:v>7.2857142857142856</c:v>
                </c:pt>
                <c:pt idx="169">
                  <c:v>7.1428571428571432</c:v>
                </c:pt>
                <c:pt idx="170">
                  <c:v>7</c:v>
                </c:pt>
                <c:pt idx="171">
                  <c:v>6.8571428571428568</c:v>
                </c:pt>
                <c:pt idx="172">
                  <c:v>6.7142857142857144</c:v>
                </c:pt>
                <c:pt idx="173">
                  <c:v>6.5714285714285712</c:v>
                </c:pt>
                <c:pt idx="174">
                  <c:v>6.4285714285714288</c:v>
                </c:pt>
                <c:pt idx="175">
                  <c:v>6.2857142857142856</c:v>
                </c:pt>
                <c:pt idx="176">
                  <c:v>6.2857142857142856</c:v>
                </c:pt>
                <c:pt idx="177">
                  <c:v>6.2857142857142856</c:v>
                </c:pt>
                <c:pt idx="178">
                  <c:v>6.2857142857142856</c:v>
                </c:pt>
                <c:pt idx="179">
                  <c:v>6.2857142857142856</c:v>
                </c:pt>
                <c:pt idx="180">
                  <c:v>6.2857142857142856</c:v>
                </c:pt>
                <c:pt idx="181">
                  <c:v>6.2857142857142856</c:v>
                </c:pt>
                <c:pt idx="182">
                  <c:v>6.2857142857142856</c:v>
                </c:pt>
                <c:pt idx="183">
                  <c:v>6.1428571428571432</c:v>
                </c:pt>
                <c:pt idx="184">
                  <c:v>6.1428571428571432</c:v>
                </c:pt>
                <c:pt idx="185">
                  <c:v>6.1428571428571432</c:v>
                </c:pt>
                <c:pt idx="186">
                  <c:v>6.1428571428571432</c:v>
                </c:pt>
                <c:pt idx="187">
                  <c:v>6.1428571428571432</c:v>
                </c:pt>
                <c:pt idx="188">
                  <c:v>6.1428571428571432</c:v>
                </c:pt>
                <c:pt idx="189">
                  <c:v>6.1428571428571432</c:v>
                </c:pt>
                <c:pt idx="190">
                  <c:v>6.1428571428571432</c:v>
                </c:pt>
                <c:pt idx="191">
                  <c:v>6.1428571428571432</c:v>
                </c:pt>
                <c:pt idx="192">
                  <c:v>6.2857142857142856</c:v>
                </c:pt>
                <c:pt idx="193">
                  <c:v>6.4285714285714288</c:v>
                </c:pt>
                <c:pt idx="194">
                  <c:v>6.2857142857142856</c:v>
                </c:pt>
                <c:pt idx="195">
                  <c:v>6.1428571428571432</c:v>
                </c:pt>
                <c:pt idx="196">
                  <c:v>6.2857142857142856</c:v>
                </c:pt>
                <c:pt idx="197">
                  <c:v>6.7142857142857144</c:v>
                </c:pt>
                <c:pt idx="198">
                  <c:v>6.5714285714285712</c:v>
                </c:pt>
                <c:pt idx="199">
                  <c:v>6.2857142857142856</c:v>
                </c:pt>
                <c:pt idx="200">
                  <c:v>6.1428571428571432</c:v>
                </c:pt>
                <c:pt idx="201">
                  <c:v>6.2857142857142856</c:v>
                </c:pt>
                <c:pt idx="202">
                  <c:v>6.2857142857142856</c:v>
                </c:pt>
                <c:pt idx="203">
                  <c:v>6.1428571428571432</c:v>
                </c:pt>
                <c:pt idx="204">
                  <c:v>5.8571428571428568</c:v>
                </c:pt>
                <c:pt idx="205">
                  <c:v>5.8571428571428568</c:v>
                </c:pt>
                <c:pt idx="206">
                  <c:v>5.7142857142857144</c:v>
                </c:pt>
                <c:pt idx="207">
                  <c:v>5.5714285714285712</c:v>
                </c:pt>
                <c:pt idx="208">
                  <c:v>5.4285714285714288</c:v>
                </c:pt>
                <c:pt idx="209">
                  <c:v>5.8571428571428568</c:v>
                </c:pt>
                <c:pt idx="210">
                  <c:v>6.8571428571428568</c:v>
                </c:pt>
                <c:pt idx="211">
                  <c:v>9.5714285714285712</c:v>
                </c:pt>
                <c:pt idx="212">
                  <c:v>13</c:v>
                </c:pt>
                <c:pt idx="213">
                  <c:v>15</c:v>
                </c:pt>
                <c:pt idx="214">
                  <c:v>17</c:v>
                </c:pt>
                <c:pt idx="215">
                  <c:v>18.857142857142858</c:v>
                </c:pt>
                <c:pt idx="216">
                  <c:v>20.285714285714285</c:v>
                </c:pt>
                <c:pt idx="217">
                  <c:v>21</c:v>
                </c:pt>
                <c:pt idx="218">
                  <c:v>20.285714285714285</c:v>
                </c:pt>
                <c:pt idx="219">
                  <c:v>20.285714285714285</c:v>
                </c:pt>
                <c:pt idx="220">
                  <c:v>21.285714285714285</c:v>
                </c:pt>
                <c:pt idx="221">
                  <c:v>21.428571428571427</c:v>
                </c:pt>
                <c:pt idx="222">
                  <c:v>21.714285714285715</c:v>
                </c:pt>
                <c:pt idx="223">
                  <c:v>22</c:v>
                </c:pt>
                <c:pt idx="224">
                  <c:v>22</c:v>
                </c:pt>
                <c:pt idx="225">
                  <c:v>21.571428571428573</c:v>
                </c:pt>
                <c:pt idx="226">
                  <c:v>20.571428571428573</c:v>
                </c:pt>
                <c:pt idx="227">
                  <c:v>20.142857142857142</c:v>
                </c:pt>
                <c:pt idx="228">
                  <c:v>20.428571428571427</c:v>
                </c:pt>
                <c:pt idx="229">
                  <c:v>20.714285714285715</c:v>
                </c:pt>
                <c:pt idx="230">
                  <c:v>21.285714285714285</c:v>
                </c:pt>
                <c:pt idx="231">
                  <c:v>21.142857142857142</c:v>
                </c:pt>
                <c:pt idx="232">
                  <c:v>21</c:v>
                </c:pt>
                <c:pt idx="233">
                  <c:v>20.285714285714285</c:v>
                </c:pt>
                <c:pt idx="234">
                  <c:v>19.571428571428573</c:v>
                </c:pt>
                <c:pt idx="235">
                  <c:v>18.857142857142858</c:v>
                </c:pt>
                <c:pt idx="236">
                  <c:v>18.142857142857142</c:v>
                </c:pt>
                <c:pt idx="237">
                  <c:v>17.142857142857142</c:v>
                </c:pt>
                <c:pt idx="238">
                  <c:v>16.857142857142858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B3-4C50-9C77-52596F450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941552"/>
        <c:axId val="410949096"/>
      </c:lineChart>
      <c:dateAx>
        <c:axId val="410941552"/>
        <c:scaling>
          <c:orientation val="minMax"/>
        </c:scaling>
        <c:delete val="0"/>
        <c:axPos val="b"/>
        <c:numFmt formatCode="dd\-mm\-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410949096"/>
        <c:crosses val="autoZero"/>
        <c:auto val="1"/>
        <c:lblOffset val="100"/>
        <c:baseTimeUnit val="days"/>
        <c:majorUnit val="1"/>
        <c:majorTimeUnit val="months"/>
      </c:dateAx>
      <c:valAx>
        <c:axId val="41094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41094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i="0" baseline="0" dirty="0">
                <a:effectLst/>
              </a:rPr>
              <a:t>Figure 5: Goods and Services Exports</a:t>
            </a:r>
            <a:br>
              <a:rPr lang="en-US" sz="1800" b="1" i="0" baseline="0" dirty="0">
                <a:effectLst/>
              </a:rPr>
            </a:br>
            <a:r>
              <a:rPr lang="en-US" sz="1800" b="0" i="0" baseline="0" dirty="0">
                <a:effectLst/>
              </a:rPr>
              <a:t>$ million, seasonally adjusted*,  January 2014–August 2020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0688715923932333"/>
          <c:y val="9.47439865980877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2364047087059105"/>
        </c:manualLayout>
      </c:layout>
      <c:lineChart>
        <c:grouping val="standard"/>
        <c:varyColors val="0"/>
        <c:ser>
          <c:idx val="0"/>
          <c:order val="0"/>
          <c:tx>
            <c:strRef>
              <c:f>'Figure 13 data'!$B$3</c:f>
              <c:strCache>
                <c:ptCount val="1"/>
                <c:pt idx="0">
                  <c:v>Services exports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13 data'!$A$4:$A$300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</c:numCache>
            </c:numRef>
          </c:cat>
          <c:val>
            <c:numRef>
              <c:f>'Figure 13 data'!$B$4:$B$300</c:f>
              <c:numCache>
                <c:formatCode>#,##0.00</c:formatCode>
                <c:ptCount val="297"/>
                <c:pt idx="0" formatCode="0.0">
                  <c:v>2513</c:v>
                </c:pt>
                <c:pt idx="1">
                  <c:v>2471</c:v>
                </c:pt>
                <c:pt idx="2">
                  <c:v>3208</c:v>
                </c:pt>
                <c:pt idx="3">
                  <c:v>2787</c:v>
                </c:pt>
                <c:pt idx="4">
                  <c:v>2897</c:v>
                </c:pt>
                <c:pt idx="5">
                  <c:v>3210</c:v>
                </c:pt>
                <c:pt idx="6">
                  <c:v>2718</c:v>
                </c:pt>
                <c:pt idx="7">
                  <c:v>2669</c:v>
                </c:pt>
                <c:pt idx="8">
                  <c:v>3266</c:v>
                </c:pt>
                <c:pt idx="9">
                  <c:v>2845</c:v>
                </c:pt>
                <c:pt idx="10">
                  <c:v>3092</c:v>
                </c:pt>
                <c:pt idx="11">
                  <c:v>4074</c:v>
                </c:pt>
                <c:pt idx="12">
                  <c:v>2475</c:v>
                </c:pt>
                <c:pt idx="13">
                  <c:v>2578</c:v>
                </c:pt>
                <c:pt idx="14">
                  <c:v>3229</c:v>
                </c:pt>
                <c:pt idx="15">
                  <c:v>2679</c:v>
                </c:pt>
                <c:pt idx="16">
                  <c:v>2884</c:v>
                </c:pt>
                <c:pt idx="17">
                  <c:v>3296</c:v>
                </c:pt>
                <c:pt idx="18">
                  <c:v>2942</c:v>
                </c:pt>
                <c:pt idx="19">
                  <c:v>2928</c:v>
                </c:pt>
                <c:pt idx="20">
                  <c:v>2968</c:v>
                </c:pt>
                <c:pt idx="21">
                  <c:v>2978</c:v>
                </c:pt>
                <c:pt idx="22">
                  <c:v>2914</c:v>
                </c:pt>
                <c:pt idx="23">
                  <c:v>4037</c:v>
                </c:pt>
                <c:pt idx="24">
                  <c:v>2501</c:v>
                </c:pt>
                <c:pt idx="25">
                  <c:v>2393</c:v>
                </c:pt>
                <c:pt idx="26">
                  <c:v>3441</c:v>
                </c:pt>
                <c:pt idx="27">
                  <c:v>2787</c:v>
                </c:pt>
                <c:pt idx="28">
                  <c:v>3039</c:v>
                </c:pt>
                <c:pt idx="29">
                  <c:v>3572</c:v>
                </c:pt>
                <c:pt idx="30">
                  <c:v>2797</c:v>
                </c:pt>
                <c:pt idx="31">
                  <c:v>3030</c:v>
                </c:pt>
                <c:pt idx="32">
                  <c:v>3730</c:v>
                </c:pt>
                <c:pt idx="33">
                  <c:v>2942</c:v>
                </c:pt>
                <c:pt idx="34">
                  <c:v>3155</c:v>
                </c:pt>
                <c:pt idx="35">
                  <c:v>4649</c:v>
                </c:pt>
                <c:pt idx="36">
                  <c:v>2897</c:v>
                </c:pt>
                <c:pt idx="37">
                  <c:v>2643</c:v>
                </c:pt>
                <c:pt idx="38">
                  <c:v>3722</c:v>
                </c:pt>
                <c:pt idx="39">
                  <c:v>3204</c:v>
                </c:pt>
                <c:pt idx="40">
                  <c:v>3249</c:v>
                </c:pt>
                <c:pt idx="41">
                  <c:v>3942</c:v>
                </c:pt>
                <c:pt idx="42">
                  <c:v>3517</c:v>
                </c:pt>
                <c:pt idx="43">
                  <c:v>3295</c:v>
                </c:pt>
                <c:pt idx="44">
                  <c:v>3711</c:v>
                </c:pt>
                <c:pt idx="45">
                  <c:v>3443</c:v>
                </c:pt>
                <c:pt idx="46">
                  <c:v>3788</c:v>
                </c:pt>
                <c:pt idx="47">
                  <c:v>4924</c:v>
                </c:pt>
                <c:pt idx="48">
                  <c:v>3737</c:v>
                </c:pt>
                <c:pt idx="49">
                  <c:v>3409</c:v>
                </c:pt>
                <c:pt idx="50">
                  <c:v>4392</c:v>
                </c:pt>
                <c:pt idx="51">
                  <c:v>3737</c:v>
                </c:pt>
                <c:pt idx="52">
                  <c:v>3871</c:v>
                </c:pt>
                <c:pt idx="53">
                  <c:v>4310</c:v>
                </c:pt>
                <c:pt idx="54">
                  <c:v>4019</c:v>
                </c:pt>
                <c:pt idx="55">
                  <c:v>3849</c:v>
                </c:pt>
                <c:pt idx="56">
                  <c:v>3879</c:v>
                </c:pt>
                <c:pt idx="57">
                  <c:v>3968</c:v>
                </c:pt>
                <c:pt idx="58">
                  <c:v>3992</c:v>
                </c:pt>
                <c:pt idx="59">
                  <c:v>5140</c:v>
                </c:pt>
                <c:pt idx="60">
                  <c:v>3658</c:v>
                </c:pt>
                <c:pt idx="61">
                  <c:v>3535</c:v>
                </c:pt>
                <c:pt idx="62">
                  <c:v>4727</c:v>
                </c:pt>
                <c:pt idx="63">
                  <c:v>3953</c:v>
                </c:pt>
                <c:pt idx="64">
                  <c:v>4176</c:v>
                </c:pt>
                <c:pt idx="65">
                  <c:v>4906</c:v>
                </c:pt>
                <c:pt idx="66">
                  <c:v>4162</c:v>
                </c:pt>
                <c:pt idx="67">
                  <c:v>4026</c:v>
                </c:pt>
                <c:pt idx="68">
                  <c:v>4621</c:v>
                </c:pt>
                <c:pt idx="69">
                  <c:v>4227</c:v>
                </c:pt>
                <c:pt idx="70">
                  <c:v>4458</c:v>
                </c:pt>
                <c:pt idx="71">
                  <c:v>6050</c:v>
                </c:pt>
                <c:pt idx="72">
                  <c:v>4051</c:v>
                </c:pt>
                <c:pt idx="73">
                  <c:v>4101</c:v>
                </c:pt>
                <c:pt idx="74">
                  <c:v>4857</c:v>
                </c:pt>
                <c:pt idx="75">
                  <c:v>3633</c:v>
                </c:pt>
                <c:pt idx="76">
                  <c:v>3882</c:v>
                </c:pt>
                <c:pt idx="77">
                  <c:v>4637</c:v>
                </c:pt>
                <c:pt idx="78">
                  <c:v>3652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9E-4636-8577-59A9A9F3A695}"/>
            </c:ext>
          </c:extLst>
        </c:ser>
        <c:ser>
          <c:idx val="1"/>
          <c:order val="1"/>
          <c:tx>
            <c:strRef>
              <c:f>'Figure 13 data'!$C$3</c:f>
              <c:strCache>
                <c:ptCount val="1"/>
                <c:pt idx="0">
                  <c:v>Goods exports (excl. aircraft, ships and diamonds)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13 data'!$A$4:$A$300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</c:numCache>
            </c:numRef>
          </c:cat>
          <c:val>
            <c:numRef>
              <c:f>'Figure 13 data'!$C$4:$C$300</c:f>
              <c:numCache>
                <c:formatCode>#,##0.00</c:formatCode>
                <c:ptCount val="297"/>
                <c:pt idx="0" formatCode="0.0">
                  <c:v>4089.3</c:v>
                </c:pt>
                <c:pt idx="1">
                  <c:v>4462.1000000000004</c:v>
                </c:pt>
                <c:pt idx="2">
                  <c:v>3891.6</c:v>
                </c:pt>
                <c:pt idx="3">
                  <c:v>3812.6</c:v>
                </c:pt>
                <c:pt idx="4">
                  <c:v>3927.7</c:v>
                </c:pt>
                <c:pt idx="5">
                  <c:v>4076.6</c:v>
                </c:pt>
                <c:pt idx="6">
                  <c:v>4114.1000000000004</c:v>
                </c:pt>
                <c:pt idx="7">
                  <c:v>3693.9</c:v>
                </c:pt>
                <c:pt idx="8">
                  <c:v>4054.2</c:v>
                </c:pt>
                <c:pt idx="9">
                  <c:v>4050.2</c:v>
                </c:pt>
                <c:pt idx="10">
                  <c:v>3860.4</c:v>
                </c:pt>
                <c:pt idx="11">
                  <c:v>3857.4</c:v>
                </c:pt>
                <c:pt idx="12">
                  <c:v>3731.2</c:v>
                </c:pt>
                <c:pt idx="13">
                  <c:v>4309.3999999999996</c:v>
                </c:pt>
                <c:pt idx="14">
                  <c:v>3739.9</c:v>
                </c:pt>
                <c:pt idx="15">
                  <c:v>3686.1</c:v>
                </c:pt>
                <c:pt idx="16">
                  <c:v>3923.8</c:v>
                </c:pt>
                <c:pt idx="17">
                  <c:v>3785.7</c:v>
                </c:pt>
                <c:pt idx="18">
                  <c:v>3896.1</c:v>
                </c:pt>
                <c:pt idx="19">
                  <c:v>3768.2</c:v>
                </c:pt>
                <c:pt idx="20">
                  <c:v>3686.7</c:v>
                </c:pt>
                <c:pt idx="21">
                  <c:v>3934.3</c:v>
                </c:pt>
                <c:pt idx="22">
                  <c:v>3963.9</c:v>
                </c:pt>
                <c:pt idx="23">
                  <c:v>3826.3</c:v>
                </c:pt>
                <c:pt idx="24">
                  <c:v>3722</c:v>
                </c:pt>
                <c:pt idx="25">
                  <c:v>3673.2</c:v>
                </c:pt>
                <c:pt idx="26">
                  <c:v>3395.1</c:v>
                </c:pt>
                <c:pt idx="27">
                  <c:v>3721.3</c:v>
                </c:pt>
                <c:pt idx="28">
                  <c:v>3656.6</c:v>
                </c:pt>
                <c:pt idx="29">
                  <c:v>3868.7</c:v>
                </c:pt>
                <c:pt idx="30">
                  <c:v>3880.4</c:v>
                </c:pt>
                <c:pt idx="31">
                  <c:v>3470.9</c:v>
                </c:pt>
                <c:pt idx="32">
                  <c:v>3883.2</c:v>
                </c:pt>
                <c:pt idx="33">
                  <c:v>3764.3</c:v>
                </c:pt>
                <c:pt idx="34">
                  <c:v>3886.4</c:v>
                </c:pt>
                <c:pt idx="35">
                  <c:v>3973.7</c:v>
                </c:pt>
                <c:pt idx="36">
                  <c:v>3856.4</c:v>
                </c:pt>
                <c:pt idx="37">
                  <c:v>3561.8</c:v>
                </c:pt>
                <c:pt idx="38">
                  <c:v>3823.5</c:v>
                </c:pt>
                <c:pt idx="39">
                  <c:v>3898.4</c:v>
                </c:pt>
                <c:pt idx="40">
                  <c:v>3975.4</c:v>
                </c:pt>
                <c:pt idx="41">
                  <c:v>3698.5</c:v>
                </c:pt>
                <c:pt idx="42">
                  <c:v>3727.3</c:v>
                </c:pt>
                <c:pt idx="43">
                  <c:v>3973.9</c:v>
                </c:pt>
                <c:pt idx="44">
                  <c:v>3667.2</c:v>
                </c:pt>
                <c:pt idx="45">
                  <c:v>3864.5</c:v>
                </c:pt>
                <c:pt idx="46">
                  <c:v>3971.1</c:v>
                </c:pt>
                <c:pt idx="47">
                  <c:v>3862.1</c:v>
                </c:pt>
                <c:pt idx="48">
                  <c:v>4144.8999999999996</c:v>
                </c:pt>
                <c:pt idx="49">
                  <c:v>4040.3</c:v>
                </c:pt>
                <c:pt idx="50">
                  <c:v>4124.3999999999996</c:v>
                </c:pt>
                <c:pt idx="51">
                  <c:v>4189.6000000000004</c:v>
                </c:pt>
                <c:pt idx="52">
                  <c:v>3746.5</c:v>
                </c:pt>
                <c:pt idx="53">
                  <c:v>3938.5</c:v>
                </c:pt>
                <c:pt idx="54">
                  <c:v>3878.8</c:v>
                </c:pt>
                <c:pt idx="55">
                  <c:v>4199.6000000000004</c:v>
                </c:pt>
                <c:pt idx="56">
                  <c:v>3793.2</c:v>
                </c:pt>
                <c:pt idx="57">
                  <c:v>3823.3</c:v>
                </c:pt>
                <c:pt idx="58">
                  <c:v>3636.6</c:v>
                </c:pt>
                <c:pt idx="59">
                  <c:v>3778</c:v>
                </c:pt>
                <c:pt idx="60">
                  <c:v>3795.5</c:v>
                </c:pt>
                <c:pt idx="61">
                  <c:v>4235</c:v>
                </c:pt>
                <c:pt idx="62">
                  <c:v>4434.8</c:v>
                </c:pt>
                <c:pt idx="63">
                  <c:v>3916.8</c:v>
                </c:pt>
                <c:pt idx="64">
                  <c:v>3595.3</c:v>
                </c:pt>
                <c:pt idx="65">
                  <c:v>3913.9</c:v>
                </c:pt>
                <c:pt idx="66">
                  <c:v>3923.6</c:v>
                </c:pt>
                <c:pt idx="67">
                  <c:v>3959.8</c:v>
                </c:pt>
                <c:pt idx="68">
                  <c:v>3610.8</c:v>
                </c:pt>
                <c:pt idx="69">
                  <c:v>3824.1</c:v>
                </c:pt>
                <c:pt idx="70">
                  <c:v>3890.5</c:v>
                </c:pt>
                <c:pt idx="71">
                  <c:v>3682.3</c:v>
                </c:pt>
                <c:pt idx="72">
                  <c:v>3803.6</c:v>
                </c:pt>
                <c:pt idx="73">
                  <c:v>4078.6</c:v>
                </c:pt>
                <c:pt idx="74">
                  <c:v>3164.7</c:v>
                </c:pt>
                <c:pt idx="75">
                  <c:v>3331.4</c:v>
                </c:pt>
                <c:pt idx="76">
                  <c:v>3749.6</c:v>
                </c:pt>
                <c:pt idx="77">
                  <c:v>3691.8</c:v>
                </c:pt>
                <c:pt idx="78">
                  <c:v>3343.5</c:v>
                </c:pt>
                <c:pt idx="79">
                  <c:v>3486.4</c:v>
                </c:pt>
                <c:pt idx="80">
                  <c:v>3869.6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9E-4636-8577-59A9A9F3A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333184"/>
        <c:axId val="178334720"/>
      </c:lineChart>
      <c:dateAx>
        <c:axId val="178333184"/>
        <c:scaling>
          <c:orientation val="minMax"/>
          <c:max val="44104"/>
          <c:min val="41670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78334720"/>
        <c:crosses val="autoZero"/>
        <c:auto val="0"/>
        <c:lblOffset val="100"/>
        <c:baseTimeUnit val="months"/>
      </c:dateAx>
      <c:valAx>
        <c:axId val="17833472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783331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2591349518810149"/>
          <c:y val="0.8740693932623177"/>
          <c:w val="0.7873404750580672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6934865900387E-2"/>
          <c:y val="0.13599811924035002"/>
          <c:w val="0.91475095785440608"/>
          <c:h val="0.68014539188008061"/>
        </c:manualLayout>
      </c:layout>
      <c:lineChart>
        <c:grouping val="standard"/>
        <c:varyColors val="0"/>
        <c:ser>
          <c:idx val="2"/>
          <c:order val="0"/>
          <c:tx>
            <c:strRef>
              <c:f>data10!$C$2</c:f>
              <c:strCache>
                <c:ptCount val="1"/>
                <c:pt idx="0">
                  <c:v>Consumer goods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data10!$A$4:$A$400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</c:numCache>
            </c:numRef>
          </c:cat>
          <c:val>
            <c:numRef>
              <c:f>data10!$C$4:$C$400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756.5</c:v>
                </c:pt>
                <c:pt idx="181">
                  <c:v>781.7</c:v>
                </c:pt>
                <c:pt idx="182">
                  <c:v>838.3</c:v>
                </c:pt>
                <c:pt idx="183">
                  <c:v>767.2</c:v>
                </c:pt>
                <c:pt idx="184">
                  <c:v>764.1</c:v>
                </c:pt>
                <c:pt idx="185">
                  <c:v>774.5</c:v>
                </c:pt>
                <c:pt idx="186">
                  <c:v>781.9</c:v>
                </c:pt>
                <c:pt idx="187">
                  <c:v>828.9</c:v>
                </c:pt>
                <c:pt idx="188">
                  <c:v>824.1</c:v>
                </c:pt>
                <c:pt idx="189">
                  <c:v>873.7</c:v>
                </c:pt>
                <c:pt idx="190">
                  <c:v>900.8</c:v>
                </c:pt>
                <c:pt idx="191">
                  <c:v>836.6</c:v>
                </c:pt>
                <c:pt idx="192">
                  <c:v>959.4</c:v>
                </c:pt>
                <c:pt idx="193">
                  <c:v>892.3</c:v>
                </c:pt>
                <c:pt idx="194">
                  <c:v>967</c:v>
                </c:pt>
                <c:pt idx="195">
                  <c:v>952.5</c:v>
                </c:pt>
                <c:pt idx="196">
                  <c:v>997.1</c:v>
                </c:pt>
                <c:pt idx="197">
                  <c:v>939.2</c:v>
                </c:pt>
                <c:pt idx="198">
                  <c:v>928.2</c:v>
                </c:pt>
                <c:pt idx="199">
                  <c:v>977.9</c:v>
                </c:pt>
                <c:pt idx="200">
                  <c:v>934.7</c:v>
                </c:pt>
                <c:pt idx="201">
                  <c:v>878.2</c:v>
                </c:pt>
                <c:pt idx="202">
                  <c:v>905.8</c:v>
                </c:pt>
                <c:pt idx="203">
                  <c:v>889.6</c:v>
                </c:pt>
                <c:pt idx="204">
                  <c:v>895.4</c:v>
                </c:pt>
                <c:pt idx="205">
                  <c:v>908</c:v>
                </c:pt>
                <c:pt idx="206">
                  <c:v>863.9</c:v>
                </c:pt>
                <c:pt idx="207">
                  <c:v>921.7</c:v>
                </c:pt>
                <c:pt idx="208">
                  <c:v>873.8</c:v>
                </c:pt>
                <c:pt idx="209">
                  <c:v>867.6</c:v>
                </c:pt>
                <c:pt idx="210">
                  <c:v>880.9</c:v>
                </c:pt>
                <c:pt idx="211">
                  <c:v>856.8</c:v>
                </c:pt>
                <c:pt idx="212">
                  <c:v>875.3</c:v>
                </c:pt>
                <c:pt idx="213">
                  <c:v>908.4</c:v>
                </c:pt>
                <c:pt idx="214">
                  <c:v>869.7</c:v>
                </c:pt>
                <c:pt idx="215">
                  <c:v>842.9</c:v>
                </c:pt>
                <c:pt idx="216">
                  <c:v>967</c:v>
                </c:pt>
                <c:pt idx="217">
                  <c:v>938</c:v>
                </c:pt>
                <c:pt idx="218">
                  <c:v>904.4</c:v>
                </c:pt>
                <c:pt idx="219">
                  <c:v>940.8</c:v>
                </c:pt>
                <c:pt idx="220">
                  <c:v>938.9</c:v>
                </c:pt>
                <c:pt idx="221">
                  <c:v>951.2</c:v>
                </c:pt>
                <c:pt idx="222">
                  <c:v>1002.1</c:v>
                </c:pt>
                <c:pt idx="223">
                  <c:v>970.1</c:v>
                </c:pt>
                <c:pt idx="224">
                  <c:v>1040.2</c:v>
                </c:pt>
                <c:pt idx="225">
                  <c:v>940.2</c:v>
                </c:pt>
                <c:pt idx="226">
                  <c:v>1002.5</c:v>
                </c:pt>
                <c:pt idx="227">
                  <c:v>924.6</c:v>
                </c:pt>
                <c:pt idx="228">
                  <c:v>1025.3</c:v>
                </c:pt>
                <c:pt idx="229">
                  <c:v>1072.5</c:v>
                </c:pt>
                <c:pt idx="230">
                  <c:v>1020.2</c:v>
                </c:pt>
                <c:pt idx="231">
                  <c:v>1014.2</c:v>
                </c:pt>
                <c:pt idx="232">
                  <c:v>1062.4000000000001</c:v>
                </c:pt>
                <c:pt idx="233">
                  <c:v>1039.5999999999999</c:v>
                </c:pt>
                <c:pt idx="234">
                  <c:v>1048.2</c:v>
                </c:pt>
                <c:pt idx="235">
                  <c:v>1063.5999999999999</c:v>
                </c:pt>
                <c:pt idx="236">
                  <c:v>1042.3</c:v>
                </c:pt>
                <c:pt idx="237">
                  <c:v>1031.9000000000001</c:v>
                </c:pt>
                <c:pt idx="238">
                  <c:v>1040</c:v>
                </c:pt>
                <c:pt idx="239">
                  <c:v>1066.3</c:v>
                </c:pt>
                <c:pt idx="240">
                  <c:v>982.6</c:v>
                </c:pt>
                <c:pt idx="241">
                  <c:v>921.6</c:v>
                </c:pt>
                <c:pt idx="242">
                  <c:v>1032.9000000000001</c:v>
                </c:pt>
                <c:pt idx="243">
                  <c:v>943.9</c:v>
                </c:pt>
                <c:pt idx="244">
                  <c:v>936.1</c:v>
                </c:pt>
                <c:pt idx="245">
                  <c:v>980.9</c:v>
                </c:pt>
                <c:pt idx="246">
                  <c:v>980.6</c:v>
                </c:pt>
                <c:pt idx="247">
                  <c:v>1060.2</c:v>
                </c:pt>
                <c:pt idx="248">
                  <c:v>992.9</c:v>
                </c:pt>
                <c:pt idx="249">
                  <c:v>1049.7</c:v>
                </c:pt>
                <c:pt idx="250">
                  <c:v>1000.8</c:v>
                </c:pt>
                <c:pt idx="251">
                  <c:v>1012.9</c:v>
                </c:pt>
                <c:pt idx="252">
                  <c:v>1091.3</c:v>
                </c:pt>
                <c:pt idx="253">
                  <c:v>1055.0999999999999</c:v>
                </c:pt>
                <c:pt idx="254">
                  <c:v>1080.9000000000001</c:v>
                </c:pt>
                <c:pt idx="255">
                  <c:v>1104.5999999999999</c:v>
                </c:pt>
                <c:pt idx="256">
                  <c:v>1121</c:v>
                </c:pt>
                <c:pt idx="257">
                  <c:v>1088.7</c:v>
                </c:pt>
                <c:pt idx="258">
                  <c:v>1054.3</c:v>
                </c:pt>
                <c:pt idx="259">
                  <c:v>1069</c:v>
                </c:pt>
                <c:pt idx="260">
                  <c:v>1178.4000000000001</c:v>
                </c:pt>
                <c:pt idx="261">
                  <c:v>1092.5999999999999</c:v>
                </c:pt>
                <c:pt idx="262">
                  <c:v>1086.3</c:v>
                </c:pt>
                <c:pt idx="263">
                  <c:v>1417.4</c:v>
                </c:pt>
                <c:pt idx="264">
                  <c:v>1013.7</c:v>
                </c:pt>
                <c:pt idx="265">
                  <c:v>1043</c:v>
                </c:pt>
                <c:pt idx="266">
                  <c:v>1062.5</c:v>
                </c:pt>
                <c:pt idx="267">
                  <c:v>1127.8</c:v>
                </c:pt>
                <c:pt idx="268">
                  <c:v>1184.8</c:v>
                </c:pt>
                <c:pt idx="269">
                  <c:v>1167.5999999999999</c:v>
                </c:pt>
                <c:pt idx="270">
                  <c:v>1147.8</c:v>
                </c:pt>
                <c:pt idx="271">
                  <c:v>1198.8</c:v>
                </c:pt>
                <c:pt idx="272">
                  <c:v>1139.4000000000001</c:v>
                </c:pt>
                <c:pt idx="273">
                  <c:v>1137.0999999999999</c:v>
                </c:pt>
                <c:pt idx="274">
                  <c:v>1218.8</c:v>
                </c:pt>
                <c:pt idx="275">
                  <c:v>1209.5</c:v>
                </c:pt>
                <c:pt idx="276">
                  <c:v>1143.9000000000001</c:v>
                </c:pt>
                <c:pt idx="277">
                  <c:v>1291</c:v>
                </c:pt>
                <c:pt idx="278">
                  <c:v>1260.8</c:v>
                </c:pt>
                <c:pt idx="279">
                  <c:v>1246.5999999999999</c:v>
                </c:pt>
                <c:pt idx="280">
                  <c:v>1252.5</c:v>
                </c:pt>
                <c:pt idx="281">
                  <c:v>1247.5</c:v>
                </c:pt>
                <c:pt idx="282">
                  <c:v>1238.5999999999999</c:v>
                </c:pt>
                <c:pt idx="283">
                  <c:v>1279.9000000000001</c:v>
                </c:pt>
                <c:pt idx="284">
                  <c:v>1208.5</c:v>
                </c:pt>
                <c:pt idx="285">
                  <c:v>1208.4000000000001</c:v>
                </c:pt>
                <c:pt idx="286">
                  <c:v>1253.4000000000001</c:v>
                </c:pt>
                <c:pt idx="287">
                  <c:v>1225.2</c:v>
                </c:pt>
                <c:pt idx="288">
                  <c:v>1245.2</c:v>
                </c:pt>
                <c:pt idx="289">
                  <c:v>1277.9000000000001</c:v>
                </c:pt>
                <c:pt idx="290">
                  <c:v>1360.8</c:v>
                </c:pt>
                <c:pt idx="291">
                  <c:v>1260.7</c:v>
                </c:pt>
                <c:pt idx="292">
                  <c:v>1187.7</c:v>
                </c:pt>
                <c:pt idx="293">
                  <c:v>1253.4000000000001</c:v>
                </c:pt>
                <c:pt idx="294">
                  <c:v>1195.2</c:v>
                </c:pt>
                <c:pt idx="295">
                  <c:v>1166.5</c:v>
                </c:pt>
                <c:pt idx="296">
                  <c:v>1257.2</c:v>
                </c:pt>
                <c:pt idx="297">
                  <c:v>1358.8</c:v>
                </c:pt>
                <c:pt idx="298">
                  <c:v>1266.3</c:v>
                </c:pt>
                <c:pt idx="299">
                  <c:v>1476.4</c:v>
                </c:pt>
                <c:pt idx="300">
                  <c:v>1282.0999999999999</c:v>
                </c:pt>
                <c:pt idx="301">
                  <c:v>1201.5</c:v>
                </c:pt>
                <c:pt idx="302">
                  <c:v>1133.8</c:v>
                </c:pt>
                <c:pt idx="303">
                  <c:v>1053</c:v>
                </c:pt>
                <c:pt idx="304">
                  <c:v>1053.3</c:v>
                </c:pt>
                <c:pt idx="305">
                  <c:v>1202.5999999999999</c:v>
                </c:pt>
                <c:pt idx="306">
                  <c:v>1263.2</c:v>
                </c:pt>
                <c:pt idx="307">
                  <c:v>1247.7</c:v>
                </c:pt>
                <c:pt idx="308">
                  <c:v>1402.9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5B-4443-933A-68022A9A5969}"/>
            </c:ext>
          </c:extLst>
        </c:ser>
        <c:ser>
          <c:idx val="3"/>
          <c:order val="1"/>
          <c:tx>
            <c:strRef>
              <c:f>data10!$E$2</c:f>
              <c:strCache>
                <c:ptCount val="1"/>
                <c:pt idx="0">
                  <c:v>Investment assets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data10!$A$4:$A$400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</c:numCache>
            </c:numRef>
          </c:cat>
          <c:val>
            <c:numRef>
              <c:f>data10!$E$4:$E$400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527.6</c:v>
                </c:pt>
                <c:pt idx="181">
                  <c:v>526.29999999999995</c:v>
                </c:pt>
                <c:pt idx="182">
                  <c:v>615.20000000000005</c:v>
                </c:pt>
                <c:pt idx="183">
                  <c:v>576.29999999999995</c:v>
                </c:pt>
                <c:pt idx="184">
                  <c:v>569.9</c:v>
                </c:pt>
                <c:pt idx="185">
                  <c:v>620</c:v>
                </c:pt>
                <c:pt idx="186">
                  <c:v>612.70000000000005</c:v>
                </c:pt>
                <c:pt idx="187">
                  <c:v>615.4</c:v>
                </c:pt>
                <c:pt idx="188">
                  <c:v>612.29999999999995</c:v>
                </c:pt>
                <c:pt idx="189">
                  <c:v>719.9</c:v>
                </c:pt>
                <c:pt idx="190">
                  <c:v>658.3</c:v>
                </c:pt>
                <c:pt idx="191">
                  <c:v>643.9</c:v>
                </c:pt>
                <c:pt idx="192">
                  <c:v>852</c:v>
                </c:pt>
                <c:pt idx="193">
                  <c:v>774.3</c:v>
                </c:pt>
                <c:pt idx="194">
                  <c:v>911</c:v>
                </c:pt>
                <c:pt idx="195">
                  <c:v>865.2</c:v>
                </c:pt>
                <c:pt idx="196">
                  <c:v>952.8</c:v>
                </c:pt>
                <c:pt idx="197">
                  <c:v>834.6</c:v>
                </c:pt>
                <c:pt idx="198">
                  <c:v>903.5</c:v>
                </c:pt>
                <c:pt idx="199">
                  <c:v>940.4</c:v>
                </c:pt>
                <c:pt idx="200">
                  <c:v>900.9</c:v>
                </c:pt>
                <c:pt idx="201">
                  <c:v>789.9</c:v>
                </c:pt>
                <c:pt idx="202">
                  <c:v>927.2</c:v>
                </c:pt>
                <c:pt idx="203">
                  <c:v>907</c:v>
                </c:pt>
                <c:pt idx="204">
                  <c:v>993</c:v>
                </c:pt>
                <c:pt idx="205">
                  <c:v>934.9</c:v>
                </c:pt>
                <c:pt idx="206">
                  <c:v>853.1</c:v>
                </c:pt>
                <c:pt idx="207">
                  <c:v>975.4</c:v>
                </c:pt>
                <c:pt idx="208">
                  <c:v>787.4</c:v>
                </c:pt>
                <c:pt idx="209">
                  <c:v>740.3</c:v>
                </c:pt>
                <c:pt idx="210">
                  <c:v>768.1</c:v>
                </c:pt>
                <c:pt idx="211">
                  <c:v>740</c:v>
                </c:pt>
                <c:pt idx="212">
                  <c:v>762.3</c:v>
                </c:pt>
                <c:pt idx="213">
                  <c:v>1103.9000000000001</c:v>
                </c:pt>
                <c:pt idx="214">
                  <c:v>640.79999999999995</c:v>
                </c:pt>
                <c:pt idx="215">
                  <c:v>645.79999999999995</c:v>
                </c:pt>
                <c:pt idx="216">
                  <c:v>681.2</c:v>
                </c:pt>
                <c:pt idx="217">
                  <c:v>683.1</c:v>
                </c:pt>
                <c:pt idx="218">
                  <c:v>673.1</c:v>
                </c:pt>
                <c:pt idx="219">
                  <c:v>708.4</c:v>
                </c:pt>
                <c:pt idx="220">
                  <c:v>720.3</c:v>
                </c:pt>
                <c:pt idx="221">
                  <c:v>700.6</c:v>
                </c:pt>
                <c:pt idx="222">
                  <c:v>730.4</c:v>
                </c:pt>
                <c:pt idx="223">
                  <c:v>741.1</c:v>
                </c:pt>
                <c:pt idx="224">
                  <c:v>932.3</c:v>
                </c:pt>
                <c:pt idx="225">
                  <c:v>710.1</c:v>
                </c:pt>
                <c:pt idx="226">
                  <c:v>827</c:v>
                </c:pt>
                <c:pt idx="227">
                  <c:v>758.1</c:v>
                </c:pt>
                <c:pt idx="228">
                  <c:v>869.7</c:v>
                </c:pt>
                <c:pt idx="229">
                  <c:v>841.8</c:v>
                </c:pt>
                <c:pt idx="230">
                  <c:v>773.8</c:v>
                </c:pt>
                <c:pt idx="231">
                  <c:v>813.8</c:v>
                </c:pt>
                <c:pt idx="232">
                  <c:v>775.2</c:v>
                </c:pt>
                <c:pt idx="233">
                  <c:v>763.8</c:v>
                </c:pt>
                <c:pt idx="234">
                  <c:v>762</c:v>
                </c:pt>
                <c:pt idx="235">
                  <c:v>780.6</c:v>
                </c:pt>
                <c:pt idx="236">
                  <c:v>737.1</c:v>
                </c:pt>
                <c:pt idx="237">
                  <c:v>713.8</c:v>
                </c:pt>
                <c:pt idx="238">
                  <c:v>678.3</c:v>
                </c:pt>
                <c:pt idx="239">
                  <c:v>826.6</c:v>
                </c:pt>
                <c:pt idx="240">
                  <c:v>666.9</c:v>
                </c:pt>
                <c:pt idx="241">
                  <c:v>667</c:v>
                </c:pt>
                <c:pt idx="242">
                  <c:v>686.7</c:v>
                </c:pt>
                <c:pt idx="243">
                  <c:v>677.1</c:v>
                </c:pt>
                <c:pt idx="244">
                  <c:v>713.5</c:v>
                </c:pt>
                <c:pt idx="245">
                  <c:v>745.7</c:v>
                </c:pt>
                <c:pt idx="246">
                  <c:v>765.8</c:v>
                </c:pt>
                <c:pt idx="247">
                  <c:v>741.1</c:v>
                </c:pt>
                <c:pt idx="248">
                  <c:v>682.3</c:v>
                </c:pt>
                <c:pt idx="249">
                  <c:v>789.5</c:v>
                </c:pt>
                <c:pt idx="250">
                  <c:v>723.8</c:v>
                </c:pt>
                <c:pt idx="251">
                  <c:v>775.7</c:v>
                </c:pt>
                <c:pt idx="252">
                  <c:v>810.5</c:v>
                </c:pt>
                <c:pt idx="253">
                  <c:v>801.3</c:v>
                </c:pt>
                <c:pt idx="254">
                  <c:v>828.7</c:v>
                </c:pt>
                <c:pt idx="255">
                  <c:v>894.3</c:v>
                </c:pt>
                <c:pt idx="256">
                  <c:v>929.2</c:v>
                </c:pt>
                <c:pt idx="257">
                  <c:v>936.1</c:v>
                </c:pt>
                <c:pt idx="258">
                  <c:v>863.9</c:v>
                </c:pt>
                <c:pt idx="259">
                  <c:v>980.9</c:v>
                </c:pt>
                <c:pt idx="260">
                  <c:v>1263.2</c:v>
                </c:pt>
                <c:pt idx="261">
                  <c:v>1090.4000000000001</c:v>
                </c:pt>
                <c:pt idx="262">
                  <c:v>941.7</c:v>
                </c:pt>
                <c:pt idx="263">
                  <c:v>1411.8</c:v>
                </c:pt>
                <c:pt idx="264">
                  <c:v>833.5</c:v>
                </c:pt>
                <c:pt idx="265">
                  <c:v>910.3</c:v>
                </c:pt>
                <c:pt idx="266">
                  <c:v>920.5</c:v>
                </c:pt>
                <c:pt idx="267">
                  <c:v>938.1</c:v>
                </c:pt>
                <c:pt idx="268">
                  <c:v>969.6</c:v>
                </c:pt>
                <c:pt idx="269">
                  <c:v>921</c:v>
                </c:pt>
                <c:pt idx="270">
                  <c:v>1086.4000000000001</c:v>
                </c:pt>
                <c:pt idx="271">
                  <c:v>1079.5</c:v>
                </c:pt>
                <c:pt idx="272">
                  <c:v>1219</c:v>
                </c:pt>
                <c:pt idx="273">
                  <c:v>1036.0999999999999</c:v>
                </c:pt>
                <c:pt idx="274">
                  <c:v>1020.5</c:v>
                </c:pt>
                <c:pt idx="275">
                  <c:v>1095.5</c:v>
                </c:pt>
                <c:pt idx="276">
                  <c:v>1096.4000000000001</c:v>
                </c:pt>
                <c:pt idx="277">
                  <c:v>1193.2</c:v>
                </c:pt>
                <c:pt idx="278">
                  <c:v>1248</c:v>
                </c:pt>
                <c:pt idx="279">
                  <c:v>1146.2</c:v>
                </c:pt>
                <c:pt idx="280">
                  <c:v>1093.7</c:v>
                </c:pt>
                <c:pt idx="281">
                  <c:v>1082.0999999999999</c:v>
                </c:pt>
                <c:pt idx="282">
                  <c:v>979.6</c:v>
                </c:pt>
                <c:pt idx="283">
                  <c:v>1007.7</c:v>
                </c:pt>
                <c:pt idx="284">
                  <c:v>1021.4</c:v>
                </c:pt>
                <c:pt idx="285">
                  <c:v>954.2</c:v>
                </c:pt>
                <c:pt idx="286">
                  <c:v>1040.0999999999999</c:v>
                </c:pt>
                <c:pt idx="287">
                  <c:v>953.7</c:v>
                </c:pt>
                <c:pt idx="288">
                  <c:v>1031.2</c:v>
                </c:pt>
                <c:pt idx="289">
                  <c:v>964.4</c:v>
                </c:pt>
                <c:pt idx="290">
                  <c:v>1091.4000000000001</c:v>
                </c:pt>
                <c:pt idx="291">
                  <c:v>1014</c:v>
                </c:pt>
                <c:pt idx="292">
                  <c:v>912.5</c:v>
                </c:pt>
                <c:pt idx="293">
                  <c:v>936.7</c:v>
                </c:pt>
                <c:pt idx="294">
                  <c:v>917.7</c:v>
                </c:pt>
                <c:pt idx="295">
                  <c:v>933.7</c:v>
                </c:pt>
                <c:pt idx="296">
                  <c:v>852.9</c:v>
                </c:pt>
                <c:pt idx="297">
                  <c:v>983.5</c:v>
                </c:pt>
                <c:pt idx="298">
                  <c:v>921.3</c:v>
                </c:pt>
                <c:pt idx="299">
                  <c:v>1065.5999999999999</c:v>
                </c:pt>
                <c:pt idx="300">
                  <c:v>944</c:v>
                </c:pt>
                <c:pt idx="301">
                  <c:v>869.6</c:v>
                </c:pt>
                <c:pt idx="302">
                  <c:v>853.6</c:v>
                </c:pt>
                <c:pt idx="303">
                  <c:v>731.6</c:v>
                </c:pt>
                <c:pt idx="304">
                  <c:v>677.1</c:v>
                </c:pt>
                <c:pt idx="305">
                  <c:v>865.3</c:v>
                </c:pt>
                <c:pt idx="306">
                  <c:v>910.6</c:v>
                </c:pt>
                <c:pt idx="307">
                  <c:v>903.8</c:v>
                </c:pt>
                <c:pt idx="308">
                  <c:v>1039.3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5B-4443-933A-68022A9A5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038480"/>
        <c:axId val="1"/>
      </c:lineChart>
      <c:lineChart>
        <c:grouping val="standard"/>
        <c:varyColors val="0"/>
        <c:ser>
          <c:idx val="5"/>
          <c:order val="2"/>
          <c:tx>
            <c:strRef>
              <c:f>data10!$G$2</c:f>
              <c:strCache>
                <c:ptCount val="1"/>
                <c:pt idx="0">
                  <c:v>Raw materials (right scale)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data10!$A$4:$A$400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</c:numCache>
            </c:numRef>
          </c:cat>
          <c:val>
            <c:numRef>
              <c:f>data10!$G$4:$G$400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1793.2</c:v>
                </c:pt>
                <c:pt idx="181">
                  <c:v>1815.4</c:v>
                </c:pt>
                <c:pt idx="182">
                  <c:v>1915.4</c:v>
                </c:pt>
                <c:pt idx="183">
                  <c:v>1777.8</c:v>
                </c:pt>
                <c:pt idx="184">
                  <c:v>1786.1</c:v>
                </c:pt>
                <c:pt idx="185">
                  <c:v>1816.2</c:v>
                </c:pt>
                <c:pt idx="186">
                  <c:v>1796</c:v>
                </c:pt>
                <c:pt idx="187">
                  <c:v>1898.3</c:v>
                </c:pt>
                <c:pt idx="188">
                  <c:v>1995.1</c:v>
                </c:pt>
                <c:pt idx="189">
                  <c:v>2059.4</c:v>
                </c:pt>
                <c:pt idx="190">
                  <c:v>2121.9</c:v>
                </c:pt>
                <c:pt idx="191">
                  <c:v>2171.6999999999998</c:v>
                </c:pt>
                <c:pt idx="192">
                  <c:v>2195.8000000000002</c:v>
                </c:pt>
                <c:pt idx="193">
                  <c:v>2254</c:v>
                </c:pt>
                <c:pt idx="194">
                  <c:v>2292.6999999999998</c:v>
                </c:pt>
                <c:pt idx="195">
                  <c:v>2309.4</c:v>
                </c:pt>
                <c:pt idx="196">
                  <c:v>2322.9</c:v>
                </c:pt>
                <c:pt idx="197">
                  <c:v>2309.1999999999998</c:v>
                </c:pt>
                <c:pt idx="198">
                  <c:v>2269.4</c:v>
                </c:pt>
                <c:pt idx="199">
                  <c:v>2324.1</c:v>
                </c:pt>
                <c:pt idx="200">
                  <c:v>2298.8000000000002</c:v>
                </c:pt>
                <c:pt idx="201">
                  <c:v>2351.3000000000002</c:v>
                </c:pt>
                <c:pt idx="202">
                  <c:v>2322.9</c:v>
                </c:pt>
                <c:pt idx="203">
                  <c:v>2148.6</c:v>
                </c:pt>
                <c:pt idx="204">
                  <c:v>2272.6999999999998</c:v>
                </c:pt>
                <c:pt idx="205">
                  <c:v>2251.1999999999998</c:v>
                </c:pt>
                <c:pt idx="206">
                  <c:v>2300.6999999999998</c:v>
                </c:pt>
                <c:pt idx="207">
                  <c:v>2353.3000000000002</c:v>
                </c:pt>
                <c:pt idx="208">
                  <c:v>2340</c:v>
                </c:pt>
                <c:pt idx="209">
                  <c:v>2142</c:v>
                </c:pt>
                <c:pt idx="210">
                  <c:v>2366.9</c:v>
                </c:pt>
                <c:pt idx="211">
                  <c:v>2344.6</c:v>
                </c:pt>
                <c:pt idx="212">
                  <c:v>2330.6</c:v>
                </c:pt>
                <c:pt idx="213">
                  <c:v>2367.8000000000002</c:v>
                </c:pt>
                <c:pt idx="214">
                  <c:v>2148.1</c:v>
                </c:pt>
                <c:pt idx="215">
                  <c:v>2294.6999999999998</c:v>
                </c:pt>
                <c:pt idx="216">
                  <c:v>2306.5</c:v>
                </c:pt>
                <c:pt idx="217">
                  <c:v>2236.1</c:v>
                </c:pt>
                <c:pt idx="218">
                  <c:v>2198.8000000000002</c:v>
                </c:pt>
                <c:pt idx="219">
                  <c:v>2202.1</c:v>
                </c:pt>
                <c:pt idx="220">
                  <c:v>2205.3000000000002</c:v>
                </c:pt>
                <c:pt idx="221">
                  <c:v>2291.6999999999998</c:v>
                </c:pt>
                <c:pt idx="222">
                  <c:v>2330</c:v>
                </c:pt>
                <c:pt idx="223">
                  <c:v>2177.9</c:v>
                </c:pt>
                <c:pt idx="224">
                  <c:v>2281.6</c:v>
                </c:pt>
                <c:pt idx="225">
                  <c:v>2287.9</c:v>
                </c:pt>
                <c:pt idx="226">
                  <c:v>2377.6999999999998</c:v>
                </c:pt>
                <c:pt idx="227">
                  <c:v>2288.5</c:v>
                </c:pt>
                <c:pt idx="228">
                  <c:v>2333.1</c:v>
                </c:pt>
                <c:pt idx="229">
                  <c:v>2322.1</c:v>
                </c:pt>
                <c:pt idx="230">
                  <c:v>2435.1999999999998</c:v>
                </c:pt>
                <c:pt idx="231">
                  <c:v>2365.4</c:v>
                </c:pt>
                <c:pt idx="232">
                  <c:v>2386.4</c:v>
                </c:pt>
                <c:pt idx="233">
                  <c:v>2358.5</c:v>
                </c:pt>
                <c:pt idx="234">
                  <c:v>2367.4</c:v>
                </c:pt>
                <c:pt idx="235">
                  <c:v>2243</c:v>
                </c:pt>
                <c:pt idx="236">
                  <c:v>2297</c:v>
                </c:pt>
                <c:pt idx="237">
                  <c:v>2274.1999999999998</c:v>
                </c:pt>
                <c:pt idx="238">
                  <c:v>2322.1</c:v>
                </c:pt>
                <c:pt idx="239">
                  <c:v>2390.4</c:v>
                </c:pt>
                <c:pt idx="240">
                  <c:v>2356.6999999999998</c:v>
                </c:pt>
                <c:pt idx="241">
                  <c:v>2136.6</c:v>
                </c:pt>
                <c:pt idx="242">
                  <c:v>2292.8000000000002</c:v>
                </c:pt>
                <c:pt idx="243">
                  <c:v>2163.8000000000002</c:v>
                </c:pt>
                <c:pt idx="244">
                  <c:v>2036.7</c:v>
                </c:pt>
                <c:pt idx="245">
                  <c:v>2214</c:v>
                </c:pt>
                <c:pt idx="246">
                  <c:v>2205.8000000000002</c:v>
                </c:pt>
                <c:pt idx="247">
                  <c:v>2292</c:v>
                </c:pt>
                <c:pt idx="248">
                  <c:v>2313.5</c:v>
                </c:pt>
                <c:pt idx="249">
                  <c:v>2306.4</c:v>
                </c:pt>
                <c:pt idx="250">
                  <c:v>2242.3000000000002</c:v>
                </c:pt>
                <c:pt idx="251">
                  <c:v>2310.3000000000002</c:v>
                </c:pt>
                <c:pt idx="252">
                  <c:v>2170.6</c:v>
                </c:pt>
                <c:pt idx="253">
                  <c:v>2437.9</c:v>
                </c:pt>
                <c:pt idx="254">
                  <c:v>2315.1999999999998</c:v>
                </c:pt>
                <c:pt idx="255">
                  <c:v>2131.5</c:v>
                </c:pt>
                <c:pt idx="256">
                  <c:v>2353.4</c:v>
                </c:pt>
                <c:pt idx="257">
                  <c:v>2289</c:v>
                </c:pt>
                <c:pt idx="258">
                  <c:v>2347.6</c:v>
                </c:pt>
                <c:pt idx="259">
                  <c:v>2364.6999999999998</c:v>
                </c:pt>
                <c:pt idx="260">
                  <c:v>2308.9</c:v>
                </c:pt>
                <c:pt idx="261">
                  <c:v>2171.6999999999998</c:v>
                </c:pt>
                <c:pt idx="262">
                  <c:v>2199.1</c:v>
                </c:pt>
                <c:pt idx="263">
                  <c:v>2129.6</c:v>
                </c:pt>
                <c:pt idx="264">
                  <c:v>2363.9</c:v>
                </c:pt>
                <c:pt idx="265">
                  <c:v>2208.3000000000002</c:v>
                </c:pt>
                <c:pt idx="266">
                  <c:v>2243.6</c:v>
                </c:pt>
                <c:pt idx="267">
                  <c:v>2326.4</c:v>
                </c:pt>
                <c:pt idx="268">
                  <c:v>2367</c:v>
                </c:pt>
                <c:pt idx="269">
                  <c:v>2328</c:v>
                </c:pt>
                <c:pt idx="270">
                  <c:v>2303</c:v>
                </c:pt>
                <c:pt idx="271">
                  <c:v>2454.4</c:v>
                </c:pt>
                <c:pt idx="272">
                  <c:v>2380.1</c:v>
                </c:pt>
                <c:pt idx="273">
                  <c:v>2491.6</c:v>
                </c:pt>
                <c:pt idx="274">
                  <c:v>2466.6</c:v>
                </c:pt>
                <c:pt idx="275">
                  <c:v>2624.5</c:v>
                </c:pt>
                <c:pt idx="276">
                  <c:v>2254.6</c:v>
                </c:pt>
                <c:pt idx="277">
                  <c:v>2664.1</c:v>
                </c:pt>
                <c:pt idx="278">
                  <c:v>2516.6999999999998</c:v>
                </c:pt>
                <c:pt idx="279">
                  <c:v>2533.1999999999998</c:v>
                </c:pt>
                <c:pt idx="280">
                  <c:v>2570.6999999999998</c:v>
                </c:pt>
                <c:pt idx="281">
                  <c:v>2547.5</c:v>
                </c:pt>
                <c:pt idx="282">
                  <c:v>2619.5</c:v>
                </c:pt>
                <c:pt idx="283">
                  <c:v>2585.1</c:v>
                </c:pt>
                <c:pt idx="284">
                  <c:v>2575.1999999999998</c:v>
                </c:pt>
                <c:pt idx="285">
                  <c:v>2621.1999999999998</c:v>
                </c:pt>
                <c:pt idx="286">
                  <c:v>2671.8</c:v>
                </c:pt>
                <c:pt idx="287">
                  <c:v>2666.2</c:v>
                </c:pt>
                <c:pt idx="288">
                  <c:v>2722.8</c:v>
                </c:pt>
                <c:pt idx="289">
                  <c:v>2724.9</c:v>
                </c:pt>
                <c:pt idx="290">
                  <c:v>2660.2</c:v>
                </c:pt>
                <c:pt idx="291">
                  <c:v>2711.5</c:v>
                </c:pt>
                <c:pt idx="292">
                  <c:v>2643.1</c:v>
                </c:pt>
                <c:pt idx="293">
                  <c:v>2697.8</c:v>
                </c:pt>
                <c:pt idx="294">
                  <c:v>2507.6999999999998</c:v>
                </c:pt>
                <c:pt idx="295">
                  <c:v>2614</c:v>
                </c:pt>
                <c:pt idx="296">
                  <c:v>2656.8</c:v>
                </c:pt>
                <c:pt idx="297">
                  <c:v>2779.1</c:v>
                </c:pt>
                <c:pt idx="298">
                  <c:v>2758.1</c:v>
                </c:pt>
                <c:pt idx="299">
                  <c:v>2564.8000000000002</c:v>
                </c:pt>
                <c:pt idx="300">
                  <c:v>2766</c:v>
                </c:pt>
                <c:pt idx="301">
                  <c:v>2595.4</c:v>
                </c:pt>
                <c:pt idx="302">
                  <c:v>2608.5</c:v>
                </c:pt>
                <c:pt idx="303">
                  <c:v>2763.6</c:v>
                </c:pt>
                <c:pt idx="304">
                  <c:v>2493.8000000000002</c:v>
                </c:pt>
                <c:pt idx="305">
                  <c:v>2554.4</c:v>
                </c:pt>
                <c:pt idx="306">
                  <c:v>2608.4</c:v>
                </c:pt>
                <c:pt idx="307">
                  <c:v>2577.8000000000002</c:v>
                </c:pt>
                <c:pt idx="308">
                  <c:v>2646.6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5B-4443-933A-68022A9A5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843038480"/>
        <c:scaling>
          <c:orientation val="minMax"/>
          <c:max val="44104"/>
          <c:min val="41670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David"/>
                <a:cs typeface="Arial" panose="020B0604020202020204" pitchFamily="34" charset="0"/>
              </a:defRPr>
            </a:pPr>
            <a:endParaRPr lang="he-IL"/>
          </a:p>
        </c:txPr>
        <c:crossAx val="1"/>
        <c:crossesAt val="0"/>
        <c:auto val="0"/>
        <c:lblOffset val="100"/>
        <c:baseTimeUnit val="months"/>
        <c:majorUnit val="6"/>
        <c:majorTimeUnit val="months"/>
        <c:minorUnit val="1"/>
        <c:minorTimeUnit val="months"/>
      </c:dateAx>
      <c:valAx>
        <c:axId val="1"/>
        <c:scaling>
          <c:orientation val="minMax"/>
          <c:max val="1500"/>
          <c:min val="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David"/>
                <a:cs typeface="Arial" panose="020B0604020202020204" pitchFamily="34" charset="0"/>
              </a:defRPr>
            </a:pPr>
            <a:endParaRPr lang="he-IL"/>
          </a:p>
        </c:txPr>
        <c:crossAx val="843038480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3"/>
        <c:crosses val="max"/>
        <c:crossBetween val="between"/>
      </c:valAx>
      <c:spPr>
        <a:solidFill>
          <a:sysClr val="window" lastClr="FFFFFF">
            <a:alpha val="0"/>
          </a:sysClr>
        </a:solidFill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3.5432264927989426E-2"/>
          <c:y val="0.92987748788454727"/>
          <c:w val="0.92980869714724756"/>
          <c:h val="4.3946223023062503E-2"/>
        </c:manualLayout>
      </c:layout>
      <c:overlay val="0"/>
      <c:spPr>
        <a:ln>
          <a:solidFill>
            <a:srgbClr val="000000"/>
          </a:solidFill>
        </a:ln>
      </c:spPr>
      <c:txPr>
        <a:bodyPr/>
        <a:lstStyle/>
        <a:p>
          <a:pPr>
            <a:defRPr sz="14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68091474696737E-2"/>
          <c:y val="0.14799635837424432"/>
          <c:w val="0.85968285214348206"/>
          <c:h val="0.64446890715349248"/>
        </c:manualLayout>
      </c:layout>
      <c:lineChart>
        <c:grouping val="standard"/>
        <c:varyColors val="0"/>
        <c:ser>
          <c:idx val="0"/>
          <c:order val="0"/>
          <c:tx>
            <c:strRef>
              <c:f>'Data - Figure 5'!$B$2</c:f>
              <c:strCache>
                <c:ptCount val="1"/>
                <c:pt idx="0">
                  <c:v>Financial and insurance services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'Data - Figure 5'!$G$2:$G$11</c:f>
              <c:strCache>
                <c:ptCount val="10"/>
                <c:pt idx="0">
                  <c:v>March</c:v>
                </c:pt>
                <c:pt idx="1">
                  <c:v>April</c:v>
                </c:pt>
                <c:pt idx="2">
                  <c:v>May - first half</c:v>
                </c:pt>
                <c:pt idx="3">
                  <c:v>May - second half</c:v>
                </c:pt>
                <c:pt idx="4">
                  <c:v>June - first half</c:v>
                </c:pt>
                <c:pt idx="5">
                  <c:v>June - second half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 - expected</c:v>
                </c:pt>
              </c:strCache>
            </c:strRef>
          </c:cat>
          <c:val>
            <c:numRef>
              <c:f>'Data - Figure 5'!$F$2:$F$9</c:f>
              <c:numCache>
                <c:formatCode>0%</c:formatCode>
                <c:ptCount val="8"/>
                <c:pt idx="0">
                  <c:v>-0.2028061855338685</c:v>
                </c:pt>
                <c:pt idx="1">
                  <c:v>-0.22015371227071323</c:v>
                </c:pt>
                <c:pt idx="2">
                  <c:v>-0.14266350764084873</c:v>
                </c:pt>
                <c:pt idx="3">
                  <c:v>-8.8946525606395044E-2</c:v>
                </c:pt>
                <c:pt idx="4">
                  <c:v>-7.8522541411399652E-2</c:v>
                </c:pt>
                <c:pt idx="5" formatCode="0.0%">
                  <c:v>-0.11570354921381967</c:v>
                </c:pt>
                <c:pt idx="6" formatCode="0.0%">
                  <c:v>-0.1336790311403894</c:v>
                </c:pt>
                <c:pt idx="7" formatCode="0.0%">
                  <c:v>-6.4043536018281444E-2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8F-412B-BCCE-AA98CE75A2DF}"/>
            </c:ext>
          </c:extLst>
        </c:ser>
        <c:ser>
          <c:idx val="1"/>
          <c:order val="1"/>
          <c:tx>
            <c:strRef>
              <c:f>'Data - Figure 5'!$B$12</c:f>
              <c:strCache>
                <c:ptCount val="1"/>
                <c:pt idx="0">
                  <c:v>Construction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'Data - Figure 5'!$G$2:$G$11</c:f>
              <c:strCache>
                <c:ptCount val="10"/>
                <c:pt idx="0">
                  <c:v>March</c:v>
                </c:pt>
                <c:pt idx="1">
                  <c:v>April</c:v>
                </c:pt>
                <c:pt idx="2">
                  <c:v>May - first half</c:v>
                </c:pt>
                <c:pt idx="3">
                  <c:v>May - second half</c:v>
                </c:pt>
                <c:pt idx="4">
                  <c:v>June - first half</c:v>
                </c:pt>
                <c:pt idx="5">
                  <c:v>June - second half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 - expected</c:v>
                </c:pt>
              </c:strCache>
            </c:strRef>
          </c:cat>
          <c:val>
            <c:numRef>
              <c:f>'Data - Figure 5'!$F$12:$F$21</c:f>
              <c:numCache>
                <c:formatCode>0%</c:formatCode>
                <c:ptCount val="10"/>
                <c:pt idx="0">
                  <c:v>-0.3751876029283161</c:v>
                </c:pt>
                <c:pt idx="1">
                  <c:v>-0.38408629208449252</c:v>
                </c:pt>
                <c:pt idx="2">
                  <c:v>-0.3244531278985236</c:v>
                </c:pt>
                <c:pt idx="3">
                  <c:v>-0.28004678490156332</c:v>
                </c:pt>
                <c:pt idx="4">
                  <c:v>-0.2074288271417393</c:v>
                </c:pt>
                <c:pt idx="5">
                  <c:v>-0.21629340583078324</c:v>
                </c:pt>
                <c:pt idx="6">
                  <c:v>-0.25711865133237471</c:v>
                </c:pt>
                <c:pt idx="7">
                  <c:v>-0.11655715545254124</c:v>
                </c:pt>
                <c:pt idx="8">
                  <c:v>-0.24284825496128373</c:v>
                </c:pt>
                <c:pt idx="9">
                  <c:v>-0.26683037754291622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8F-412B-BCCE-AA98CE75A2DF}"/>
            </c:ext>
          </c:extLst>
        </c:ser>
        <c:ser>
          <c:idx val="2"/>
          <c:order val="2"/>
          <c:tx>
            <c:strRef>
              <c:f>'Data - Figure 5'!$B$22</c:f>
              <c:strCache>
                <c:ptCount val="1"/>
                <c:pt idx="0">
                  <c:v>High-tech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'Data - Figure 5'!$G$2:$G$11</c:f>
              <c:strCache>
                <c:ptCount val="10"/>
                <c:pt idx="0">
                  <c:v>March</c:v>
                </c:pt>
                <c:pt idx="1">
                  <c:v>April</c:v>
                </c:pt>
                <c:pt idx="2">
                  <c:v>May - first half</c:v>
                </c:pt>
                <c:pt idx="3">
                  <c:v>May - second half</c:v>
                </c:pt>
                <c:pt idx="4">
                  <c:v>June - first half</c:v>
                </c:pt>
                <c:pt idx="5">
                  <c:v>June - second half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 - expected</c:v>
                </c:pt>
              </c:strCache>
            </c:strRef>
          </c:cat>
          <c:val>
            <c:numRef>
              <c:f>'Data - Figure 5'!$F$22:$F$31</c:f>
              <c:numCache>
                <c:formatCode>0%</c:formatCode>
                <c:ptCount val="10"/>
                <c:pt idx="0">
                  <c:v>-0.21013044018259286</c:v>
                </c:pt>
                <c:pt idx="1">
                  <c:v>-0.20883476306721957</c:v>
                </c:pt>
                <c:pt idx="2">
                  <c:v>-0.17269931060276719</c:v>
                </c:pt>
                <c:pt idx="3">
                  <c:v>-0.16276991074167982</c:v>
                </c:pt>
                <c:pt idx="4">
                  <c:v>-0.13667931040036882</c:v>
                </c:pt>
                <c:pt idx="5">
                  <c:v>-0.13785057813732421</c:v>
                </c:pt>
                <c:pt idx="6">
                  <c:v>-0.14036977702838585</c:v>
                </c:pt>
                <c:pt idx="7" formatCode="0.0%">
                  <c:v>-6.4172304142755363E-2</c:v>
                </c:pt>
                <c:pt idx="8" formatCode="0.0%">
                  <c:v>-0.14531950998241946</c:v>
                </c:pt>
                <c:pt idx="9" formatCode="0.0%">
                  <c:v>-0.14952820478268339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8F-412B-BCCE-AA98CE75A2DF}"/>
            </c:ext>
          </c:extLst>
        </c:ser>
        <c:ser>
          <c:idx val="3"/>
          <c:order val="3"/>
          <c:tx>
            <c:strRef>
              <c:f>'Data - Figure 5'!$B$32</c:f>
              <c:strCache>
                <c:ptCount val="1"/>
                <c:pt idx="0">
                  <c:v>Retail trade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'Data - Figure 5'!$G$2:$G$11</c:f>
              <c:strCache>
                <c:ptCount val="10"/>
                <c:pt idx="0">
                  <c:v>March</c:v>
                </c:pt>
                <c:pt idx="1">
                  <c:v>April</c:v>
                </c:pt>
                <c:pt idx="2">
                  <c:v>May - first half</c:v>
                </c:pt>
                <c:pt idx="3">
                  <c:v>May - second half</c:v>
                </c:pt>
                <c:pt idx="4">
                  <c:v>June - first half</c:v>
                </c:pt>
                <c:pt idx="5">
                  <c:v>June - second half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 - expected</c:v>
                </c:pt>
              </c:strCache>
            </c:strRef>
          </c:cat>
          <c:val>
            <c:numRef>
              <c:f>'Data - Figure 5'!$F$32:$F$41</c:f>
              <c:numCache>
                <c:formatCode>0%</c:formatCode>
                <c:ptCount val="10"/>
                <c:pt idx="0">
                  <c:v>-0.41219358913091031</c:v>
                </c:pt>
                <c:pt idx="1">
                  <c:v>-0.50214090135299216</c:v>
                </c:pt>
                <c:pt idx="2">
                  <c:v>-0.30856514447898509</c:v>
                </c:pt>
                <c:pt idx="3">
                  <c:v>-0.20323973300873505</c:v>
                </c:pt>
                <c:pt idx="4">
                  <c:v>-0.14555792012197746</c:v>
                </c:pt>
                <c:pt idx="5">
                  <c:v>-0.14478084562046412</c:v>
                </c:pt>
                <c:pt idx="6">
                  <c:v>-0.21388623090717623</c:v>
                </c:pt>
                <c:pt idx="7">
                  <c:v>-8.2467316675409436E-2</c:v>
                </c:pt>
                <c:pt idx="8">
                  <c:v>-0.27481439817654957</c:v>
                </c:pt>
                <c:pt idx="9">
                  <c:v>-0.3643981975411229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8F-412B-BCCE-AA98CE75A2DF}"/>
            </c:ext>
          </c:extLst>
        </c:ser>
        <c:ser>
          <c:idx val="4"/>
          <c:order val="4"/>
          <c:tx>
            <c:strRef>
              <c:f>'Data - Figure 5'!$B$42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'Data - Figure 5'!$G$2:$G$11</c:f>
              <c:strCache>
                <c:ptCount val="10"/>
                <c:pt idx="0">
                  <c:v>March</c:v>
                </c:pt>
                <c:pt idx="1">
                  <c:v>April</c:v>
                </c:pt>
                <c:pt idx="2">
                  <c:v>May - first half</c:v>
                </c:pt>
                <c:pt idx="3">
                  <c:v>May - second half</c:v>
                </c:pt>
                <c:pt idx="4">
                  <c:v>June - first half</c:v>
                </c:pt>
                <c:pt idx="5">
                  <c:v>June - second half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 - expected</c:v>
                </c:pt>
              </c:strCache>
            </c:strRef>
          </c:cat>
          <c:val>
            <c:numRef>
              <c:f>'Data - Figure 5'!$F$42:$F$51</c:f>
              <c:numCache>
                <c:formatCode>0%</c:formatCode>
                <c:ptCount val="10"/>
                <c:pt idx="0">
                  <c:v>-0.31498131702930404</c:v>
                </c:pt>
                <c:pt idx="1">
                  <c:v>-0.35028945960039348</c:v>
                </c:pt>
                <c:pt idx="2">
                  <c:v>-0.25748227083113601</c:v>
                </c:pt>
                <c:pt idx="3">
                  <c:v>-0.27067456542571433</c:v>
                </c:pt>
                <c:pt idx="4">
                  <c:v>-0.19974798634555768</c:v>
                </c:pt>
                <c:pt idx="5" formatCode="0.0%">
                  <c:v>-0.20649327822831351</c:v>
                </c:pt>
                <c:pt idx="6" formatCode="0.0%">
                  <c:v>-0.25029366295375793</c:v>
                </c:pt>
                <c:pt idx="7" formatCode="0.0%">
                  <c:v>-0.11363346687786556</c:v>
                </c:pt>
                <c:pt idx="8" formatCode="0.0%">
                  <c:v>-0.26220473481955242</c:v>
                </c:pt>
                <c:pt idx="9" formatCode="0.0%">
                  <c:v>-0.29944466331739361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8F-412B-BCCE-AA98CE75A2DF}"/>
            </c:ext>
          </c:extLst>
        </c:ser>
        <c:ser>
          <c:idx val="5"/>
          <c:order val="5"/>
          <c:tx>
            <c:strRef>
              <c:f>'Data - Figure 5'!$B$62</c:f>
              <c:strCache>
                <c:ptCount val="1"/>
                <c:pt idx="0">
                  <c:v>Manufacturing excl. high-tech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'Data - Figure 5'!$G$2:$G$11</c:f>
              <c:strCache>
                <c:ptCount val="10"/>
                <c:pt idx="0">
                  <c:v>March</c:v>
                </c:pt>
                <c:pt idx="1">
                  <c:v>April</c:v>
                </c:pt>
                <c:pt idx="2">
                  <c:v>May - first half</c:v>
                </c:pt>
                <c:pt idx="3">
                  <c:v>May - second half</c:v>
                </c:pt>
                <c:pt idx="4">
                  <c:v>June - first half</c:v>
                </c:pt>
                <c:pt idx="5">
                  <c:v>June - second half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 - expected</c:v>
                </c:pt>
              </c:strCache>
            </c:strRef>
          </c:cat>
          <c:val>
            <c:numRef>
              <c:f>'Data - Figure 5'!$F$62:$F$71</c:f>
              <c:numCache>
                <c:formatCode>0%</c:formatCode>
                <c:ptCount val="10"/>
                <c:pt idx="0">
                  <c:v>-0.27641771819117006</c:v>
                </c:pt>
                <c:pt idx="1">
                  <c:v>-0.36141100596155179</c:v>
                </c:pt>
                <c:pt idx="2">
                  <c:v>-0.26711539499630549</c:v>
                </c:pt>
                <c:pt idx="3">
                  <c:v>-0.20597564700901652</c:v>
                </c:pt>
                <c:pt idx="4">
                  <c:v>-0.16641352685926175</c:v>
                </c:pt>
                <c:pt idx="5">
                  <c:v>-0.18853087186157541</c:v>
                </c:pt>
                <c:pt idx="6">
                  <c:v>-0.19034009335340688</c:v>
                </c:pt>
                <c:pt idx="7">
                  <c:v>-7.7572053300903804E-2</c:v>
                </c:pt>
                <c:pt idx="8">
                  <c:v>-0.20524116799727971</c:v>
                </c:pt>
                <c:pt idx="9">
                  <c:v>-0.22615909269474974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8F-412B-BCCE-AA98CE75A2DF}"/>
            </c:ext>
          </c:extLst>
        </c:ser>
        <c:ser>
          <c:idx val="6"/>
          <c:order val="6"/>
          <c:tx>
            <c:strRef>
              <c:f>'Data - Figure 5'!$B$72</c:f>
              <c:strCache>
                <c:ptCount val="1"/>
                <c:pt idx="0">
                  <c:v>Food and beverage services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rgbClr val="0070C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B8F-412B-BCCE-AA98CE75A2DF}"/>
              </c:ext>
            </c:extLst>
          </c:dPt>
          <c:dPt>
            <c:idx val="1"/>
            <c:marker>
              <c:symbol val="circle"/>
              <c:size val="5"/>
              <c:spPr>
                <a:noFill/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B8F-412B-BCCE-AA98CE75A2DF}"/>
              </c:ext>
            </c:extLst>
          </c:dPt>
          <c:dPt>
            <c:idx val="2"/>
            <c:marker>
              <c:symbol val="circle"/>
              <c:size val="5"/>
              <c:spPr>
                <a:noFill/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B8F-412B-BCCE-AA98CE75A2DF}"/>
              </c:ext>
            </c:extLst>
          </c:dPt>
          <c:cat>
            <c:strRef>
              <c:f>'Data - Figure 5'!$G$2:$G$11</c:f>
              <c:strCache>
                <c:ptCount val="10"/>
                <c:pt idx="0">
                  <c:v>March</c:v>
                </c:pt>
                <c:pt idx="1">
                  <c:v>April</c:v>
                </c:pt>
                <c:pt idx="2">
                  <c:v>May - first half</c:v>
                </c:pt>
                <c:pt idx="3">
                  <c:v>May - second half</c:v>
                </c:pt>
                <c:pt idx="4">
                  <c:v>June - first half</c:v>
                </c:pt>
                <c:pt idx="5">
                  <c:v>June - second half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 - expected</c:v>
                </c:pt>
              </c:strCache>
            </c:strRef>
          </c:cat>
          <c:val>
            <c:numRef>
              <c:f>'Data - Figure 5'!$F$72:$F$81</c:f>
              <c:numCache>
                <c:formatCode>General</c:formatCode>
                <c:ptCount val="10"/>
                <c:pt idx="3" formatCode="0%">
                  <c:v>-0.65719835571722385</c:v>
                </c:pt>
                <c:pt idx="4" formatCode="0%">
                  <c:v>-0.41754654690705451</c:v>
                </c:pt>
                <c:pt idx="5" formatCode="0.0%">
                  <c:v>-0.43165503606026068</c:v>
                </c:pt>
                <c:pt idx="6" formatCode="0.0%">
                  <c:v>-0.50605309498007123</c:v>
                </c:pt>
                <c:pt idx="7" formatCode="0.0%">
                  <c:v>-0.23340911036296</c:v>
                </c:pt>
                <c:pt idx="8" formatCode="0.0%">
                  <c:v>-0.56367441368738358</c:v>
                </c:pt>
                <c:pt idx="9" formatCode="0.0%">
                  <c:v>-0.67609205139743755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B8F-412B-BCCE-AA98CE75A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651688"/>
        <c:axId val="685648408"/>
      </c:lineChart>
      <c:catAx>
        <c:axId val="685651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685648408"/>
        <c:crosses val="autoZero"/>
        <c:auto val="0"/>
        <c:lblAlgn val="ctr"/>
        <c:lblOffset val="100"/>
        <c:noMultiLvlLbl val="1"/>
      </c:catAx>
      <c:valAx>
        <c:axId val="685648408"/>
        <c:scaling>
          <c:orientation val="minMax"/>
          <c:min val="-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685651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885904979589031E-2"/>
          <c:y val="0.90173791658936253"/>
          <c:w val="0.90000000000000013"/>
          <c:h val="7.6766660526278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62545513816819E-2"/>
          <c:y val="0.16536121987832414"/>
          <c:w val="0.93933146187106864"/>
          <c:h val="0.59241480195107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'איורי אבטלה חדשים'!$B$2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alpha val="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D-424C-B949-956C9558CBF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alpha val="5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D-424C-B949-956C9558CBF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alpha val="4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3D-424C-B949-956C9558CBF1}"/>
              </c:ext>
            </c:extLst>
          </c:dPt>
          <c:cat>
            <c:strRef>
              <c:f>'איורי אבטלה חדשים'!$A$3:$A$13</c:f>
              <c:strCache>
                <c:ptCount val="11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8">
                  <c:v>Aug - 2nd half</c:v>
                </c:pt>
                <c:pt idx="9">
                  <c:v>Sept - 1st half</c:v>
                </c:pt>
                <c:pt idx="10">
                  <c:v>Sept - 2nd half</c:v>
                </c:pt>
              </c:strCache>
            </c:strRef>
          </c:cat>
          <c:val>
            <c:numRef>
              <c:f>'איורי אבטלה חדשים'!$B$3:$B$13</c:f>
              <c:numCache>
                <c:formatCode>0.000</c:formatCode>
                <c:ptCount val="11"/>
                <c:pt idx="0">
                  <c:v>3.0807025745158478</c:v>
                </c:pt>
                <c:pt idx="1">
                  <c:v>3.1834883171125741</c:v>
                </c:pt>
                <c:pt idx="2">
                  <c:v>3.9840047393364935</c:v>
                </c:pt>
                <c:pt idx="3">
                  <c:v>4.6976744186046515</c:v>
                </c:pt>
                <c:pt idx="4">
                  <c:v>5.1088654559656321</c:v>
                </c:pt>
                <c:pt idx="5">
                  <c:v>5.4140513292780454</c:v>
                </c:pt>
                <c:pt idx="6">
                  <c:v>4.7</c:v>
                </c:pt>
                <c:pt idx="8">
                  <c:v>6</c:v>
                </c:pt>
                <c:pt idx="9">
                  <c:v>5.8</c:v>
                </c:pt>
                <c:pt idx="10" formatCode="General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3D-424C-B949-956C9558CBF1}"/>
            </c:ext>
          </c:extLst>
        </c:ser>
        <c:ser>
          <c:idx val="1"/>
          <c:order val="1"/>
          <c:tx>
            <c:strRef>
              <c:f>'איורי אבטלה חדשים'!$C$2</c:f>
              <c:strCache>
                <c:ptCount val="1"/>
                <c:pt idx="0">
                  <c:v>Temporarily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23D-424C-B949-956C9558CBF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23D-424C-B949-956C9558CBF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23D-424C-B949-956C9558CBF1}"/>
              </c:ext>
            </c:extLst>
          </c:dPt>
          <c:cat>
            <c:strRef>
              <c:f>'איורי אבטלה חדשים'!$A$3:$A$13</c:f>
              <c:strCache>
                <c:ptCount val="11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8">
                  <c:v>Aug - 2nd half</c:v>
                </c:pt>
                <c:pt idx="9">
                  <c:v>Sept - 1st half</c:v>
                </c:pt>
                <c:pt idx="10">
                  <c:v>Sept - 2nd half</c:v>
                </c:pt>
              </c:strCache>
            </c:strRef>
          </c:cat>
          <c:val>
            <c:numRef>
              <c:f>'איורי אבטלה חדשים'!$C$3:$C$13</c:f>
              <c:numCache>
                <c:formatCode>0.000</c:formatCode>
                <c:ptCount val="11"/>
                <c:pt idx="0">
                  <c:v>17.691213922934956</c:v>
                </c:pt>
                <c:pt idx="1">
                  <c:v>31.41820008668584</c:v>
                </c:pt>
                <c:pt idx="2">
                  <c:v>16.888823064770932</c:v>
                </c:pt>
                <c:pt idx="3">
                  <c:v>5.1040391676866586</c:v>
                </c:pt>
                <c:pt idx="4">
                  <c:v>5.189416129662173</c:v>
                </c:pt>
                <c:pt idx="5">
                  <c:v>4.4301189928022691</c:v>
                </c:pt>
                <c:pt idx="6">
                  <c:v>7.7</c:v>
                </c:pt>
                <c:pt idx="8">
                  <c:v>4.4000000000000004</c:v>
                </c:pt>
                <c:pt idx="9">
                  <c:v>3.8999999999999995</c:v>
                </c:pt>
                <c:pt idx="10" formatCode="General">
                  <c:v>12.900000000000002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3D-424C-B949-956C9558CBF1}"/>
            </c:ext>
          </c:extLst>
        </c:ser>
        <c:ser>
          <c:idx val="3"/>
          <c:order val="3"/>
          <c:tx>
            <c:strRef>
              <c:f>'איורי אבטלה חדשים'!$E$2</c:f>
              <c:strCache>
                <c:ptCount val="1"/>
                <c:pt idx="0">
                  <c:v>Stopped working due to the crisis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23D-424C-B949-956C9558CBF1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23D-424C-B949-956C9558CBF1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23D-424C-B949-956C9558CBF1}"/>
              </c:ext>
            </c:extLst>
          </c:dPt>
          <c:cat>
            <c:strRef>
              <c:f>'איורי אבטלה חדשים'!$A$3:$A$13</c:f>
              <c:strCache>
                <c:ptCount val="11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8">
                  <c:v>Aug - 2nd half</c:v>
                </c:pt>
                <c:pt idx="9">
                  <c:v>Sept - 1st half</c:v>
                </c:pt>
                <c:pt idx="10">
                  <c:v>Sept - 2nd half</c:v>
                </c:pt>
              </c:strCache>
            </c:strRef>
          </c:cat>
          <c:val>
            <c:numRef>
              <c:f>'איורי אבטלה חדשים'!$E$3:$E$13</c:f>
              <c:numCache>
                <c:formatCode>0.000</c:formatCode>
                <c:ptCount val="11"/>
                <c:pt idx="0">
                  <c:v>0.42078604619659643</c:v>
                </c:pt>
                <c:pt idx="1">
                  <c:v>1.4907319881772523</c:v>
                </c:pt>
                <c:pt idx="2">
                  <c:v>2.0935528942320332</c:v>
                </c:pt>
                <c:pt idx="3">
                  <c:v>1.734624076669963</c:v>
                </c:pt>
                <c:pt idx="4">
                  <c:v>1.6063090891894056</c:v>
                </c:pt>
                <c:pt idx="5">
                  <c:v>1.3282270036121417</c:v>
                </c:pt>
                <c:pt idx="6">
                  <c:v>1.7999999999999989</c:v>
                </c:pt>
                <c:pt idx="8">
                  <c:v>1.4000000000000004</c:v>
                </c:pt>
                <c:pt idx="9">
                  <c:v>1.8000000000000007</c:v>
                </c:pt>
                <c:pt idx="10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23D-424C-B949-956C9558C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5867912"/>
        <c:axId val="52586889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'איורי אבטלה חדשים'!$D$2</c15:sqref>
                        </c15:formulaRef>
                      </c:ext>
                    </c:extLst>
                    <c:strCache>
                      <c:ptCount val="1"/>
                      <c:pt idx="0">
                        <c:v>בלתי מועסקים ונעדרים זמנית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defRPr>
                      </a:pPr>
                      <a:endParaRPr lang="he-I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'איורי אבטלה חדשים'!$A$3:$A$13</c15:sqref>
                        </c15:formulaRef>
                      </c:ext>
                    </c:extLst>
                    <c:strCache>
                      <c:ptCount val="11"/>
                      <c:pt idx="0">
                        <c:v>March</c:v>
                      </c:pt>
                      <c:pt idx="1">
                        <c:v>April</c:v>
                      </c:pt>
                      <c:pt idx="2">
                        <c:v>May</c:v>
                      </c:pt>
                      <c:pt idx="3">
                        <c:v>June</c:v>
                      </c:pt>
                      <c:pt idx="4">
                        <c:v>July</c:v>
                      </c:pt>
                      <c:pt idx="5">
                        <c:v>August</c:v>
                      </c:pt>
                      <c:pt idx="6">
                        <c:v>September</c:v>
                      </c:pt>
                      <c:pt idx="8">
                        <c:v>Aug - 2nd half</c:v>
                      </c:pt>
                      <c:pt idx="9">
                        <c:v>Sept - 1st half</c:v>
                      </c:pt>
                      <c:pt idx="10">
                        <c:v>Sept - 2nd half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'איורי אבטלה חדשים'!$D$3:$D$13</c15:sqref>
                        </c15:formulaRef>
                      </c:ext>
                    </c:extLst>
                    <c:numCache>
                      <c:formatCode>0.000</c:formatCode>
                      <c:ptCount val="11"/>
                      <c:pt idx="0">
                        <c:v>20.771916497450803</c:v>
                      </c:pt>
                      <c:pt idx="1">
                        <c:v>34.601688403798413</c:v>
                      </c:pt>
                      <c:pt idx="2">
                        <c:v>20.872827804107427</c:v>
                      </c:pt>
                      <c:pt idx="3">
                        <c:v>9.8017135862913101</c:v>
                      </c:pt>
                      <c:pt idx="4">
                        <c:v>10.298281585627805</c:v>
                      </c:pt>
                      <c:pt idx="5">
                        <c:v>9.8441703220803145</c:v>
                      </c:pt>
                      <c:pt idx="6">
                        <c:v>12.4</c:v>
                      </c:pt>
                      <c:pt idx="8">
                        <c:v>10.4</c:v>
                      </c:pt>
                      <c:pt idx="9">
                        <c:v>9.6999999999999993</c:v>
                      </c:pt>
                      <c:pt idx="10" formatCode="General">
                        <c:v>17.100000000000001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6-523D-424C-B949-956C9558CBF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'איורי אבטלה חדשים'!$F$2</c:f>
              <c:strCache>
                <c:ptCount val="1"/>
                <c:pt idx="0">
                  <c:v>בלתי מועסקים ונעדרים זמנית ואלו שהפסיקו לעבוד בעקבות משבר הקורונה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'איורי אבטלה חדשים'!$A$3:$A$13</c:f>
              <c:strCache>
                <c:ptCount val="11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8">
                  <c:v>Aug - 2nd half</c:v>
                </c:pt>
                <c:pt idx="9">
                  <c:v>Sept - 1st half</c:v>
                </c:pt>
                <c:pt idx="10">
                  <c:v>Sept - 2nd half</c:v>
                </c:pt>
              </c:strCache>
            </c:strRef>
          </c:cat>
          <c:val>
            <c:numRef>
              <c:f>'איורי אבטלה חדשים'!$F$3:$F$13</c:f>
              <c:numCache>
                <c:formatCode>0.000</c:formatCode>
                <c:ptCount val="11"/>
                <c:pt idx="0">
                  <c:v>21.1927025436474</c:v>
                </c:pt>
                <c:pt idx="1">
                  <c:v>36.092420391975665</c:v>
                </c:pt>
                <c:pt idx="2">
                  <c:v>22.96638069833946</c:v>
                </c:pt>
                <c:pt idx="3">
                  <c:v>11.536337662961273</c:v>
                </c:pt>
                <c:pt idx="4">
                  <c:v>11.904590674817211</c:v>
                </c:pt>
                <c:pt idx="5">
                  <c:v>11.172397325692456</c:v>
                </c:pt>
                <c:pt idx="6">
                  <c:v>14.2</c:v>
                </c:pt>
                <c:pt idx="8">
                  <c:v>11.8</c:v>
                </c:pt>
                <c:pt idx="9">
                  <c:v>11.5</c:v>
                </c:pt>
                <c:pt idx="10" formatCode="General">
                  <c:v>19.100000000000001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23D-424C-B949-956C9558C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867912"/>
        <c:axId val="525868896"/>
      </c:lineChart>
      <c:catAx>
        <c:axId val="52586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525868896"/>
        <c:crosses val="autoZero"/>
        <c:auto val="1"/>
        <c:lblAlgn val="ctr"/>
        <c:lblOffset val="100"/>
        <c:noMultiLvlLbl val="0"/>
      </c:catAx>
      <c:valAx>
        <c:axId val="52586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52586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9625371714887463E-2"/>
          <c:y val="0.87729200988344647"/>
          <c:w val="0.96077925620145388"/>
          <c:h val="5.5987089511857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202214441262301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'Figure 1 data'!$C$3</c:f>
              <c:strCache>
                <c:ptCount val="1"/>
                <c:pt idx="0">
                  <c:v>Housing (24.1%)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 data'!$C$16:$C$150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0.6438284619854856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0.6951420725141978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0.53973943765378818</c:v>
                </c:pt>
                <c:pt idx="80">
                  <c:v>0.44605462913638072</c:v>
                </c:pt>
                <c:pt idx="81">
                  <c:v>0.32836712517071598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0.54015490376885678</c:v>
                </c:pt>
                <c:pt idx="85">
                  <c:v>0.46515662695751692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0.39166106077165885</c:v>
                </c:pt>
                <c:pt idx="89">
                  <c:v>0.34239847775014903</c:v>
                </c:pt>
                <c:pt idx="90">
                  <c:v>0.292344798434445</c:v>
                </c:pt>
                <c:pt idx="91">
                  <c:v>0.16985910051242473</c:v>
                </c:pt>
                <c:pt idx="92">
                  <c:v>0.19355963559262726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A-41A0-ACA9-54ED95DE62BE}"/>
            </c:ext>
          </c:extLst>
        </c:ser>
        <c:ser>
          <c:idx val="7"/>
          <c:order val="1"/>
          <c:tx>
            <c:strRef>
              <c:f>'Figure 1 data'!$E$3</c:f>
              <c:strCache>
                <c:ptCount val="1"/>
                <c:pt idx="0">
                  <c:v>Communications (2%)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 data'!$E$16:$E$150</c:f>
              <c:numCache>
                <c:formatCode>0.0</c:formatCode>
                <c:ptCount val="135"/>
                <c:pt idx="0">
                  <c:v>-0.33441418497868419</c:v>
                </c:pt>
                <c:pt idx="1">
                  <c:v>-0.37257053907712995</c:v>
                </c:pt>
                <c:pt idx="2">
                  <c:v>-0.43296331838647739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-0.37439566252531375</c:v>
                </c:pt>
                <c:pt idx="10">
                  <c:v>-0.32708563794874707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-0.18985765929821546</c:v>
                </c:pt>
                <c:pt idx="22">
                  <c:v>-0.18985765929821546</c:v>
                </c:pt>
                <c:pt idx="23">
                  <c:v>-0.18774125596184418</c:v>
                </c:pt>
                <c:pt idx="24">
                  <c:v>-0.16634884502517194</c:v>
                </c:pt>
                <c:pt idx="25">
                  <c:v>-0.16335612373478614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-0.18720611695932404</c:v>
                </c:pt>
                <c:pt idx="35">
                  <c:v>-0.19134370064185208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-7.1991602828954837E-2</c:v>
                </c:pt>
                <c:pt idx="49">
                  <c:v>-9.2213187399107208E-2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-0.14047733416493696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-0.13904206649798617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-9.7493424134557069E-2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-9.3001082990350134E-2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-9.1167296099691778E-2</c:v>
                </c:pt>
                <c:pt idx="77">
                  <c:v>-7.8200255615392011E-2</c:v>
                </c:pt>
                <c:pt idx="78">
                  <c:v>-7.8592888414597939E-2</c:v>
                </c:pt>
                <c:pt idx="79">
                  <c:v>-6.9534875154924375E-2</c:v>
                </c:pt>
                <c:pt idx="80">
                  <c:v>-6.9096371268680221E-2</c:v>
                </c:pt>
                <c:pt idx="81">
                  <c:v>-7.7580283970763927E-2</c:v>
                </c:pt>
                <c:pt idx="82">
                  <c:v>-8.0780000324056508E-2</c:v>
                </c:pt>
                <c:pt idx="83">
                  <c:v>-8.7310615078596179E-2</c:v>
                </c:pt>
                <c:pt idx="84">
                  <c:v>-8.0268613867565466E-2</c:v>
                </c:pt>
                <c:pt idx="85">
                  <c:v>-8.1006522196507391E-2</c:v>
                </c:pt>
                <c:pt idx="86">
                  <c:v>-7.4744684100667064E-2</c:v>
                </c:pt>
                <c:pt idx="87">
                  <c:v>-6.8901979457179977E-2</c:v>
                </c:pt>
                <c:pt idx="88">
                  <c:v>-6.4878563885955587E-2</c:v>
                </c:pt>
                <c:pt idx="89">
                  <c:v>-6.2986487588820458E-2</c:v>
                </c:pt>
                <c:pt idx="90">
                  <c:v>-6.6484039577233298E-2</c:v>
                </c:pt>
                <c:pt idx="91">
                  <c:v>-7.0414509631224448E-2</c:v>
                </c:pt>
                <c:pt idx="92">
                  <c:v>-6.5699928812607417E-2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A-41A0-ACA9-54ED95DE62BE}"/>
            </c:ext>
          </c:extLst>
        </c:ser>
        <c:ser>
          <c:idx val="0"/>
          <c:order val="2"/>
          <c:tx>
            <c:strRef>
              <c:f>'Figure 1 data'!$B$3</c:f>
              <c:strCache>
                <c:ptCount val="1"/>
                <c:pt idx="0">
                  <c:v>Food (14.3%)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 data'!$B$16:$B$150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-0.36188367605711547</c:v>
                </c:pt>
                <c:pt idx="22">
                  <c:v>-0.30037082019218431</c:v>
                </c:pt>
                <c:pt idx="23">
                  <c:v>-0.33923982789322182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-0.23081976151295311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9.5057678023934111E-2</c:v>
                </c:pt>
                <c:pt idx="34">
                  <c:v>1.0560834301078735E-2</c:v>
                </c:pt>
                <c:pt idx="35">
                  <c:v>-1.8622073214607279E-2</c:v>
                </c:pt>
                <c:pt idx="36">
                  <c:v>-1.3993939393937945E-2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-0.23550651187746621</c:v>
                </c:pt>
                <c:pt idx="42">
                  <c:v>-0.27427339037307591</c:v>
                </c:pt>
                <c:pt idx="43">
                  <c:v>-0.23242376944965476</c:v>
                </c:pt>
                <c:pt idx="44">
                  <c:v>-0.21985842113794754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2.808622228064599E-2</c:v>
                </c:pt>
                <c:pt idx="54">
                  <c:v>1.4772373041470483E-2</c:v>
                </c:pt>
                <c:pt idx="55">
                  <c:v>2.8226203562663345E-2</c:v>
                </c:pt>
                <c:pt idx="56">
                  <c:v>2.8198146717339227E-2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-4.1162999999998034E-2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0.20107128251565096</c:v>
                </c:pt>
                <c:pt idx="73">
                  <c:v>0.18763664613377504</c:v>
                </c:pt>
                <c:pt idx="74">
                  <c:v>0.20267664205669408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  <c:pt idx="82">
                  <c:v>0.18615721981738165</c:v>
                </c:pt>
                <c:pt idx="83">
                  <c:v>0.15859452915741551</c:v>
                </c:pt>
                <c:pt idx="84">
                  <c:v>2.8584036044973442E-2</c:v>
                </c:pt>
                <c:pt idx="85">
                  <c:v>0</c:v>
                </c:pt>
                <c:pt idx="86">
                  <c:v>0.11434007501305565</c:v>
                </c:pt>
                <c:pt idx="87">
                  <c:v>0.25853494790199888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9A-41A0-ACA9-54ED95DE62BE}"/>
            </c:ext>
          </c:extLst>
        </c:ser>
        <c:ser>
          <c:idx val="3"/>
          <c:order val="3"/>
          <c:tx>
            <c:strRef>
              <c:f>'Figure 1 data'!$D$3</c:f>
              <c:strCache>
                <c:ptCount val="1"/>
                <c:pt idx="0">
                  <c:v>Vegetables and fruit (3.1%)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 data'!$D$16:$D$150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0.11304495482991521</c:v>
                </c:pt>
                <c:pt idx="2">
                  <c:v>5.3900957178854923E-2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-2.3500987334254077E-2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-6.325942713968441E-2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-6.3809743845680902E-2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0.17106360660615932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0.38872684034158406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-8.9448816136815087E-2</c:v>
                </c:pt>
                <c:pt idx="84">
                  <c:v>-9.4422473320778355E-2</c:v>
                </c:pt>
                <c:pt idx="85">
                  <c:v>-0.12731760743984608</c:v>
                </c:pt>
                <c:pt idx="86">
                  <c:v>-0.13581815327498151</c:v>
                </c:pt>
                <c:pt idx="87">
                  <c:v>1.4959112181579911E-2</c:v>
                </c:pt>
                <c:pt idx="88">
                  <c:v>-7.8792494617802272E-2</c:v>
                </c:pt>
                <c:pt idx="89">
                  <c:v>3.0354023537438199E-2</c:v>
                </c:pt>
                <c:pt idx="90">
                  <c:v>0.17104536842105245</c:v>
                </c:pt>
                <c:pt idx="91">
                  <c:v>6.4027391732726632E-2</c:v>
                </c:pt>
                <c:pt idx="92">
                  <c:v>6.8480702396544399E-2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9A-41A0-ACA9-54ED95DE62BE}"/>
            </c:ext>
          </c:extLst>
        </c:ser>
        <c:ser>
          <c:idx val="6"/>
          <c:order val="4"/>
          <c:tx>
            <c:strRef>
              <c:f>'Figure 1 data'!$F$3</c:f>
              <c:strCache>
                <c:ptCount val="1"/>
                <c:pt idx="0">
                  <c:v>Energy (6.1%)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 data'!$F$16:$F$150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-0.11600208490863299</c:v>
                </c:pt>
                <c:pt idx="4">
                  <c:v>-0.13156561997152422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-2.5642376880437003E-2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9.9989118284565161E-3</c:v>
                </c:pt>
                <c:pt idx="18">
                  <c:v>0.10079797943126233</c:v>
                </c:pt>
                <c:pt idx="19">
                  <c:v>-0.10172088359486289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-0.81453496930866209</c:v>
                </c:pt>
                <c:pt idx="28">
                  <c:v>-0.790415870282555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-0.8538068241661585</c:v>
                </c:pt>
                <c:pt idx="32">
                  <c:v>-1.0911452082116049</c:v>
                </c:pt>
                <c:pt idx="33">
                  <c:v>-1.1582642470476197</c:v>
                </c:pt>
                <c:pt idx="34">
                  <c:v>-1.0952287977745681</c:v>
                </c:pt>
                <c:pt idx="35">
                  <c:v>-1.0047952196977494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-0.6764651904397766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-8.565060922985579E-2</c:v>
                </c:pt>
                <c:pt idx="72">
                  <c:v>-0.10848728971807964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-8.7514812904078393E-2</c:v>
                </c:pt>
                <c:pt idx="80">
                  <c:v>-0.19547196678591469</c:v>
                </c:pt>
                <c:pt idx="81">
                  <c:v>-0.14032023993842829</c:v>
                </c:pt>
                <c:pt idx="82">
                  <c:v>-0.11996214937372628</c:v>
                </c:pt>
                <c:pt idx="83">
                  <c:v>0.15072924584665706</c:v>
                </c:pt>
                <c:pt idx="84">
                  <c:v>7.1650240984415275E-2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-0.84092335412064434</c:v>
                </c:pt>
                <c:pt idx="88">
                  <c:v>-0.99247750458308825</c:v>
                </c:pt>
                <c:pt idx="89">
                  <c:v>-0.7124403681678132</c:v>
                </c:pt>
                <c:pt idx="90">
                  <c:v>-0.53525083689789865</c:v>
                </c:pt>
                <c:pt idx="91">
                  <c:v>-0.53124345068467194</c:v>
                </c:pt>
                <c:pt idx="92">
                  <c:v>-0.41932522341326167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9A-41A0-ACA9-54ED95DE62BE}"/>
            </c:ext>
          </c:extLst>
        </c:ser>
        <c:ser>
          <c:idx val="4"/>
          <c:order val="5"/>
          <c:tx>
            <c:strRef>
              <c:f>'Figure 1 data'!$H$3</c:f>
              <c:strCache>
                <c:ptCount val="1"/>
                <c:pt idx="0">
                  <c:v>Other Components* (50.4%)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 data'!$H$16:$H$150</c:f>
              <c:numCache>
                <c:formatCode>0.0</c:formatCode>
                <c:ptCount val="135"/>
                <c:pt idx="0">
                  <c:v>-2.2235957002453288E-3</c:v>
                </c:pt>
                <c:pt idx="1">
                  <c:v>2.2922400124347986E-2</c:v>
                </c:pt>
                <c:pt idx="2">
                  <c:v>2.5767026168729612E-2</c:v>
                </c:pt>
                <c:pt idx="3">
                  <c:v>-0.27071650990837459</c:v>
                </c:pt>
                <c:pt idx="4">
                  <c:v>-4.0130997932660617E-2</c:v>
                </c:pt>
                <c:pt idx="5">
                  <c:v>0.25711417299101436</c:v>
                </c:pt>
                <c:pt idx="6">
                  <c:v>0.1737715907676296</c:v>
                </c:pt>
                <c:pt idx="7">
                  <c:v>-4.0168863154926404E-2</c:v>
                </c:pt>
                <c:pt idx="8">
                  <c:v>0.30122160413506371</c:v>
                </c:pt>
                <c:pt idx="9">
                  <c:v>0.45720891947297726</c:v>
                </c:pt>
                <c:pt idx="10">
                  <c:v>0.48245088793981372</c:v>
                </c:pt>
                <c:pt idx="11">
                  <c:v>0.36520361039144167</c:v>
                </c:pt>
                <c:pt idx="12">
                  <c:v>0.27835188204356853</c:v>
                </c:pt>
                <c:pt idx="13">
                  <c:v>0.45262429347525912</c:v>
                </c:pt>
                <c:pt idx="14">
                  <c:v>0.28657709304125256</c:v>
                </c:pt>
                <c:pt idx="15">
                  <c:v>0.31980477779563754</c:v>
                </c:pt>
                <c:pt idx="16">
                  <c:v>0.11558221387549306</c:v>
                </c:pt>
                <c:pt idx="17">
                  <c:v>0.14678990930573305</c:v>
                </c:pt>
                <c:pt idx="18">
                  <c:v>3.0656039224835813E-2</c:v>
                </c:pt>
                <c:pt idx="19">
                  <c:v>-0.11949208960968269</c:v>
                </c:pt>
                <c:pt idx="20">
                  <c:v>-1.8247922554439244E-2</c:v>
                </c:pt>
                <c:pt idx="21">
                  <c:v>-0.12321621145611417</c:v>
                </c:pt>
                <c:pt idx="22">
                  <c:v>-6.8625754514672788E-2</c:v>
                </c:pt>
                <c:pt idx="23">
                  <c:v>7.8714998689794813E-2</c:v>
                </c:pt>
                <c:pt idx="24">
                  <c:v>0.15795735364625463</c:v>
                </c:pt>
                <c:pt idx="25">
                  <c:v>-0.10976677071974589</c:v>
                </c:pt>
                <c:pt idx="26">
                  <c:v>-0.11091875304539714</c:v>
                </c:pt>
                <c:pt idx="27">
                  <c:v>8.1967300656180436E-2</c:v>
                </c:pt>
                <c:pt idx="28">
                  <c:v>3.094151651684901E-2</c:v>
                </c:pt>
                <c:pt idx="29">
                  <c:v>-5.9378510191466255E-2</c:v>
                </c:pt>
                <c:pt idx="30">
                  <c:v>5.7836962970204729E-3</c:v>
                </c:pt>
                <c:pt idx="31">
                  <c:v>8.6347917085358383E-2</c:v>
                </c:pt>
                <c:pt idx="32">
                  <c:v>-0.25637515703745073</c:v>
                </c:pt>
                <c:pt idx="33">
                  <c:v>-0.39419773936847974</c:v>
                </c:pt>
                <c:pt idx="34">
                  <c:v>-0.5533748002501091</c:v>
                </c:pt>
                <c:pt idx="35">
                  <c:v>-0.76094755812085457</c:v>
                </c:pt>
                <c:pt idx="36">
                  <c:v>-0.59903929473444184</c:v>
                </c:pt>
                <c:pt idx="37">
                  <c:v>-0.524448352875442</c:v>
                </c:pt>
                <c:pt idx="38">
                  <c:v>-0.50880598504236607</c:v>
                </c:pt>
                <c:pt idx="39">
                  <c:v>-0.62226844925632352</c:v>
                </c:pt>
                <c:pt idx="40">
                  <c:v>-0.44104837552674636</c:v>
                </c:pt>
                <c:pt idx="41">
                  <c:v>-0.36140958609563512</c:v>
                </c:pt>
                <c:pt idx="42">
                  <c:v>-0.27852617475059754</c:v>
                </c:pt>
                <c:pt idx="43">
                  <c:v>-0.44904027899883164</c:v>
                </c:pt>
                <c:pt idx="44">
                  <c:v>-0.30440250876616992</c:v>
                </c:pt>
                <c:pt idx="45">
                  <c:v>-0.19746613937065302</c:v>
                </c:pt>
                <c:pt idx="46">
                  <c:v>-0.31579557015292248</c:v>
                </c:pt>
                <c:pt idx="47">
                  <c:v>-0.20154845533296131</c:v>
                </c:pt>
                <c:pt idx="48">
                  <c:v>-0.30461011069476501</c:v>
                </c:pt>
                <c:pt idx="49">
                  <c:v>-0.26771057479409127</c:v>
                </c:pt>
                <c:pt idx="50">
                  <c:v>-0.12932511044613526</c:v>
                </c:pt>
                <c:pt idx="51">
                  <c:v>-0.13505463548615049</c:v>
                </c:pt>
                <c:pt idx="52">
                  <c:v>0.19484788188811428</c:v>
                </c:pt>
                <c:pt idx="53">
                  <c:v>-0.66673358315200248</c:v>
                </c:pt>
                <c:pt idx="54">
                  <c:v>-0.812301920024603</c:v>
                </c:pt>
                <c:pt idx="55">
                  <c:v>-0.51259037988996348</c:v>
                </c:pt>
                <c:pt idx="56">
                  <c:v>-0.42233922220638309</c:v>
                </c:pt>
                <c:pt idx="57">
                  <c:v>-0.43893135825294155</c:v>
                </c:pt>
                <c:pt idx="58">
                  <c:v>-0.24786405798574285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1.4210937401309853E-2</c:v>
                </c:pt>
                <c:pt idx="62">
                  <c:v>0.13977446640387534</c:v>
                </c:pt>
                <c:pt idx="63">
                  <c:v>-3.8062946391954226E-2</c:v>
                </c:pt>
                <c:pt idx="64">
                  <c:v>-0.17630563456950754</c:v>
                </c:pt>
                <c:pt idx="65">
                  <c:v>0.10289277760839061</c:v>
                </c:pt>
                <c:pt idx="66">
                  <c:v>0.18801251474846065</c:v>
                </c:pt>
                <c:pt idx="67">
                  <c:v>0.25329401036007815</c:v>
                </c:pt>
                <c:pt idx="68">
                  <c:v>0.16058374662835004</c:v>
                </c:pt>
                <c:pt idx="69">
                  <c:v>0.13909919889946598</c:v>
                </c:pt>
                <c:pt idx="70">
                  <c:v>0.11450739185867093</c:v>
                </c:pt>
                <c:pt idx="71">
                  <c:v>-9.4442300221281444E-2</c:v>
                </c:pt>
                <c:pt idx="72">
                  <c:v>0.20225156815112236</c:v>
                </c:pt>
                <c:pt idx="73">
                  <c:v>6.715731508688344E-3</c:v>
                </c:pt>
                <c:pt idx="74">
                  <c:v>-7.4861910843435159E-2</c:v>
                </c:pt>
                <c:pt idx="75">
                  <c:v>0.16881963880920395</c:v>
                </c:pt>
                <c:pt idx="76">
                  <c:v>0.30553867589560513</c:v>
                </c:pt>
                <c:pt idx="77">
                  <c:v>0.30717783624346412</c:v>
                </c:pt>
                <c:pt idx="78">
                  <c:v>0.10826231513048815</c:v>
                </c:pt>
                <c:pt idx="79">
                  <c:v>3.2191764157491781E-2</c:v>
                </c:pt>
                <c:pt idx="80">
                  <c:v>9.6025762018022709E-2</c:v>
                </c:pt>
                <c:pt idx="81">
                  <c:v>0.15024531415314218</c:v>
                </c:pt>
                <c:pt idx="82">
                  <c:v>-5.1251140013984842E-2</c:v>
                </c:pt>
                <c:pt idx="83">
                  <c:v>-5.302328573312004E-2</c:v>
                </c:pt>
                <c:pt idx="84">
                  <c:v>-0.16599779390960101</c:v>
                </c:pt>
                <c:pt idx="85">
                  <c:v>-8.1017313259303059E-2</c:v>
                </c:pt>
                <c:pt idx="86">
                  <c:v>-0.16908227470959086</c:v>
                </c:pt>
                <c:pt idx="87">
                  <c:v>-0.42233524548691237</c:v>
                </c:pt>
                <c:pt idx="88">
                  <c:v>-0.87202458668225269</c:v>
                </c:pt>
                <c:pt idx="89">
                  <c:v>-0.68535729736082185</c:v>
                </c:pt>
                <c:pt idx="90">
                  <c:v>-0.42836395901747309</c:v>
                </c:pt>
                <c:pt idx="91">
                  <c:v>-0.39580712334905932</c:v>
                </c:pt>
                <c:pt idx="92">
                  <c:v>-0.42845448786606422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9A-41A0-ACA9-54ED95DE6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4080640"/>
        <c:axId val="54082176"/>
      </c:barChart>
      <c:lineChart>
        <c:grouping val="standard"/>
        <c:varyColors val="0"/>
        <c:ser>
          <c:idx val="5"/>
          <c:order val="6"/>
          <c:tx>
            <c:strRef>
              <c:f>'Figure 1 data'!$G$3</c:f>
              <c:strCache>
                <c:ptCount val="1"/>
                <c:pt idx="0">
                  <c:v>Overall CPI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 data'!$G$16:$G$150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49A-41A0-ACA9-54ED95DE62BE}"/>
            </c:ext>
          </c:extLst>
        </c:ser>
        <c:ser>
          <c:idx val="1"/>
          <c:order val="7"/>
          <c:tx>
            <c:strRef>
              <c:f>'Figure 1 data'!$I$3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 data'!$I$16:$I$150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49A-41A0-ACA9-54ED95DE62BE}"/>
            </c:ext>
          </c:extLst>
        </c:ser>
        <c:ser>
          <c:idx val="8"/>
          <c:order val="8"/>
          <c:tx>
            <c:strRef>
              <c:f>'Figure 1 data'!$J$3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</c:numCache>
            </c:numRef>
          </c:cat>
          <c:val>
            <c:numRef>
              <c:f>'Figure 1 data'!$J$16:$J$150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9A-41A0-ACA9-54ED95DE6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80640"/>
        <c:axId val="54082176"/>
      </c:lineChart>
      <c:dateAx>
        <c:axId val="54080640"/>
        <c:scaling>
          <c:orientation val="minMax"/>
          <c:min val="42370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he-IL"/>
          </a:p>
        </c:txPr>
        <c:crossAx val="54082176"/>
        <c:crosses val="autoZero"/>
        <c:auto val="1"/>
        <c:lblOffset val="100"/>
        <c:baseTimeUnit val="months"/>
      </c:dateAx>
      <c:valAx>
        <c:axId val="540821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5408064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chart" Target="../charts/chart35.xml"/></Relationships>
</file>

<file path=ppt/drawings/_rels/drawing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chart" Target="../charts/chart12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0.85244</cdr:x>
      <cdr:y>0.09404</cdr:y>
    </cdr:from>
    <cdr:to>
      <cdr:x>0.85466</cdr:x>
      <cdr:y>0.80801</cdr:y>
    </cdr:to>
    <cdr:cxnSp macro="">
      <cdr:nvCxnSpPr>
        <cdr:cNvPr id="2" name="מחבר ישר 1"/>
        <cdr:cNvCxnSpPr/>
      </cdr:nvCxnSpPr>
      <cdr:spPr>
        <a:xfrm xmlns:a="http://schemas.openxmlformats.org/drawingml/2006/main" flipH="1">
          <a:off x="7932704" y="571503"/>
          <a:ext cx="20659" cy="433876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0.95298</cdr:y>
    </cdr:from>
    <cdr:to>
      <cdr:x>0.70931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5791212"/>
          <a:ext cx="6600786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he-IL" sz="1100" dirty="0"/>
        </a:p>
      </cdr:txBody>
    </cdr:sp>
  </cdr:relSizeAnchor>
  <cdr:relSizeAnchor xmlns:cdr="http://schemas.openxmlformats.org/drawingml/2006/chartDrawing">
    <cdr:from>
      <cdr:x>0.85714</cdr:x>
      <cdr:y>0</cdr:y>
    </cdr:from>
    <cdr:to>
      <cdr:x>0.99796</cdr:x>
      <cdr:y>0.25078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837714" y="0"/>
          <a:ext cx="1287632" cy="1343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effectLst/>
              <a:latin typeface="+mn-lt"/>
              <a:ea typeface="+mn-ea"/>
              <a:cs typeface="+mn-cs"/>
            </a:rPr>
            <a:t>Research Department’s GDP growth forecast.</a:t>
          </a:r>
          <a:endParaRPr lang="he-IL" sz="1000" dirty="0">
            <a:effectLst/>
          </a:endParaRPr>
        </a:p>
        <a:p xmlns:a="http://schemas.openxmlformats.org/drawingml/2006/main">
          <a:r>
            <a:rPr lang="en-US" sz="1100" b="1" baseline="0" dirty="0">
              <a:solidFill>
                <a:schemeClr val="accent6"/>
              </a:solidFill>
              <a:effectLst/>
              <a:latin typeface="+mn-lt"/>
              <a:ea typeface="+mn-ea"/>
              <a:cs typeface="+mn-cs"/>
            </a:rPr>
            <a:t>Control scenario</a:t>
          </a:r>
          <a:endParaRPr lang="he-IL" sz="1000" dirty="0">
            <a:solidFill>
              <a:schemeClr val="accent6"/>
            </a:solidFill>
            <a:effectLst/>
          </a:endParaRPr>
        </a:p>
        <a:p xmlns:a="http://schemas.openxmlformats.org/drawingml/2006/main">
          <a:r>
            <a:rPr lang="en-US" sz="1100" b="1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Lower control scenario</a:t>
          </a:r>
          <a:endParaRPr lang="he-IL" sz="1000" dirty="0">
            <a:solidFill>
              <a:srgbClr val="FF0000"/>
            </a:solidFill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0.81341</cdr:x>
      <cdr:y>0.19731</cdr:y>
    </cdr:from>
    <cdr:to>
      <cdr:x>0.92239</cdr:x>
      <cdr:y>0.33184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236393" y="1049987"/>
          <a:ext cx="969524" cy="71590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  <cdr:relSizeAnchor xmlns:cdr="http://schemas.openxmlformats.org/drawingml/2006/chartDrawing">
    <cdr:from>
      <cdr:x>0</cdr:x>
      <cdr:y>0.93138</cdr:y>
    </cdr:from>
    <cdr:to>
      <cdr:x>1</cdr:x>
      <cdr:y>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CB13F33-2A79-4FB7-97C5-9F703D6B0DA6}"/>
            </a:ext>
          </a:extLst>
        </cdr:cNvPr>
        <cdr:cNvSpPr txBox="1"/>
      </cdr:nvSpPr>
      <cdr:spPr>
        <a:xfrm xmlns:a="http://schemas.openxmlformats.org/drawingml/2006/main">
          <a:off x="0" y="4956363"/>
          <a:ext cx="8896350" cy="365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* As of October 21, 2020.</a:t>
          </a:r>
        </a:p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** Until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September 21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, 2020, the series reflect the 2-week moving average.  From then onward, they reflect daily data.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0.00809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4543" y="5339602"/>
          <a:ext cx="9072167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For instance, 3-5 year expectations are the expected yearly inflation from the end of the 3rd year until the end of the 5th year.</a:t>
          </a:r>
        </a:p>
      </cdr:txBody>
    </cdr:sp>
  </cdr:relSizeAnchor>
  <cdr:relSizeAnchor xmlns:cdr="http://schemas.openxmlformats.org/drawingml/2006/chartDrawing">
    <cdr:from>
      <cdr:x>0.71751</cdr:x>
      <cdr:y>0.17711</cdr:y>
    </cdr:from>
    <cdr:to>
      <cdr:x>0.85279</cdr:x>
      <cdr:y>0.28606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6560911" y="946981"/>
          <a:ext cx="1237000" cy="5825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  <cdr:relSizeAnchor xmlns:cdr="http://schemas.openxmlformats.org/drawingml/2006/chartDrawing">
    <cdr:from>
      <cdr:x>0.93232</cdr:x>
      <cdr:y>0.50556</cdr:y>
    </cdr:from>
    <cdr:to>
      <cdr:x>0.98611</cdr:x>
      <cdr:y>0.53585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53F4091-8809-4986-9C53-008D5EA2FE36}"/>
            </a:ext>
          </a:extLst>
        </cdr:cNvPr>
        <cdr:cNvSpPr txBox="1"/>
      </cdr:nvSpPr>
      <cdr:spPr>
        <a:xfrm xmlns:a="http://schemas.openxmlformats.org/drawingml/2006/main">
          <a:off x="8525104" y="2703119"/>
          <a:ext cx="491896" cy="162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u="none" strike="noStrik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0.8</a:t>
          </a:r>
          <a:endParaRPr lang="he-IL" sz="1400" b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0.93232</cdr:x>
      <cdr:y>0.45566</cdr:y>
    </cdr:from>
    <cdr:to>
      <cdr:x>0.98611</cdr:x>
      <cdr:y>0.49187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DD6177C6-4816-467F-971C-8A305AA540AE}"/>
            </a:ext>
          </a:extLst>
        </cdr:cNvPr>
        <cdr:cNvSpPr txBox="1"/>
      </cdr:nvSpPr>
      <cdr:spPr>
        <a:xfrm xmlns:a="http://schemas.openxmlformats.org/drawingml/2006/main">
          <a:off x="8525104" y="2436317"/>
          <a:ext cx="491896" cy="193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u="none" strike="noStrike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rPr>
            <a:t>1.3</a:t>
          </a:r>
        </a:p>
      </cdr:txBody>
    </cdr:sp>
  </cdr:relSizeAnchor>
  <cdr:relSizeAnchor xmlns:cdr="http://schemas.openxmlformats.org/drawingml/2006/chartDrawing">
    <cdr:from>
      <cdr:x>0.93232</cdr:x>
      <cdr:y>0.40973</cdr:y>
    </cdr:from>
    <cdr:to>
      <cdr:x>0.98642</cdr:x>
      <cdr:y>0.44855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6A4A7BD1-A5A3-4B91-8D9E-CC8C1DE0CB78}"/>
            </a:ext>
          </a:extLst>
        </cdr:cNvPr>
        <cdr:cNvSpPr txBox="1"/>
      </cdr:nvSpPr>
      <cdr:spPr>
        <a:xfrm xmlns:a="http://schemas.openxmlformats.org/drawingml/2006/main">
          <a:off x="8525104" y="2190750"/>
          <a:ext cx="494736" cy="207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u="none" strike="noStrik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1.4</a:t>
          </a:r>
          <a:endParaRPr lang="he-IL" sz="1400" b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0.93395</cdr:x>
      <cdr:y>0.34872</cdr:y>
    </cdr:from>
    <cdr:to>
      <cdr:x>0.98611</cdr:x>
      <cdr:y>0.38308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275A482-41C2-4EF0-94FF-360ED3323948}"/>
            </a:ext>
          </a:extLst>
        </cdr:cNvPr>
        <cdr:cNvSpPr txBox="1"/>
      </cdr:nvSpPr>
      <cdr:spPr>
        <a:xfrm xmlns:a="http://schemas.openxmlformats.org/drawingml/2006/main">
          <a:off x="8540039" y="1864564"/>
          <a:ext cx="476961" cy="183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i="0" u="none" strike="noStrike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rPr>
            <a:t>1.7</a:t>
          </a:r>
          <a:endParaRPr lang="he-IL" sz="1400" b="0" dirty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0.68373</cdr:x>
      <cdr:y>0.1348</cdr:y>
    </cdr:from>
    <cdr:to>
      <cdr:x>0.83331</cdr:x>
      <cdr:y>0.23354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362700" y="819179"/>
          <a:ext cx="1392020" cy="60003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0.74902</cdr:x>
      <cdr:y>0.08824</cdr:y>
    </cdr:from>
    <cdr:to>
      <cdr:x>0.9016</cdr:x>
      <cdr:y>0.18639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6855414" y="460021"/>
          <a:ext cx="1396483" cy="51171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  <cdr:relSizeAnchor xmlns:cdr="http://schemas.openxmlformats.org/drawingml/2006/chartDrawing">
    <cdr:from>
      <cdr:x>0.01295</cdr:x>
      <cdr:y>0</cdr:y>
    </cdr:from>
    <cdr:to>
      <cdr:x>0.97235</cdr:x>
      <cdr:y>0.13207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4FDDA65-9371-401F-AD34-4DB75E12C66D}"/>
            </a:ext>
          </a:extLst>
        </cdr:cNvPr>
        <cdr:cNvSpPr txBox="1"/>
      </cdr:nvSpPr>
      <cdr:spPr>
        <a:xfrm xmlns:a="http://schemas.openxmlformats.org/drawingml/2006/main">
          <a:off x="118532" y="-1203221"/>
          <a:ext cx="8780892" cy="688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Figure 15: Nominal Yields on 10-year Sovereign Bonds in Israel, US, and Germany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
November 2018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October 2020</a:t>
          </a:r>
          <a:endParaRPr lang="he-IL" sz="18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0.88245</cdr:y>
    </cdr:from>
    <cdr:to>
      <cdr:x>0.94074</cdr:x>
      <cdr:y>0.99373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362575"/>
          <a:ext cx="8754456" cy="6762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* Excluding structured and convertible.</a:t>
          </a:r>
        </a:p>
        <a:p xmlns:a="http://schemas.openxmlformats.org/drawingml/2006/main">
          <a:pPr algn="l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** The series by rating include all sectors, including financial.</a:t>
          </a:r>
        </a:p>
        <a:p xmlns:a="http://schemas.openxmlformats.org/drawingml/2006/main">
          <a:pPr algn="l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*** The total business sector excluding financial companies</a:t>
          </a:r>
          <a:r>
            <a:rPr lang="en-US" sz="1200" baseline="0" dirty="0">
              <a:latin typeface="Arial" panose="020B0604020202020204" pitchFamily="34" charset="0"/>
              <a:cs typeface="Arial" panose="020B0604020202020204" pitchFamily="34" charset="0"/>
            </a:rPr>
            <a:t> inc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ludes bonds at all rating levels, including unrated.</a:t>
          </a:r>
          <a:endParaRPr lang="he-IL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0.03786</cdr:x>
      <cdr:y>0.0102</cdr:y>
    </cdr:from>
    <cdr:to>
      <cdr:x>1</cdr:x>
      <cdr:y>0.23852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FFF5924-6EDA-457A-8136-3B556FC71CD1}"/>
            </a:ext>
          </a:extLst>
        </cdr:cNvPr>
        <cdr:cNvSpPr txBox="1"/>
      </cdr:nvSpPr>
      <cdr:spPr>
        <a:xfrm xmlns:a="http://schemas.openxmlformats.org/drawingml/2006/main">
          <a:off x="392145" y="50800"/>
          <a:ext cx="8675643" cy="1136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Figure 17: The Weighted Average of Spreads between CPI-Indexed Corporate Bond Yields and the Yields on Parallel Government Bonds, by Rating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
Monthly average, percentage points, January 2016–October 2020</a:t>
          </a:r>
        </a:p>
        <a:p xmlns:a="http://schemas.openxmlformats.org/drawingml/2006/main"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0.92666</cdr:x>
      <cdr:y>0.49164</cdr:y>
    </cdr:from>
    <cdr:to>
      <cdr:x>1</cdr:x>
      <cdr:y>0.56046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1FDE104-206B-4909-A92B-B0AE59A65ECA}"/>
            </a:ext>
          </a:extLst>
        </cdr:cNvPr>
        <cdr:cNvSpPr txBox="1"/>
      </cdr:nvSpPr>
      <cdr:spPr>
        <a:xfrm xmlns:a="http://schemas.openxmlformats.org/drawingml/2006/main">
          <a:off x="8522166" y="2613131"/>
          <a:ext cx="670620" cy="365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2.65</a:t>
          </a:r>
        </a:p>
      </cdr:txBody>
    </cdr:sp>
  </cdr:relSizeAnchor>
  <cdr:relSizeAnchor xmlns:cdr="http://schemas.openxmlformats.org/drawingml/2006/chartDrawing">
    <cdr:from>
      <cdr:x>0.92667</cdr:x>
      <cdr:y>0.53102</cdr:y>
    </cdr:from>
    <cdr:to>
      <cdr:x>1</cdr:x>
      <cdr:y>0.59984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D4CEB89-9B6C-49A9-892D-568C2064632F}"/>
            </a:ext>
          </a:extLst>
        </cdr:cNvPr>
        <cdr:cNvSpPr txBox="1"/>
      </cdr:nvSpPr>
      <cdr:spPr>
        <a:xfrm xmlns:a="http://schemas.openxmlformats.org/drawingml/2006/main">
          <a:off x="8524269" y="2822442"/>
          <a:ext cx="670529" cy="365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2.49</a:t>
          </a:r>
        </a:p>
      </cdr:txBody>
    </cdr:sp>
  </cdr:relSizeAnchor>
  <cdr:relSizeAnchor xmlns:cdr="http://schemas.openxmlformats.org/drawingml/2006/chartDrawing">
    <cdr:from>
      <cdr:x>0.92667</cdr:x>
      <cdr:y>0.59544</cdr:y>
    </cdr:from>
    <cdr:to>
      <cdr:x>1</cdr:x>
      <cdr:y>0.66425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C7FD8CA-7A0F-4FEC-BBB9-B57830FFB8D6}"/>
            </a:ext>
          </a:extLst>
        </cdr:cNvPr>
        <cdr:cNvSpPr txBox="1"/>
      </cdr:nvSpPr>
      <cdr:spPr>
        <a:xfrm xmlns:a="http://schemas.openxmlformats.org/drawingml/2006/main">
          <a:off x="8524269" y="3164845"/>
          <a:ext cx="670529" cy="365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1.45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0.01913</cdr:x>
      <cdr:y>0.00838</cdr:y>
    </cdr:from>
    <cdr:to>
      <cdr:x>0.95695</cdr:x>
      <cdr:y>0.23395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4F2959-0C83-4E00-AB98-2A8EC7A75CCF}"/>
            </a:ext>
          </a:extLst>
        </cdr:cNvPr>
        <cdr:cNvSpPr txBox="1"/>
      </cdr:nvSpPr>
      <cdr:spPr>
        <a:xfrm xmlns:a="http://schemas.openxmlformats.org/drawingml/2006/main">
          <a:off x="177759" y="50800"/>
          <a:ext cx="8712226" cy="1367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Figure 18: The Corporate Bond Market: Shekel Bond Spreads by Industry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
Weekly average, percentage points, January</a:t>
          </a:r>
          <a:r>
            <a:rPr lang="en-US" dirty="0"/>
            <a:t>–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October 2020</a:t>
          </a:r>
        </a:p>
        <a:p xmlns:a="http://schemas.openxmlformats.org/drawingml/2006/main"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0.35264</cdr:x>
      <cdr:y>0.24772</cdr:y>
    </cdr:from>
    <cdr:to>
      <cdr:x>0.57819</cdr:x>
      <cdr:y>0.34899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A1CC408-1144-4EE9-8A5D-D24E800A7BE5}"/>
            </a:ext>
          </a:extLst>
        </cdr:cNvPr>
        <cdr:cNvSpPr txBox="1"/>
      </cdr:nvSpPr>
      <cdr:spPr>
        <a:xfrm xmlns:a="http://schemas.openxmlformats.org/drawingml/2006/main">
          <a:off x="3224570" y="1325626"/>
          <a:ext cx="2062355" cy="541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1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Use of monetary tools: bond</a:t>
          </a:r>
          <a:r>
            <a:rPr lang="en-US" sz="1200" baseline="0" dirty="0">
              <a:latin typeface="Arial" panose="020B0604020202020204" pitchFamily="34" charset="0"/>
              <a:cs typeface="Arial" panose="020B0604020202020204" pitchFamily="34" charset="0"/>
            </a:rPr>
            <a:t> purchases and repos</a:t>
          </a:r>
          <a:endParaRPr lang="he-IL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0.65091</cdr:x>
      <cdr:y>0.25249</cdr:y>
    </cdr:from>
    <cdr:to>
      <cdr:x>0.84743</cdr:x>
      <cdr:y>0.39667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D3B7112F-AAF5-48F2-AD23-1AEA5316765C}"/>
            </a:ext>
          </a:extLst>
        </cdr:cNvPr>
        <cdr:cNvSpPr txBox="1"/>
      </cdr:nvSpPr>
      <cdr:spPr>
        <a:xfrm xmlns:a="http://schemas.openxmlformats.org/drawingml/2006/main">
          <a:off x="5951953" y="1351174"/>
          <a:ext cx="1796908" cy="771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1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Corporate bond purchasing program</a:t>
          </a:r>
          <a:endParaRPr lang="he-IL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0.32127</cdr:x>
      <cdr:y>0.18558</cdr:y>
    </cdr:from>
    <cdr:to>
      <cdr:x>0.32127</cdr:x>
      <cdr:y>0.82705</cdr:y>
    </cdr:to>
    <cdr:cxnSp macro="">
      <cdr:nvCxnSpPr>
        <cdr:cNvPr id="7" name="מחבר ישר 1">
          <a:extLst xmlns:a="http://schemas.openxmlformats.org/drawingml/2006/main">
            <a:ext uri="{FF2B5EF4-FFF2-40B4-BE49-F238E27FC236}">
              <a16:creationId xmlns:a16="http://schemas.microsoft.com/office/drawing/2014/main" id="{01626DAA-4326-4D47-B8FC-B2289A20E8EF}"/>
            </a:ext>
          </a:extLst>
        </cdr:cNvPr>
        <cdr:cNvCxnSpPr/>
      </cdr:nvCxnSpPr>
      <cdr:spPr>
        <a:xfrm xmlns:a="http://schemas.openxmlformats.org/drawingml/2006/main" flipH="1">
          <a:off x="2937736" y="993080"/>
          <a:ext cx="0" cy="343269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0.63333</cdr:x>
      <cdr:y>0.18655</cdr:y>
    </cdr:from>
    <cdr:to>
      <cdr:x>0.63611</cdr:x>
      <cdr:y>0.81345</cdr:y>
    </cdr:to>
    <cdr:cxnSp macro="">
      <cdr:nvCxnSpPr>
        <cdr:cNvPr id="8" name="מחבר ישר 2">
          <a:extLst xmlns:a="http://schemas.openxmlformats.org/drawingml/2006/main">
            <a:ext uri="{FF2B5EF4-FFF2-40B4-BE49-F238E27FC236}">
              <a16:creationId xmlns:a16="http://schemas.microsoft.com/office/drawing/2014/main" id="{257D885C-3155-4314-B17C-D7C934227AD6}"/>
            </a:ext>
          </a:extLst>
        </cdr:cNvPr>
        <cdr:cNvCxnSpPr/>
      </cdr:nvCxnSpPr>
      <cdr:spPr>
        <a:xfrm xmlns:a="http://schemas.openxmlformats.org/drawingml/2006/main">
          <a:off x="5791203" y="998289"/>
          <a:ext cx="25427" cy="335473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0.02682</cdr:x>
      <cdr:y>0.0073</cdr:y>
    </cdr:from>
    <cdr:to>
      <cdr:x>0.97199</cdr:x>
      <cdr:y>0.11788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F885993-68D6-42CD-9CD4-1306BE5B7058}"/>
            </a:ext>
          </a:extLst>
        </cdr:cNvPr>
        <cdr:cNvSpPr txBox="1"/>
      </cdr:nvSpPr>
      <cdr:spPr>
        <a:xfrm xmlns:a="http://schemas.openxmlformats.org/drawingml/2006/main">
          <a:off x="136148" y="33222"/>
          <a:ext cx="4798037" cy="503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Companies</a:t>
          </a:r>
          <a:r>
            <a:rPr lang="en-US" sz="1000" b="1" baseline="0" dirty="0">
              <a:latin typeface="Arial" panose="020B0604020202020204" pitchFamily="34" charset="0"/>
              <a:cs typeface="Arial" panose="020B0604020202020204" pitchFamily="34" charset="0"/>
            </a:rPr>
            <a:t> reporting serious difficulties in raising bank credit - by company size</a:t>
          </a:r>
          <a:endParaRPr lang="en-US" sz="1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0.00123</cdr:x>
      <cdr:y>0.87908</cdr:y>
    </cdr:from>
    <cdr:to>
      <cdr:x>1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DBFDBF8-FFD2-4D34-8D25-061DFEB24840}"/>
            </a:ext>
          </a:extLst>
        </cdr:cNvPr>
        <cdr:cNvSpPr txBox="1"/>
      </cdr:nvSpPr>
      <cdr:spPr>
        <a:xfrm xmlns:a="http://schemas.openxmlformats.org/drawingml/2006/main">
          <a:off x="6406" y="4930141"/>
          <a:ext cx="5222259" cy="678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* Small companies - up to 50 employees; Medium companies - up</a:t>
          </a:r>
          <a:r>
            <a:rPr lang="en-US" sz="1000" baseline="0">
              <a:latin typeface="Arial" panose="020B0604020202020204" pitchFamily="34" charset="0"/>
              <a:cs typeface="Arial" panose="020B0604020202020204" pitchFamily="34" charset="0"/>
            </a:rPr>
            <a:t> to 250 employees; Large companies - over 250 employees.</a:t>
          </a:r>
        </a:p>
        <a:p xmlns:a="http://schemas.openxmlformats.org/drawingml/2006/main">
          <a:r>
            <a:rPr lang="en-US" sz="1000" baseline="0">
              <a:latin typeface="Arial" panose="020B0604020202020204" pitchFamily="34" charset="0"/>
              <a:cs typeface="Arial" panose="020B0604020202020204" pitchFamily="34" charset="0"/>
            </a:rPr>
            <a:t>* The weighting of industries in the survey is by number of companies surveyed in each size in each industry.</a:t>
          </a:r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0.01201</cdr:x>
      <cdr:y>0.01022</cdr:y>
    </cdr:from>
    <cdr:to>
      <cdr:x>0.97091</cdr:x>
      <cdr:y>0.12088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85A1A48-0F2D-4673-83CF-0F84787DB1C0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4057650" cy="550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100" b="1" i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Change in Outstanding Credit to Small Businesses</a:t>
          </a:r>
          <a:endParaRPr lang="en-US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rtl="0"/>
          <a:r>
            <a:rPr lang="en-US" sz="1100" b="0" i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NIS billion</a:t>
          </a:r>
          <a:endParaRPr lang="en-US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rtl="0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0.01194</cdr:x>
      <cdr:y>0.01022</cdr:y>
    </cdr:from>
    <cdr:to>
      <cdr:x>0.96548</cdr:x>
      <cdr:y>0.12088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85A1A48-0F2D-4673-83CF-0F84787DB1C0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4057650" cy="550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100" b="1" i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Change in Outstanding Commercial Business Credit</a:t>
          </a:r>
          <a:endParaRPr lang="en-US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rtl="0"/>
          <a:r>
            <a:rPr lang="en-US" sz="1100" b="0" i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NIS billion</a:t>
          </a:r>
          <a:endParaRPr lang="en-US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rtl="0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0.03423</cdr:x>
      <cdr:y>0.0095</cdr:y>
    </cdr:from>
    <cdr:to>
      <cdr:x>0.97689</cdr:x>
      <cdr:y>0.13681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83E5EE9-1097-43A8-8FD7-F5448FB57E3E}"/>
            </a:ext>
          </a:extLst>
        </cdr:cNvPr>
        <cdr:cNvSpPr txBox="1"/>
      </cdr:nvSpPr>
      <cdr:spPr>
        <a:xfrm xmlns:a="http://schemas.openxmlformats.org/drawingml/2006/main">
          <a:off x="312958" y="50800"/>
          <a:ext cx="8619684" cy="680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Figure 2: Companies Survey and Sentiment Index from the Business Tendency Survey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
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January 2013–September</a:t>
          </a:r>
          <a:r>
            <a:rPr lang="en-US" sz="18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0.02739</cdr:x>
      <cdr:y>0.00805</cdr:y>
    </cdr:from>
    <cdr:to>
      <cdr:x>0.97704</cdr:x>
      <cdr:y>0.22434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A631F7-9A70-4E87-918C-58FC76908D3A}"/>
            </a:ext>
          </a:extLst>
        </cdr:cNvPr>
        <cdr:cNvSpPr txBox="1"/>
      </cdr:nvSpPr>
      <cdr:spPr>
        <a:xfrm xmlns:a="http://schemas.openxmlformats.org/drawingml/2006/main">
          <a:off x="115960" y="17134"/>
          <a:ext cx="4020507" cy="460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100" b="1" i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Change in Outstanding Consumer Credit</a:t>
          </a:r>
          <a:endParaRPr lang="en-US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rtl="0"/>
          <a:r>
            <a:rPr lang="en-US" sz="1100" b="0" i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NIS billion</a:t>
          </a:r>
          <a:endParaRPr lang="en-US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rtl="0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0.01203</cdr:x>
      <cdr:y>0.01022</cdr:y>
    </cdr:from>
    <cdr:to>
      <cdr:x>0.97332</cdr:x>
      <cdr:y>0.12088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85A1A48-0F2D-4673-83CF-0F84787DB1C0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4057650" cy="550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100" b="1" i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Change in Outstanding Housing Credit</a:t>
          </a:r>
          <a:endParaRPr lang="en-US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rtl="0"/>
          <a:r>
            <a:rPr lang="en-US" sz="1100" b="0" i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NIS billion</a:t>
          </a:r>
          <a:endParaRPr lang="en-US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rtl="0"/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0.07369</cdr:x>
      <cdr:y>0.01411</cdr:y>
    </cdr:from>
    <cdr:to>
      <cdr:x>0.94678</cdr:x>
      <cdr:y>0.12382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85725"/>
          <a:ext cx="8124825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Development of the Interest Rate on Credit in the Banking System During the Crisis</a:t>
          </a:r>
          <a:endParaRPr lang="en-US" sz="16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0.75912</cdr:x>
      <cdr:y>0.46342</cdr:y>
    </cdr:from>
    <cdr:to>
      <cdr:x>0.80415</cdr:x>
      <cdr:y>0.50417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064341" y="2816200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B3A7BCF-6639-40E7-AD0E-E633EA3CC33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hangingPunct="1"/>
          <a:r>
            <a:rPr lang="en-US" sz="1200" b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The numbers in parentheses show the projections from the previous forecast</a:t>
          </a:r>
          <a:r>
            <a:rPr lang="en-US" sz="1200" b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he-IL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0.06381</cdr:x>
      <cdr:y>0.68308</cdr:y>
    </cdr:from>
    <cdr:to>
      <cdr:x>0.14877</cdr:x>
      <cdr:y>0.75583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67267" y="3464463"/>
          <a:ext cx="755295" cy="368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A2460E0-3F31-4E5C-9B21-E7474F1909F3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-4.3 (-8)</a:t>
          </a:fld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0.1386</cdr:x>
      <cdr:y>0.30503</cdr:y>
    </cdr:from>
    <cdr:to>
      <cdr:x>0.19251</cdr:x>
      <cdr:y>0.35113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232141" y="1547074"/>
          <a:ext cx="479260" cy="233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3.1 (4.5)</a:t>
          </a:fld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0.25714</cdr:x>
      <cdr:y>0.83134</cdr:y>
    </cdr:from>
    <cdr:to>
      <cdr:x>0.35687</cdr:x>
      <cdr:y>0.91284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286001" y="4216381"/>
          <a:ext cx="886600" cy="41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B49A0-3921-432C-8A9D-E3D6E0BAA19C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-8.3 (-10.2)</a:t>
          </a:fld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0.33305</cdr:x>
      <cdr:y>0.2138</cdr:y>
    </cdr:from>
    <cdr:to>
      <cdr:x>0.39004</cdr:x>
      <cdr:y>0.2693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960827" y="1084333"/>
          <a:ext cx="506641" cy="281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EE996C7-2F9F-4BA5-B4AE-C6A6FC50F88B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5.2 (6)</a:t>
          </a:fld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0.46988</cdr:x>
      <cdr:y>0.71346</cdr:y>
    </cdr:from>
    <cdr:to>
      <cdr:x>0.53012</cdr:x>
      <cdr:y>0.7768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177258" y="3618525"/>
          <a:ext cx="535483" cy="321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270472E-C7CB-44F1-B9F7-286ACABC7A85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-5.3 (-5.8)</a:t>
          </a:fld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0.52344</cdr:x>
      <cdr:y>0.32351</cdr:y>
    </cdr:from>
    <cdr:to>
      <cdr:x>0.58041</cdr:x>
      <cdr:y>0.3879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653394" y="1640761"/>
          <a:ext cx="506464" cy="326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2.3 (2.4)</a:t>
          </a:fld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0.67352</cdr:x>
      <cdr:y>0.34912</cdr:y>
    </cdr:from>
    <cdr:to>
      <cdr:x>0.72572</cdr:x>
      <cdr:y>0.38999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987567" y="1770651"/>
          <a:ext cx="464058" cy="207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1.9 (1)</a:t>
          </a:fld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0.73217</cdr:x>
      <cdr:y>0.12697</cdr:y>
    </cdr:from>
    <cdr:to>
      <cdr:x>0.78404</cdr:x>
      <cdr:y>0.18247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6813519" y="771578"/>
          <a:ext cx="482698" cy="337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8.2</a:t>
          </a:fld>
          <a:endParaRPr lang="he-IL" sz="11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0.86429</cdr:x>
      <cdr:y>0.68809</cdr:y>
    </cdr:from>
    <cdr:to>
      <cdr:x>0.92323</cdr:x>
      <cdr:y>0.76489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7683500" y="3489863"/>
          <a:ext cx="524015" cy="389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F787705-6EFF-40C1-843E-5D9A3EC12413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-4.4 (-4.9)</a:t>
          </a:fld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0.90685</cdr:x>
      <cdr:y>0.23824</cdr:y>
    </cdr:from>
    <cdr:to>
      <cdr:x>0.98567</cdr:x>
      <cdr:y>0.29062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8439111" y="1447794"/>
          <a:ext cx="733493" cy="318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01289E9-574B-44E4-86AE-C6FE463EC208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5.2 (5.4)</a:t>
          </a:fld>
          <a:endParaRPr lang="he-IL" sz="11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0.75742</cdr:x>
      <cdr:y>0.36991</cdr:y>
    </cdr:from>
    <cdr:to>
      <cdr:x>0.8086</cdr:x>
      <cdr:y>0.43795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7048493" y="2247900"/>
          <a:ext cx="476258" cy="413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0.79612</cdr:x>
      <cdr:y>0.35319</cdr:y>
    </cdr:from>
    <cdr:to>
      <cdr:x>0.84852</cdr:x>
      <cdr:y>0.39407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7408633" y="2146315"/>
          <a:ext cx="487630" cy="248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0.89286</cdr:x>
      <cdr:y>0.40962</cdr:y>
    </cdr:from>
    <cdr:to>
      <cdr:x>0.94404</cdr:x>
      <cdr:y>0.47766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308921" y="24892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0.47417</cdr:x>
      <cdr:y>0.8918</cdr:y>
    </cdr:from>
    <cdr:to>
      <cdr:x>0.56322</cdr:x>
      <cdr:y>0.95248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4215371" y="4523017"/>
          <a:ext cx="79165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Japan</a:t>
          </a:r>
          <a:endParaRPr lang="he-IL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0.47649</cdr:y>
    </cdr:from>
    <cdr:to>
      <cdr:x>1</cdr:x>
      <cdr:y>0.5235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2420594"/>
          <a:ext cx="491350" cy="238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-6.7</a:t>
          </a:r>
          <a:endParaRPr lang="he-IL" sz="1400" b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0.93393</cdr:x>
      <cdr:y>0.5547</cdr:y>
    </cdr:from>
    <cdr:to>
      <cdr:x>1</cdr:x>
      <cdr:y>0.6017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02638" y="2817876"/>
          <a:ext cx="587362" cy="238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0" i="0" u="none" strike="noStrike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-11.3</a:t>
          </a:r>
          <a:endParaRPr lang="he-IL" sz="1400" b="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0.93308</cdr:x>
      <cdr:y>0.62206</cdr:y>
    </cdr:from>
    <cdr:to>
      <cdr:x>1</cdr:x>
      <cdr:y>0.68194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95081" y="3160065"/>
          <a:ext cx="594919" cy="304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rPr>
            <a:t>-14.5</a:t>
          </a:r>
          <a:endParaRPr lang="he-IL" sz="1400" b="0" dirty="0">
            <a:solidFill>
              <a:srgbClr val="4472C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0.00288</cdr:x>
      <cdr:y>0.92377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612" y="5886450"/>
          <a:ext cx="9858774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en-US" sz="1200" b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More than 50 points reflects expansion in the industry relative</a:t>
          </a:r>
          <a:r>
            <a:rPr lang="en-US" sz="1200" b="0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to the long-term trend.  Less than 50 points reflects contraction in the industry relative to the long-term trend.  The significance in terms of GDP differs from country to country.</a:t>
          </a:r>
          <a:endParaRPr lang="he-IL" sz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>
          <a:extLst xmlns:a="http://schemas.openxmlformats.org/drawingml/2006/main">
            <a:ext uri="{FF2B5EF4-FFF2-40B4-BE49-F238E27FC236}">
              <a16:creationId xmlns:a16="http://schemas.microsoft.com/office/drawing/2014/main" id="{84A03E52-A10D-42A7-9105-D011D93E05C7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0.49592</cdr:x>
      <cdr:y>0.10256</cdr:y>
    </cdr:from>
    <cdr:to>
      <cdr:x>1</cdr:x>
      <cdr:y>0.93909</cdr:y>
    </cdr:to>
    <cdr:graphicFrame macro="">
      <cdr:nvGraphicFramePr>
        <cdr:cNvPr id="8" name="1">
          <a:extLst xmlns:a="http://schemas.openxmlformats.org/drawingml/2006/main">
            <a:ext uri="{FF2B5EF4-FFF2-40B4-BE49-F238E27FC236}">
              <a16:creationId xmlns:a16="http://schemas.microsoft.com/office/drawing/2014/main" id="{B8FBDCF7-2F66-434F-BC0A-2C70C3DC4447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0.05802</cdr:x>
      <cdr:y>0</cdr:y>
    </cdr:from>
    <cdr:to>
      <cdr:x>0.96954</cdr:x>
      <cdr:y>0.12747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8F6F4C2-8BB7-4AA9-B64C-75ADBBB8FC2D}"/>
            </a:ext>
          </a:extLst>
        </cdr:cNvPr>
        <cdr:cNvSpPr txBox="1"/>
      </cdr:nvSpPr>
      <cdr:spPr>
        <a:xfrm xmlns:a="http://schemas.openxmlformats.org/drawingml/2006/main">
          <a:off x="530555" y="0"/>
          <a:ext cx="8334939" cy="664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Figure 27: Inflation in the Major Economies and in Israel</a:t>
          </a:r>
        </a:p>
        <a:p xmlns:a="http://schemas.openxmlformats.org/drawingml/2006/main">
          <a:pPr algn="ctr" rtl="1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January 2016–September 2020</a:t>
          </a:r>
          <a:endParaRPr lang="he-I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0.17573</cdr:x>
      <cdr:y>0.92742</cdr:y>
    </cdr:from>
    <cdr:to>
      <cdr:x>0.89631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62BA585-D348-4688-A864-A93B3F2FB538}"/>
            </a:ext>
          </a:extLst>
        </cdr:cNvPr>
        <cdr:cNvSpPr txBox="1"/>
      </cdr:nvSpPr>
      <cdr:spPr>
        <a:xfrm xmlns:a="http://schemas.openxmlformats.org/drawingml/2006/main">
          <a:off x="795885" y="4220050"/>
          <a:ext cx="3263589" cy="3165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US – Core PCE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0.77186</cdr:x>
      <cdr:y>0.00974</cdr:y>
    </cdr:from>
    <cdr:to>
      <cdr:x>0.90526</cdr:x>
      <cdr:y>0.11747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57911" y="50800"/>
          <a:ext cx="1219819" cy="5616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  <cdr:relSizeAnchor xmlns:cdr="http://schemas.openxmlformats.org/drawingml/2006/chartDrawing">
    <cdr:from>
      <cdr:x>0.00556</cdr:x>
      <cdr:y>0.00974</cdr:y>
    </cdr:from>
    <cdr:to>
      <cdr:x>0.19825</cdr:x>
      <cdr:y>0.13584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800" y="50800"/>
          <a:ext cx="1762014" cy="657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Index</a:t>
          </a:r>
        </a:p>
        <a:p xmlns:a="http://schemas.openxmlformats.org/drawingml/2006/main">
          <a:pPr algn="ctr"/>
          <a:r>
            <a: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20 Oct. 2019 = 100</a:t>
          </a:r>
          <a:endParaRPr lang="he-IL" sz="14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0.01389</cdr:x>
      <cdr:y>0.91219</cdr:y>
    </cdr:from>
    <cdr:to>
      <cdr:x>0.97015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C70EEEA-FA32-4E18-AC6E-BC73E1CECBFA}"/>
            </a:ext>
          </a:extLst>
        </cdr:cNvPr>
        <cdr:cNvSpPr txBox="1"/>
      </cdr:nvSpPr>
      <cdr:spPr>
        <a:xfrm xmlns:a="http://schemas.openxmlformats.org/drawingml/2006/main">
          <a:off x="127000" y="4889282"/>
          <a:ext cx="8744026" cy="470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* Data on goods exports are seasonally adjusted.  Data on services exports are the original data, sinc</a:t>
          </a:r>
          <a:r>
            <a:rPr lang="en-US" dirty="0"/>
            <a:t>e the Central Bureau of Statistics did not publish adjusted data due to the COVID crisis.</a:t>
          </a:r>
          <a:endParaRPr lang="en-US" sz="1100" dirty="0"/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0.61258</cdr:y>
    </cdr:from>
    <cdr:to>
      <cdr:x>1</cdr:x>
      <cdr:y>0.65742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3111906"/>
          <a:ext cx="588162" cy="227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rPr>
            <a:t>0.125</a:t>
          </a:r>
          <a:endParaRPr lang="he-IL" sz="1200" b="1" dirty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0.94535</cdr:x>
      <cdr:y>0.65839</cdr:y>
    </cdr:from>
    <cdr:to>
      <cdr:x>1</cdr:x>
      <cdr:y>0.71655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3344596"/>
          <a:ext cx="485838" cy="295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0.1</a:t>
          </a:r>
          <a:endParaRPr lang="he-IL" sz="1200" b="1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0.93384</cdr:x>
      <cdr:y>0.70377</cdr:y>
    </cdr:from>
    <cdr:to>
      <cdr:x>1</cdr:x>
      <cdr:y>0.74861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575131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200" b="1" i="0" u="none" strike="noStrike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r"/>
            <a:t>-0.1</a:t>
          </a:fld>
          <a:endParaRPr lang="he-IL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0.93193</cdr:x>
      <cdr:y>0.78675</cdr:y>
    </cdr:from>
    <cdr:to>
      <cdr:x>1</cdr:x>
      <cdr:y>0.83159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00" y="5013348"/>
          <a:ext cx="67627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rPr>
            <a:t>-0.5</a:t>
          </a:r>
          <a:endParaRPr lang="he-IL" sz="1200" b="1" dirty="0">
            <a:solidFill>
              <a:srgbClr val="4472C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0.05058</cdr:x>
      <cdr:y>0.01</cdr:y>
    </cdr:from>
    <cdr:to>
      <cdr:x>1</cdr:x>
      <cdr:y>0.17892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5C540CD-7EA2-4C6B-88E7-20C645088EE0}"/>
            </a:ext>
          </a:extLst>
        </cdr:cNvPr>
        <cdr:cNvSpPr txBox="1"/>
      </cdr:nvSpPr>
      <cdr:spPr>
        <a:xfrm xmlns:a="http://schemas.openxmlformats.org/drawingml/2006/main">
          <a:off x="634279" y="50800"/>
          <a:ext cx="8440368" cy="858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Figure 29: Interest Rates of the Major Central Banks and the Bank of Israel
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January 2013–September 2020</a:t>
          </a:r>
        </a:p>
        <a:p xmlns:a="http://schemas.openxmlformats.org/drawingml/2006/main"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0.17086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522853" cy="511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pPr algn="ctr"/>
            <a:t> </a:t>
          </a:fld>
          <a:endParaRPr lang="he-IL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0.83081</cdr:x>
      <cdr:y>0.08682</cdr:y>
    </cdr:from>
    <cdr:to>
      <cdr:x>0.96609</cdr:x>
      <cdr:y>0.19738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544136" y="463296"/>
          <a:ext cx="1228410" cy="590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  <cdr:relSizeAnchor xmlns:cdr="http://schemas.openxmlformats.org/drawingml/2006/chartDrawing">
    <cdr:from>
      <cdr:x>0.01399</cdr:x>
      <cdr:y>0.01346</cdr:y>
    </cdr:from>
    <cdr:to>
      <cdr:x>0.20803</cdr:x>
      <cdr:y>0.13665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6999" y="71820"/>
          <a:ext cx="1761980" cy="657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Index</a:t>
          </a:r>
        </a:p>
        <a:p xmlns:a="http://schemas.openxmlformats.org/drawingml/2006/main">
          <a:pPr algn="ctr"/>
          <a:r>
            <a: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October 20, 2019= 100</a:t>
          </a:r>
          <a:endParaRPr lang="he-IL" sz="14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0.00984</cdr:x>
      <cdr:y>0.00838</cdr:y>
    </cdr:from>
    <cdr:to>
      <cdr:x>0.98988</cdr:x>
      <cdr:y>0.1297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203CC68-C5BB-4D46-B47F-F32E09D52A69}"/>
            </a:ext>
          </a:extLst>
        </cdr:cNvPr>
        <cdr:cNvSpPr txBox="1"/>
      </cdr:nvSpPr>
      <cdr:spPr>
        <a:xfrm xmlns:a="http://schemas.openxmlformats.org/drawingml/2006/main">
          <a:off x="91399" y="50800"/>
          <a:ext cx="9103401" cy="735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Figure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18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Goods Imports to Israel</a:t>
          </a:r>
          <a:endParaRPr lang="en-US" sz="18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18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(January 2014</a:t>
          </a:r>
          <a:r>
            <a:rPr lang="en-US" sz="18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–July 2020, $ million, seasonally adjusted</a:t>
          </a:r>
          <a:r>
            <a:rPr lang="en-US" sz="18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en-US" sz="18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0.00019</cdr:y>
    </cdr:from>
    <cdr:to>
      <cdr:x>0</cdr:x>
      <cdr:y>0.00019</cdr:y>
    </cdr:to>
    <cdr:grpSp>
      <cdr:nvGrpSpPr>
        <cdr:cNvPr id="12" name="Group 11">
          <a:extLst xmlns:a="http://schemas.openxmlformats.org/drawingml/2006/main">
            <a:ext uri="{FF2B5EF4-FFF2-40B4-BE49-F238E27FC236}">
              <a16:creationId xmlns:a16="http://schemas.microsoft.com/office/drawing/2014/main" id="{676C00B2-5F9B-4CF7-9A43-40D7005F77A5}"/>
            </a:ext>
          </a:extLst>
        </cdr:cNvPr>
        <cdr:cNvGrpSpPr/>
      </cdr:nvGrpSpPr>
      <cdr:grpSpPr>
        <a:xfrm xmlns:a="http://schemas.openxmlformats.org/drawingml/2006/main">
          <a:off x="0" y="1017"/>
          <a:ext cx="0" cy="0"/>
          <a:chOff x="0" y="1017"/>
          <a:chExt cx="0" cy="0"/>
        </a:xfrm>
      </cdr:grpSpPr>
    </cdr:grpSp>
  </cdr:relSizeAnchor>
  <cdr:relSizeAnchor xmlns:cdr="http://schemas.openxmlformats.org/drawingml/2006/chartDrawing">
    <cdr:from>
      <cdr:x>0.00193</cdr:x>
      <cdr:y>0.00443</cdr:y>
    </cdr:from>
    <cdr:to>
      <cdr:x>1</cdr:x>
      <cdr:y>0.14032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48DE7962-347B-4FE9-8E2D-BF4C0FA9B8D6}"/>
            </a:ext>
          </a:extLst>
        </cdr:cNvPr>
        <cdr:cNvSpPr txBox="1"/>
      </cdr:nvSpPr>
      <cdr:spPr>
        <a:xfrm xmlns:a="http://schemas.openxmlformats.org/drawingml/2006/main">
          <a:off x="17929" y="26893"/>
          <a:ext cx="9269506" cy="824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8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Figure 7: Negative Impact to Industry Revenue due to COVID </a:t>
          </a:r>
          <a:endParaRPr lang="en-US" sz="18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18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(percentage of industry revenue by those employed in the industry, according to survey waves)</a:t>
          </a:r>
          <a:endParaRPr lang="en-US" sz="18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0.00549</cdr:x>
      <cdr:y>0.01193</cdr:y>
    </cdr:from>
    <cdr:to>
      <cdr:x>0.99528</cdr:x>
      <cdr:y>0.1284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50C250-57D6-4947-AA90-47AF911B7E50}"/>
            </a:ext>
          </a:extLst>
        </cdr:cNvPr>
        <cdr:cNvSpPr txBox="1"/>
      </cdr:nvSpPr>
      <cdr:spPr>
        <a:xfrm xmlns:a="http://schemas.openxmlformats.org/drawingml/2006/main">
          <a:off x="68447" y="74507"/>
          <a:ext cx="12339263" cy="727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Figure 8: Broad Unemployment Rate* Since the Beginning of the Crisis</a:t>
          </a:r>
          <a:endParaRPr lang="en-US" sz="18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18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(percent)</a:t>
          </a:r>
          <a:endParaRPr lang="en-US" sz="18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0.0236</cdr:x>
      <cdr:y>0.94049</cdr:y>
    </cdr:from>
    <cdr:to>
      <cdr:x>0.668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938DF9A-3EA9-4456-A052-C7F36ABB092D}"/>
            </a:ext>
          </a:extLst>
        </cdr:cNvPr>
        <cdr:cNvSpPr txBox="1"/>
      </cdr:nvSpPr>
      <cdr:spPr>
        <a:xfrm xmlns:a="http://schemas.openxmlformats.org/drawingml/2006/main">
          <a:off x="215797" y="4991647"/>
          <a:ext cx="5892393" cy="315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* U</a:t>
          </a:r>
          <a:r>
            <a:rPr lang="en-US" sz="1100" b="0" i="0" baseline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nemployed, temporarily absent, and those who stopped working due to the crisis.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0.08227</cdr:x>
      <cdr:y>0</cdr:y>
    </cdr:from>
    <cdr:to>
      <cdr:x>0.93872</cdr:x>
      <cdr:y>0.17245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31416" y="0"/>
          <a:ext cx="7613780" cy="876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Figure 9: The Contribution of Main CPI Components to Annual Inflation
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January 2016</a:t>
          </a:r>
          <a:r>
            <a:rPr lang="he-IL" sz="1800" dirty="0"/>
            <a:t>–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September 2020</a:t>
          </a:r>
        </a:p>
        <a:p xmlns:a="http://schemas.openxmlformats.org/drawingml/2006/main">
          <a:endParaRPr lang="he-IL" sz="1800" dirty="0"/>
        </a:p>
      </cdr:txBody>
    </cdr:sp>
  </cdr:relSizeAnchor>
  <cdr:relSizeAnchor xmlns:cdr="http://schemas.openxmlformats.org/drawingml/2006/chartDrawing">
    <cdr:from>
      <cdr:x>0</cdr:x>
      <cdr:y>0.83336</cdr:y>
    </cdr:from>
    <cdr:to>
      <cdr:x>1</cdr:x>
      <cdr:y>1</cdr:y>
    </cdr:to>
    <cdr:sp macro="" textlink="">
      <cdr:nvSpPr>
        <cdr:cNvPr id="4" name="מלבן 1">
          <a:extLst xmlns:a="http://schemas.openxmlformats.org/drawingml/2006/main">
            <a:ext uri="{FF2B5EF4-FFF2-40B4-BE49-F238E27FC236}">
              <a16:creationId xmlns:a16="http://schemas.microsoft.com/office/drawing/2014/main" id="{B0A8A93C-C0A1-4D82-80B2-8DE85FDA6372}"/>
            </a:ext>
          </a:extLst>
        </cdr:cNvPr>
        <cdr:cNvSpPr/>
      </cdr:nvSpPr>
      <cdr:spPr>
        <a:xfrm xmlns:a="http://schemas.openxmlformats.org/drawingml/2006/main">
          <a:off x="0" y="4478529"/>
          <a:ext cx="9017000" cy="895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en-US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 number in parentheses is the weight of the component in the overall CPI (as of 2019).</a:t>
          </a:r>
        </a:p>
        <a:p xmlns:a="http://schemas.openxmlformats.org/drawingml/2006/main">
          <a:pPr algn="l" rtl="0"/>
          <a:r>
            <a:rPr lang="en-US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"Other components" includes Health; Education, Culture and Entertainment; Furniture and Household Equipment; Clothing and Footwear; Miscellaneous; and the Dwellings Maintenance and Transport components minus the sub-components relating to energy prices.</a:t>
          </a:r>
          <a:endParaRPr lang="he-IL" sz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0.94709</cdr:x>
      <cdr:y>0.62429</cdr:y>
    </cdr:from>
    <cdr:to>
      <cdr:x>1</cdr:x>
      <cdr:y>0.6716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19592" y="3171392"/>
          <a:ext cx="470408" cy="240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0" i="0" u="none" strike="noStrike" dirty="0">
              <a:solidFill>
                <a:srgbClr val="4472C4"/>
              </a:solidFill>
              <a:latin typeface="Arial"/>
              <a:cs typeface="Arial"/>
            </a:rPr>
            <a:t>-0.4</a:t>
          </a:r>
          <a:endParaRPr lang="he-IL" sz="1200" b="0" dirty="0">
            <a:solidFill>
              <a:srgbClr val="4472C4"/>
            </a:solidFill>
          </a:endParaRPr>
        </a:p>
      </cdr:txBody>
    </cdr:sp>
  </cdr:relSizeAnchor>
  <cdr:relSizeAnchor xmlns:cdr="http://schemas.openxmlformats.org/drawingml/2006/chartDrawing">
    <cdr:from>
      <cdr:x>0.94571</cdr:x>
      <cdr:y>0.68846</cdr:y>
    </cdr:from>
    <cdr:to>
      <cdr:x>1</cdr:x>
      <cdr:y>0.72313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07400" y="3497402"/>
          <a:ext cx="482599" cy="176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0" dirty="0">
              <a:solidFill>
                <a:srgbClr val="000000"/>
              </a:solidFill>
              <a:latin typeface="Arial"/>
              <a:cs typeface="Arial"/>
            </a:rPr>
            <a:t>-0.7</a:t>
          </a:r>
          <a:endParaRPr lang="he-IL" sz="1200" b="0" dirty="0">
            <a:solidFill>
              <a:srgbClr val="4472C4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0.11174</cdr:y>
    </cdr:from>
    <cdr:to>
      <cdr:x>1</cdr:x>
      <cdr:y>1</cdr:y>
    </cdr:to>
    <cdr:graphicFrame macro="">
      <cdr:nvGraphicFramePr>
        <cdr:cNvPr id="2" name="1">
          <a:extLst xmlns:a="http://schemas.openxmlformats.org/drawingml/2006/main">
            <a:ext uri="{FF2B5EF4-FFF2-40B4-BE49-F238E27FC236}">
              <a16:creationId xmlns:a16="http://schemas.microsoft.com/office/drawing/2014/main" id="{D35B5871-5AB4-4B52-932D-F8631AEC26EA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</cdr:x>
      <cdr:y>0.11051</cdr:y>
    </cdr:from>
    <cdr:to>
      <cdr:x>0.49531</cdr:x>
      <cdr:y>0.99907</cdr:y>
    </cdr:to>
    <cdr:graphicFrame macro="">
      <cdr:nvGraphicFramePr>
        <cdr:cNvPr id="3" name="2">
          <a:extLst xmlns:a="http://schemas.openxmlformats.org/drawingml/2006/main">
            <a:ext uri="{FF2B5EF4-FFF2-40B4-BE49-F238E27FC236}">
              <a16:creationId xmlns:a16="http://schemas.microsoft.com/office/drawing/2014/main" id="{44225AE4-F620-4BD0-8FCF-134157144761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0.11019</cdr:x>
      <cdr:y>0.0232</cdr:y>
    </cdr:from>
    <cdr:to>
      <cdr:x>0.85977</cdr:x>
      <cdr:y>0.07041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57373" y="146059"/>
          <a:ext cx="8553419" cy="2972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Figure 11: Rate of Change over Preceding 12 Months</a:t>
          </a:r>
        </a:p>
        <a:p xmlns:a="http://schemas.openxmlformats.org/drawingml/2006/main">
          <a:pPr algn="ctr" rtl="1"/>
          <a:r>
            <a: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January 2017</a:t>
          </a:r>
          <a:r>
            <a:rPr lang="en-US" sz="1800" dirty="0"/>
            <a:t>–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September</a:t>
          </a:r>
          <a:r>
            <a: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endParaRPr lang="he-IL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24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54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 rtl="0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55399" y="4798647"/>
            <a:ext cx="4326466" cy="635000"/>
          </a:xfrm>
        </p:spPr>
        <p:txBody>
          <a:bodyPr/>
          <a:lstStyle>
            <a:lvl1pPr marL="0" indent="0" algn="l" rtl="0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655399" y="5523506"/>
            <a:ext cx="4326466" cy="635000"/>
          </a:xfrm>
        </p:spPr>
        <p:txBody>
          <a:bodyPr>
            <a:normAutofit/>
          </a:bodyPr>
          <a:lstStyle>
            <a:lvl1pPr marL="0" indent="0" algn="l" rtl="0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7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>
            <a:lvl1pPr algn="l" rtl="0"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75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0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>
            <a:lvl1pPr algn="l" rtl="0"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 rtl="0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55399" y="4798647"/>
            <a:ext cx="4326466" cy="635000"/>
          </a:xfrm>
        </p:spPr>
        <p:txBody>
          <a:bodyPr/>
          <a:lstStyle>
            <a:lvl1pPr marL="0" indent="0" algn="l" rtl="0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655399" y="5523506"/>
            <a:ext cx="4326466" cy="635000"/>
          </a:xfrm>
        </p:spPr>
        <p:txBody>
          <a:bodyPr>
            <a:normAutofit/>
          </a:bodyPr>
          <a:lstStyle>
            <a:lvl1pPr marL="0" indent="0" algn="l" rtl="0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7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1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5457" y="210531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18067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0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1119817" y="210531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56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" y="36478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5457" y="210531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18067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0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1119817" y="210531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56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6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כותרת 5">
            <a:extLst>
              <a:ext uri="{FF2B5EF4-FFF2-40B4-BE49-F238E27FC236}">
                <a16:creationId xmlns:a16="http://schemas.microsoft.com/office/drawing/2014/main" id="{D512DF43-62B9-44CC-ADC7-96A42F33697A}"/>
              </a:ext>
            </a:extLst>
          </p:cNvPr>
          <p:cNvSpPr txBox="1">
            <a:spLocks/>
          </p:cNvSpPr>
          <p:nvPr/>
        </p:nvSpPr>
        <p:spPr>
          <a:xfrm>
            <a:off x="1150123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04C8E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Main economic background data to the Monetary Committee’s Interest Rate decision October 22, 2020</a:t>
            </a:r>
            <a:endParaRPr lang="he-I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15492021-8C5C-4C80-AF19-512415422F7D}"/>
              </a:ext>
            </a:extLst>
          </p:cNvPr>
          <p:cNvSpPr txBox="1">
            <a:spLocks/>
          </p:cNvSpPr>
          <p:nvPr/>
        </p:nvSpPr>
        <p:spPr>
          <a:xfrm>
            <a:off x="633307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Central Bureau of Statistics Labor Force Survey.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C03A1938-1948-45D9-8935-1A73DD42CF31}"/>
              </a:ext>
            </a:extLst>
          </p:cNvPr>
          <p:cNvSpPr txBox="1">
            <a:spLocks/>
          </p:cNvSpPr>
          <p:nvPr/>
        </p:nvSpPr>
        <p:spPr>
          <a:xfrm>
            <a:off x="1170433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a sharp increase in broad unemployment following the imposition of the lockdown.</a:t>
            </a:r>
            <a:endParaRPr lang="he-IL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תרשים 3">
            <a:extLst>
              <a:ext uri="{FF2B5EF4-FFF2-40B4-BE49-F238E27FC236}">
                <a16:creationId xmlns:a16="http://schemas.microsoft.com/office/drawing/2014/main" id="{FAB7AF6D-724E-4391-9419-E222A74F1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133657"/>
              </p:ext>
            </p:extLst>
          </p:nvPr>
        </p:nvGraphicFramePr>
        <p:xfrm>
          <a:off x="1" y="1152940"/>
          <a:ext cx="9144000" cy="530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35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916515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Monetary-Financial Environment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9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Based on Central Bureau of Statistics.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02853"/>
              </p:ext>
            </p:extLst>
          </p:nvPr>
        </p:nvGraphicFramePr>
        <p:xfrm>
          <a:off x="0" y="1109471"/>
          <a:ext cx="9144000" cy="537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BA00B0B3-9BCB-4005-847F-33B6B0D08419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 remains negative.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4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9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Based on Central Bureau of Statistics.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47592"/>
              </p:ext>
            </p:extLst>
          </p:nvPr>
        </p:nvGraphicFramePr>
        <p:xfrm>
          <a:off x="-1" y="1109471"/>
          <a:ext cx="9143999" cy="537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369F9E14-2E2A-40EE-9115-A479E8B57E1C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 is also low according to the adjusted index.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9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182625" y="37858"/>
            <a:ext cx="7961376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rt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 in the prices of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nontradables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continues to decline.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75783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Based on Central Bureau of Statistics.</a:t>
            </a:r>
          </a:p>
        </p:txBody>
      </p:sp>
      <p:graphicFrame>
        <p:nvGraphicFramePr>
          <p:cNvPr id="10" name="תרשים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31414"/>
              </p:ext>
            </p:extLst>
          </p:nvPr>
        </p:nvGraphicFramePr>
        <p:xfrm>
          <a:off x="0" y="1032475"/>
          <a:ext cx="9144000" cy="544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9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Bank of Israel.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116299"/>
              </p:ext>
            </p:extLst>
          </p:nvPr>
        </p:nvGraphicFramePr>
        <p:xfrm>
          <a:off x="0" y="1162050"/>
          <a:ext cx="8896350" cy="532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533FC9E8-D9D4-41FA-ADEA-282B1C039E3D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One-year inflation expectations from the capital market and from inflation forecasters returned to negative territory.</a:t>
            </a:r>
            <a:endParaRPr lang="he-IL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92875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Bank of Israel.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F5513F-0A19-45EC-A691-4D0EFC998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79204"/>
              </p:ext>
            </p:extLst>
          </p:nvPr>
        </p:nvGraphicFramePr>
        <p:xfrm>
          <a:off x="0" y="1146047"/>
          <a:ext cx="9143999" cy="534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כותרת 1">
            <a:extLst>
              <a:ext uri="{FF2B5EF4-FFF2-40B4-BE49-F238E27FC236}">
                <a16:creationId xmlns:a16="http://schemas.microsoft.com/office/drawing/2014/main" id="{CFA28023-22AA-41C5-94E8-125B7A4CBD1C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 expectations from the third year onward are anchored within the target range.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76046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Bank of Israel</a:t>
            </a: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575885"/>
              </p:ext>
            </p:extLst>
          </p:nvPr>
        </p:nvGraphicFramePr>
        <p:xfrm>
          <a:off x="0" y="1122308"/>
          <a:ext cx="9144000" cy="535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53B68E7D-C7F8-4358-AA54-C08E96F25BFD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shekel has moved within a relatively narrow band in recent months in terms of the nominal effective exchange rate.</a:t>
            </a:r>
            <a:endParaRPr lang="he-IL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Bloomberg &amp; Bank of Israel</a:t>
            </a: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7233"/>
              </p:ext>
            </p:extLst>
          </p:nvPr>
        </p:nvGraphicFramePr>
        <p:xfrm>
          <a:off x="0" y="1203221"/>
          <a:ext cx="9152467" cy="521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כותרת 1">
            <a:extLst>
              <a:ext uri="{FF2B5EF4-FFF2-40B4-BE49-F238E27FC236}">
                <a16:creationId xmlns:a16="http://schemas.microsoft.com/office/drawing/2014/main" id="{33DFC3DF-6701-4BA4-B0E4-AF5A45C3DB6B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bond yields in Israel increased slightly, similar to the trend in the US.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1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D77A6D-0BBA-4592-BA10-5CB3E733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320" y="6483558"/>
            <a:ext cx="7582957" cy="365125"/>
          </a:xfrm>
        </p:spPr>
        <p:txBody>
          <a:bodyPr/>
          <a:lstStyle/>
          <a:p>
            <a:r>
              <a:rPr lang="en-US" dirty="0"/>
              <a:t>SOURCE: Based on Bloomberg.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EDCBBB94-92FE-41C6-B518-74CB24D8D61D}"/>
              </a:ext>
            </a:extLst>
          </p:cNvPr>
          <p:cNvSpPr txBox="1">
            <a:spLocks/>
          </p:cNvSpPr>
          <p:nvPr/>
        </p:nvSpPr>
        <p:spPr>
          <a:xfrm>
            <a:off x="1170432" y="-1"/>
            <a:ext cx="7973567" cy="1047135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real interest rate in Israel is high by international comparison, in view of the low inflation. </a:t>
            </a:r>
            <a:endParaRPr lang="he-IL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00000000-0008-0000-2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26220"/>
              </p:ext>
            </p:extLst>
          </p:nvPr>
        </p:nvGraphicFramePr>
        <p:xfrm>
          <a:off x="26120" y="1179871"/>
          <a:ext cx="9091760" cy="53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758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Economic Activity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Bank of Israel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696036"/>
              </p:ext>
            </p:extLst>
          </p:nvPr>
        </p:nvGraphicFramePr>
        <p:xfrm>
          <a:off x="0" y="1168400"/>
          <a:ext cx="9143999" cy="531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B9A595EC-3340-45CF-AEA3-9CC1DEC7B769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decline in corporate bond spreads continued.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6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Bank of Israel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36F217F-CA52-43C7-AF6D-AB218812A3AF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decline in corporate bond spreads continued.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תרשים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2008"/>
              </p:ext>
            </p:extLst>
          </p:nvPr>
        </p:nvGraphicFramePr>
        <p:xfrm>
          <a:off x="0" y="1134342"/>
          <a:ext cx="9144000" cy="535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892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Central Bureau of Statistics.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8793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99159278-B0C0-45EF-92FE-89DD9B5603B8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moderate increase in home prices continued.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Bank of Israel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31306"/>
              </p:ext>
            </p:extLst>
          </p:nvPr>
        </p:nvGraphicFramePr>
        <p:xfrm>
          <a:off x="0" y="1128175"/>
          <a:ext cx="9144000" cy="535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01AFD752-01E9-4F35-A1EB-640E9C746C54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in new mortgages continued, as the decline in interest rates continued.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38678D-FC5B-4F5C-94E7-0F1145C1BBED}"/>
              </a:ext>
            </a:extLst>
          </p:cNvPr>
          <p:cNvGrpSpPr/>
          <p:nvPr/>
        </p:nvGrpSpPr>
        <p:grpSpPr>
          <a:xfrm>
            <a:off x="0" y="1584960"/>
            <a:ext cx="9144000" cy="4804410"/>
            <a:chOff x="0" y="0"/>
            <a:chExt cx="9418320" cy="5920740"/>
          </a:xfrm>
        </p:grpSpPr>
        <p:graphicFrame>
          <p:nvGraphicFramePr>
            <p:cNvPr id="9" name="תרשים 9">
              <a:extLst>
                <a:ext uri="{FF2B5EF4-FFF2-40B4-BE49-F238E27FC236}">
                  <a16:creationId xmlns:a16="http://schemas.microsoft.com/office/drawing/2014/main" id="{6FADB7EA-C00E-4D8A-9F78-6E3C1DE3953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3370354"/>
                </p:ext>
              </p:extLst>
            </p:nvPr>
          </p:nvGraphicFramePr>
          <p:xfrm>
            <a:off x="0" y="0"/>
            <a:ext cx="5228665" cy="5608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תרשים 2">
              <a:extLst>
                <a:ext uri="{FF2B5EF4-FFF2-40B4-BE49-F238E27FC236}">
                  <a16:creationId xmlns:a16="http://schemas.microsoft.com/office/drawing/2014/main" id="{9EEB1A23-4761-4C22-B477-DF691DE40B5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273040" y="0"/>
            <a:ext cx="4116705" cy="2771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תרשים 3">
              <a:extLst>
                <a:ext uri="{FF2B5EF4-FFF2-40B4-BE49-F238E27FC236}">
                  <a16:creationId xmlns:a16="http://schemas.microsoft.com/office/drawing/2014/main" id="{68734832-BEA2-4D71-BBF7-1C21974045B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929072"/>
                </p:ext>
              </p:extLst>
            </p:nvPr>
          </p:nvGraphicFramePr>
          <p:xfrm>
            <a:off x="5280660" y="2819400"/>
            <a:ext cx="4114800" cy="2771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DB9FCB32-5426-46FE-A447-CADEA0435933}"/>
                </a:ext>
              </a:extLst>
            </p:cNvPr>
            <p:cNvSpPr txBox="1"/>
            <p:nvPr/>
          </p:nvSpPr>
          <p:spPr>
            <a:xfrm>
              <a:off x="22860" y="5646420"/>
              <a:ext cx="9395460" cy="27432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>
                  <a:latin typeface="Arial" panose="020B0604020202020204" pitchFamily="34" charset="0"/>
                  <a:cs typeface="Arial" panose="020B0604020202020204" pitchFamily="34" charset="0"/>
                </a:rPr>
                <a:t>Note:</a:t>
              </a:r>
              <a:r>
                <a:rPr lang="en-US" sz="1000" baseline="0">
                  <a:latin typeface="Arial" panose="020B0604020202020204" pitchFamily="34" charset="0"/>
                  <a:cs typeface="Arial" panose="020B0604020202020204" pitchFamily="34" charset="0"/>
                </a:rPr>
                <a:t>  The data are measured on a scale of 0</a:t>
              </a:r>
              <a:r>
                <a:rPr lang="en-US" sz="1000">
                  <a:solidFill>
                    <a:schemeClr val="dk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–3 according to the severity of the constraint</a:t>
              </a:r>
              <a:r>
                <a:rPr lang="en-US" sz="1000" baseline="0">
                  <a:solidFill>
                    <a:schemeClr val="dk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(slight to severe).</a:t>
              </a:r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כותרת 1">
            <a:extLst>
              <a:ext uri="{FF2B5EF4-FFF2-40B4-BE49-F238E27FC236}">
                <a16:creationId xmlns:a16="http://schemas.microsoft.com/office/drawing/2014/main" id="{3F35AD6C-A7E5-4D86-A758-47EC5FCAB683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companies are not reporting significant difficulties in obtaining credit, though the difficulty remains higher than it was prior to the crisis.</a:t>
            </a:r>
            <a:endParaRPr lang="he-IL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CF3944F-A92F-45C8-9C8E-01162153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290" y="6492875"/>
            <a:ext cx="7582957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Bank of Israel calculations.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3DF30-C084-416C-A1BD-6B0EBCB9E782}"/>
              </a:ext>
            </a:extLst>
          </p:cNvPr>
          <p:cNvSpPr txBox="1"/>
          <p:nvPr/>
        </p:nvSpPr>
        <p:spPr>
          <a:xfrm>
            <a:off x="2068285" y="1215628"/>
            <a:ext cx="500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21</a:t>
            </a:r>
          </a:p>
        </p:txBody>
      </p:sp>
    </p:spTree>
    <p:extLst>
      <p:ext uri="{BB962C8B-B14F-4D97-AF65-F5344CB8AC3E}">
        <p14:creationId xmlns:p14="http://schemas.microsoft.com/office/powerpoint/2010/main" val="3306351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823721-055B-4868-A09A-00576D13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776" y="6533629"/>
            <a:ext cx="7582957" cy="31505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Bank of Israel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C27B0F-6584-4C96-B321-B75BC1CCBFD4}"/>
              </a:ext>
            </a:extLst>
          </p:cNvPr>
          <p:cNvGrpSpPr/>
          <p:nvPr/>
        </p:nvGrpSpPr>
        <p:grpSpPr>
          <a:xfrm>
            <a:off x="42672" y="1503045"/>
            <a:ext cx="9058656" cy="4980514"/>
            <a:chOff x="0" y="0"/>
            <a:chExt cx="8517614" cy="4295140"/>
          </a:xfrm>
        </p:grpSpPr>
        <p:graphicFrame>
          <p:nvGraphicFramePr>
            <p:cNvPr id="4" name="תרשים 13">
              <a:extLst>
                <a:ext uri="{FF2B5EF4-FFF2-40B4-BE49-F238E27FC236}">
                  <a16:creationId xmlns:a16="http://schemas.microsoft.com/office/drawing/2014/main" id="{A9315113-C1BC-432C-A2D4-43D05CC6D94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366" y="0"/>
            <a:ext cx="4231567" cy="2123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תרשים 14">
              <a:extLst>
                <a:ext uri="{FF2B5EF4-FFF2-40B4-BE49-F238E27FC236}">
                  <a16:creationId xmlns:a16="http://schemas.microsoft.com/office/drawing/2014/main" id="{26D63E58-D290-4180-A787-0B05EAA81BD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274820" y="0"/>
            <a:ext cx="4233672" cy="2123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תרשים 10">
              <a:extLst>
                <a:ext uri="{FF2B5EF4-FFF2-40B4-BE49-F238E27FC236}">
                  <a16:creationId xmlns:a16="http://schemas.microsoft.com/office/drawing/2014/main" id="{2996CAFF-8FE8-4992-9BE9-5061D61EB0C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2166620"/>
            <a:ext cx="4233672" cy="2128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תרשים 11">
              <a:extLst>
                <a:ext uri="{FF2B5EF4-FFF2-40B4-BE49-F238E27FC236}">
                  <a16:creationId xmlns:a16="http://schemas.microsoft.com/office/drawing/2014/main" id="{F688ACF3-EBBD-46A1-81DE-693942DDE3A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283942" y="2166620"/>
            <a:ext cx="4233672" cy="2128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9" name="כותרת 1">
            <a:extLst>
              <a:ext uri="{FF2B5EF4-FFF2-40B4-BE49-F238E27FC236}">
                <a16:creationId xmlns:a16="http://schemas.microsoft.com/office/drawing/2014/main" id="{6A9ADF1C-C102-459E-919D-26715EB1699E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to small businesses increased moderately.  The decline in consumer credit is apparently due to a decline in demand.</a:t>
            </a:r>
            <a:endParaRPr lang="he-IL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00740-F8B4-4032-98EA-26644B4AAF2A}"/>
              </a:ext>
            </a:extLst>
          </p:cNvPr>
          <p:cNvSpPr txBox="1"/>
          <p:nvPr/>
        </p:nvSpPr>
        <p:spPr>
          <a:xfrm>
            <a:off x="2041553" y="1185982"/>
            <a:ext cx="500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22</a:t>
            </a:r>
          </a:p>
        </p:txBody>
      </p:sp>
    </p:spTree>
    <p:extLst>
      <p:ext uri="{BB962C8B-B14F-4D97-AF65-F5344CB8AC3E}">
        <p14:creationId xmlns:p14="http://schemas.microsoft.com/office/powerpoint/2010/main" val="623966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1E06713F-68A9-4362-A684-81B4702A8AE8}"/>
              </a:ext>
            </a:extLst>
          </p:cNvPr>
          <p:cNvGraphicFramePr>
            <a:graphicFrameLocks noGrp="1"/>
          </p:cNvGraphicFramePr>
          <p:nvPr/>
        </p:nvGraphicFramePr>
        <p:xfrm>
          <a:off x="145143" y="3556000"/>
          <a:ext cx="8998857" cy="278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7BF5C3-6C9D-489D-A0AC-FFD8E7A3C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40363"/>
              </p:ext>
            </p:extLst>
          </p:nvPr>
        </p:nvGraphicFramePr>
        <p:xfrm>
          <a:off x="260824" y="1663304"/>
          <a:ext cx="8420896" cy="1638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965">
                  <a:extLst>
                    <a:ext uri="{9D8B030D-6E8A-4147-A177-3AD203B41FA5}">
                      <a16:colId xmlns:a16="http://schemas.microsoft.com/office/drawing/2014/main" val="821719690"/>
                    </a:ext>
                  </a:extLst>
                </a:gridCol>
                <a:gridCol w="2312892">
                  <a:extLst>
                    <a:ext uri="{9D8B030D-6E8A-4147-A177-3AD203B41FA5}">
                      <a16:colId xmlns:a16="http://schemas.microsoft.com/office/drawing/2014/main" val="1704379011"/>
                    </a:ext>
                  </a:extLst>
                </a:gridCol>
                <a:gridCol w="1897555">
                  <a:extLst>
                    <a:ext uri="{9D8B030D-6E8A-4147-A177-3AD203B41FA5}">
                      <a16:colId xmlns:a16="http://schemas.microsoft.com/office/drawing/2014/main" val="1582955194"/>
                    </a:ext>
                  </a:extLst>
                </a:gridCol>
                <a:gridCol w="1403484">
                  <a:extLst>
                    <a:ext uri="{9D8B030D-6E8A-4147-A177-3AD203B41FA5}">
                      <a16:colId xmlns:a16="http://schemas.microsoft.com/office/drawing/2014/main" val="3699151409"/>
                    </a:ext>
                  </a:extLst>
                </a:gridCol>
              </a:tblGrid>
              <a:tr h="403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repayment deferrals</a:t>
                      </a:r>
                      <a:endParaRPr lang="en-US" sz="1100" b="1" i="0" u="sng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number of loans in which payments were deferred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of the deferral </a:t>
                      </a:r>
                      <a:b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(NIS million)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r>
                        <a:rPr lang="en-US" sz="11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total portfolio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7957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loans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759,535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3693268"/>
                  </a:ext>
                </a:extLst>
              </a:tr>
              <a:tr h="3568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and commercial companies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2054450"/>
                  </a:ext>
                </a:extLst>
              </a:tr>
              <a:tr h="1784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businesses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8807897"/>
                  </a:ext>
                </a:extLst>
              </a:tr>
              <a:tr h="1784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Mortgages*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175,936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824971"/>
                  </a:ext>
                </a:extLst>
              </a:tr>
              <a:tr h="1784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consumer credit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415,355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362097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77C4EC9-D426-435F-91D4-345F38EB6FEB}"/>
              </a:ext>
            </a:extLst>
          </p:cNvPr>
          <p:cNvSpPr txBox="1"/>
          <p:nvPr/>
        </p:nvSpPr>
        <p:spPr>
          <a:xfrm>
            <a:off x="2991722" y="1223564"/>
            <a:ext cx="29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23</a:t>
            </a:r>
          </a:p>
        </p:txBody>
      </p:sp>
      <p:sp>
        <p:nvSpPr>
          <p:cNvPr id="7" name="מציין מיקום של כותרת תחתונה 3">
            <a:extLst>
              <a:ext uri="{FF2B5EF4-FFF2-40B4-BE49-F238E27FC236}">
                <a16:creationId xmlns:a16="http://schemas.microsoft.com/office/drawing/2014/main" id="{C59CD116-78F7-4822-9225-08B8C5CFE7F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Bank of Israel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07A6FE8-FFB3-4E94-A16E-8DA8E9140BBD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banks deferred more than NIS 9 billion in credit.  The interest rate on bank credit is stable.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4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Economy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Bloomberg.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33472"/>
              </p:ext>
            </p:extLst>
          </p:nvPr>
        </p:nvGraphicFramePr>
        <p:xfrm>
          <a:off x="127000" y="1221289"/>
          <a:ext cx="8890000" cy="507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7257" y="5727414"/>
            <a:ext cx="79164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endParaRPr lang="he-I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5727414"/>
            <a:ext cx="116205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Euro zone</a:t>
            </a:r>
            <a:endParaRPr lang="he-I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3900" y="5727414"/>
            <a:ext cx="79164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endParaRPr lang="he-I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900" y="5727414"/>
            <a:ext cx="122979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world</a:t>
            </a:r>
            <a:endParaRPr lang="he-I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AA45D6C0-D97C-4636-B177-4A89A4F5E5CF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IMF revised its global growth forecast for 2020 upward.  The global economy is expected to contract by 4.4 percent.</a:t>
            </a:r>
            <a:endParaRPr lang="he-IL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76046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CPB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5776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0D7B31A0-4356-4AD6-B5BE-665EE3E54A97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143954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contraction of world trade continues.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92875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Central Bureau of Statistics.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2A5B686-7B87-4BB6-BEEA-E3321C59F3D9}"/>
              </a:ext>
            </a:extLst>
          </p:cNvPr>
          <p:cNvSpPr txBox="1">
            <a:spLocks/>
          </p:cNvSpPr>
          <p:nvPr/>
        </p:nvSpPr>
        <p:spPr>
          <a:xfrm>
            <a:off x="1133857" y="0"/>
            <a:ext cx="8010144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lower-control scenario in the Research Department’s forecast, the crisis is expected to continue far into 2021.</a:t>
            </a:r>
            <a:endParaRPr lang="he-IL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תרשים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84446"/>
              </p:ext>
            </p:extLst>
          </p:nvPr>
        </p:nvGraphicFramePr>
        <p:xfrm>
          <a:off x="1" y="1161143"/>
          <a:ext cx="9143999" cy="533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7233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Bloomberg.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094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EF61A0DB-4483-4D54-B1DC-E5F15F095A59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purchasing managers indices continue to show improvement.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Bloomberg.</a:t>
            </a:r>
          </a:p>
        </p:txBody>
      </p:sp>
      <p:graphicFrame>
        <p:nvGraphicFramePr>
          <p:cNvPr id="10" name="תרשים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49836"/>
              </p:ext>
            </p:extLst>
          </p:nvPr>
        </p:nvGraphicFramePr>
        <p:xfrm>
          <a:off x="1" y="1270000"/>
          <a:ext cx="9144000" cy="521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5ABDDDDB-9122-4349-90AA-7C742470F0E8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 around the world remains low.  Inflation in the US increased somewhat.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18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9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Bloomberg.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1A1FA8F-3FE5-4836-BFB6-0140FE48A0C7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prices renewed their decline.  Commodities prices continued to increase.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DA8E8D7E-10A3-48C4-980F-DE609DD02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05531"/>
              </p:ext>
            </p:extLst>
          </p:nvPr>
        </p:nvGraphicFramePr>
        <p:xfrm>
          <a:off x="0" y="1136441"/>
          <a:ext cx="9144000" cy="521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9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Bloomberg &amp; Central Bureau of Statistics.</a:t>
            </a: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8699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7410CED1-8FCF-4BF8-93FC-1DFEBAAED14F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Monetary accommodation around the world continues.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502944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Bloomberg.</a:t>
            </a: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56626"/>
              </p:ext>
            </p:extLst>
          </p:nvPr>
        </p:nvGraphicFramePr>
        <p:xfrm>
          <a:off x="1" y="1166430"/>
          <a:ext cx="9080499" cy="533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F9F712D4-DC17-42B7-A013-6FFD1958142D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Volatility in the equity markets increased.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Based on Central Bureau of Statistics.</a:t>
            </a: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88518"/>
              </p:ext>
            </p:extLst>
          </p:nvPr>
        </p:nvGraphicFramePr>
        <p:xfrm>
          <a:off x="1" y="1136442"/>
          <a:ext cx="9144000" cy="534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5D718477-6FBD-42C7-8E02-8ED4CE0FCC1E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activity recovered during the summer months prior to the imposition of the second lockdown.</a:t>
            </a:r>
            <a:endParaRPr lang="he-IL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7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8EFCCF25-ADB4-458C-9C40-48FD40D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425" y="6565029"/>
            <a:ext cx="5805334" cy="365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Based on </a:t>
            </a:r>
            <a:r>
              <a:rPr lang="en-US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Shva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(Automatic Banking Services).</a:t>
            </a:r>
          </a:p>
          <a:p>
            <a:endParaRPr lang="en-US" dirty="0"/>
          </a:p>
        </p:txBody>
      </p:sp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17201"/>
              </p:ext>
            </p:extLst>
          </p:nvPr>
        </p:nvGraphicFramePr>
        <p:xfrm>
          <a:off x="1" y="292971"/>
          <a:ext cx="9144000" cy="616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DCC23E3-0F59-4DF4-8DA2-7EE0866A1FB2}"/>
              </a:ext>
            </a:extLst>
          </p:cNvPr>
          <p:cNvSpPr txBox="1"/>
          <p:nvPr/>
        </p:nvSpPr>
        <p:spPr>
          <a:xfrm>
            <a:off x="1209368" y="51824"/>
            <a:ext cx="793463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a sharp decline in credit card purchases when the lockdown was imposed, with variance between the industries.</a:t>
            </a:r>
            <a:endParaRPr lang="he-I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94720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E4CFDB5-55CA-4959-8C6C-5386617E365D}"/>
              </a:ext>
            </a:extLst>
          </p:cNvPr>
          <p:cNvSpPr txBox="1">
            <a:spLocks/>
          </p:cNvSpPr>
          <p:nvPr/>
        </p:nvSpPr>
        <p:spPr>
          <a:xfrm>
            <a:off x="694267" y="6474241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Based on Google.</a:t>
            </a:r>
          </a:p>
        </p:txBody>
      </p:sp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204020"/>
              </p:ext>
            </p:extLst>
          </p:nvPr>
        </p:nvGraphicFramePr>
        <p:xfrm>
          <a:off x="-1" y="1161144"/>
          <a:ext cx="9144001" cy="5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כותרת 1">
            <a:extLst>
              <a:ext uri="{FF2B5EF4-FFF2-40B4-BE49-F238E27FC236}">
                <a16:creationId xmlns:a16="http://schemas.microsoft.com/office/drawing/2014/main" id="{8D55E3D5-C522-40DB-9535-75D9EEBF9107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a sharp decline in mobility to places of work and leisure when the lockdown was imposed.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5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502944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Based on Central Bureau of Statistics.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1289"/>
              </p:ext>
            </p:extLst>
          </p:nvPr>
        </p:nvGraphicFramePr>
        <p:xfrm>
          <a:off x="0" y="1143000"/>
          <a:ext cx="9144000" cy="53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CFDE21ED-4450-4D4F-A75C-817420DF17B0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improved in August and September.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כותרת תחתונה 3"/>
          <p:cNvSpPr txBox="1">
            <a:spLocks/>
          </p:cNvSpPr>
          <p:nvPr/>
        </p:nvSpPr>
        <p:spPr>
          <a:xfrm>
            <a:off x="694267" y="6502944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Based on Central Bureau of Statistics.</a:t>
            </a: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BFAEB957-1A88-4779-97F8-AC4E467ABA67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Imports recovered during the summer months.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תרשים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11406"/>
              </p:ext>
            </p:extLst>
          </p:nvPr>
        </p:nvGraphicFramePr>
        <p:xfrm>
          <a:off x="0" y="1121664"/>
          <a:ext cx="9144000" cy="534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0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 txBox="1">
            <a:spLocks noGrp="1"/>
          </p:cNvSpPr>
          <p:nvPr>
            <p:ph type="ftr" sz="quarter" idx="11"/>
          </p:nvPr>
        </p:nvSpPr>
        <p:spPr>
          <a:xfrm>
            <a:off x="687162" y="6501807"/>
            <a:ext cx="81465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Based on Central Bureau of Statistics real-time surveys tracking the corona pandemic.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2A8FB7A-4CE7-4576-A8AF-0D2CA2E18D02}"/>
              </a:ext>
            </a:extLst>
          </p:cNvPr>
          <p:cNvSpPr txBox="1">
            <a:spLocks/>
          </p:cNvSpPr>
          <p:nvPr/>
        </p:nvSpPr>
        <p:spPr>
          <a:xfrm>
            <a:off x="1170432" y="0"/>
            <a:ext cx="7973567" cy="123825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 report a decline in revenue following the imposition of the second lockdown.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תרשים 1">
            <a:extLst>
              <a:ext uri="{FF2B5EF4-FFF2-40B4-BE49-F238E27FC236}">
                <a16:creationId xmlns:a16="http://schemas.microsoft.com/office/drawing/2014/main" id="{36724F02-4871-4355-9D53-374BCC690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5420"/>
              </p:ext>
            </p:extLst>
          </p:nvPr>
        </p:nvGraphicFramePr>
        <p:xfrm>
          <a:off x="-1" y="1150351"/>
          <a:ext cx="9144000" cy="535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053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9343D4987C6478DC1BE6EDC107D2A" ma:contentTypeVersion="2" ma:contentTypeDescription="Create a new document." ma:contentTypeScope="" ma:versionID="dc66967819e61477bbb22baefbd466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a2d015b092b9b034dac7bb82bea7ad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0EB6C-F670-43FF-9259-628D28C69805}"/>
</file>

<file path=customXml/itemProps2.xml><?xml version="1.0" encoding="utf-8"?>
<ds:datastoreItem xmlns:ds="http://schemas.openxmlformats.org/officeDocument/2006/customXml" ds:itemID="{5AAC8807-5C84-49B4-A9FA-18AE0B880E0B}"/>
</file>

<file path=customXml/itemProps3.xml><?xml version="1.0" encoding="utf-8"?>
<ds:datastoreItem xmlns:ds="http://schemas.openxmlformats.org/officeDocument/2006/customXml" ds:itemID="{E45C136D-4C87-407B-83E8-19261C544BCD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1858</Words>
  <Application>Microsoft Office PowerPoint</Application>
  <PresentationFormat>‫הצגה על המסך (4:3)</PresentationFormat>
  <Paragraphs>279</Paragraphs>
  <Slides>34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34</vt:i4>
      </vt:variant>
    </vt:vector>
  </HeadingPairs>
  <TitlesOfParts>
    <vt:vector size="47" baseType="lpstr">
      <vt:lpstr>Arial</vt:lpstr>
      <vt:lpstr>Calibri</vt:lpstr>
      <vt:lpstr>David</vt:lpstr>
      <vt:lpstr>Segoe UI</vt:lpstr>
      <vt:lpstr>Segoe UI Light</vt:lpstr>
      <vt:lpstr>Times New Roman</vt:lpstr>
      <vt:lpstr>Times New Roman (Hebrew)</vt:lpstr>
      <vt:lpstr>Wingdings</vt:lpstr>
      <vt:lpstr>Office Theme</vt:lpstr>
      <vt:lpstr>Custom Design</vt:lpstr>
      <vt:lpstr>1_Custom Design</vt:lpstr>
      <vt:lpstr>2_Custom Design</vt:lpstr>
      <vt:lpstr>2_Office Theme</vt:lpstr>
      <vt:lpstr>מצגת של PowerPoint‏</vt:lpstr>
      <vt:lpstr>Real Economic Activity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The Monetary-Financial Environment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The Global Economy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abbos10@gmail.com</dc:creator>
  <cp:lastModifiedBy>dovrot</cp:lastModifiedBy>
  <cp:revision>5</cp:revision>
  <dcterms:created xsi:type="dcterms:W3CDTF">2020-10-25T10:37:52Z</dcterms:created>
  <dcterms:modified xsi:type="dcterms:W3CDTF">2020-11-01T15:54:22Z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0x010100BEE9343D4987C6478DC1BE6EDC107D2A</vt:lpwstr>
  </property>
</Properties>
</file>