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&#65279;<?xml version="1.0" encoding="utf-8"?>
<Relationships xmlns="http://schemas.openxmlformats.org/package/2006/relationships">
  <Relationship Type="http://schemas.openxmlformats.org/package/2006/relationships/metadata/core-properties" Target="docProps/core.xml" Id="rId3" />
  <Relationship Type="http://schemas.openxmlformats.org/officeDocument/2006/relationships/officeDocument" Target="ppt/presentation.xml" Id="rId1" />
  <Relationship Type="http://schemas.openxmlformats.org/officeDocument/2006/relationships/extended-properties" Target="docProps/app.xml" Id="rId4" />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5" r:id="rId1"/>
  </p:sldMasterIdLst>
  <p:notesMasterIdLst>
    <p:notesMasterId r:id="rId9"/>
  </p:notesMasterIdLst>
  <p:handoutMasterIdLst>
    <p:handoutMasterId r:id="rId10"/>
  </p:handoutMasterIdLst>
  <p:sldIdLst>
    <p:sldId id="752" r:id="rId2"/>
    <p:sldId id="296" r:id="rId3"/>
    <p:sldId id="715" r:id="rId4"/>
    <p:sldId id="2134806673" r:id="rId5"/>
    <p:sldId id="949" r:id="rId6"/>
    <p:sldId id="2134806674" r:id="rId7"/>
    <p:sldId id="269" r:id="rId8"/>
  </p:sldIdLst>
  <p:sldSz cx="10691813" cy="7559675"/>
  <p:notesSz cx="6805613" cy="9944100"/>
  <p:defaultTextStyle>
    <a:defPPr>
      <a:defRPr lang="en-US"/>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2400" userDrawn="1">
          <p15:clr>
            <a:srgbClr val="A4A3A4"/>
          </p15:clr>
        </p15:guide>
        <p15:guide id="4" pos="3368" userDrawn="1">
          <p15:clr>
            <a:srgbClr val="A4A3A4"/>
          </p15:clr>
        </p15:guide>
        <p15:guide id="5" orient="horz" pos="185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20DE"/>
    <a:srgbClr val="2D13EB"/>
    <a:srgbClr val="D9D9D9"/>
    <a:srgbClr val="E40138"/>
    <a:srgbClr val="A37900"/>
    <a:srgbClr val="F8F8F8"/>
    <a:srgbClr val="EAC8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33D006-AF0E-4C7B-8B0B-EAC6DA0F0FF8}" v="2430" dt="2023-09-10T14:55:04.3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1" autoAdjust="0"/>
    <p:restoredTop sz="94608" autoAdjust="0"/>
  </p:normalViewPr>
  <p:slideViewPr>
    <p:cSldViewPr snapToGrid="0" showGuides="1">
      <p:cViewPr>
        <p:scale>
          <a:sx n="100" d="100"/>
          <a:sy n="100" d="100"/>
        </p:scale>
        <p:origin x="726" y="72"/>
      </p:cViewPr>
      <p:guideLst>
        <p:guide orient="horz" pos="2400"/>
        <p:guide pos="3368"/>
        <p:guide orient="horz" pos="1859"/>
      </p:guideLst>
    </p:cSldViewPr>
  </p:slideViewPr>
  <p:outlineViewPr>
    <p:cViewPr>
      <p:scale>
        <a:sx n="33" d="100"/>
        <a:sy n="33" d="100"/>
      </p:scale>
      <p:origin x="0" y="-183630"/>
    </p:cViewPr>
  </p:outlineViewPr>
  <p:notesTextViewPr>
    <p:cViewPr>
      <p:scale>
        <a:sx n="3" d="2"/>
        <a:sy n="3" d="2"/>
      </p:scale>
      <p:origin x="0" y="0"/>
    </p:cViewPr>
  </p:notesTextViewPr>
  <p:sorterViewPr>
    <p:cViewPr>
      <p:scale>
        <a:sx n="100" d="100"/>
        <a:sy n="100" d="100"/>
      </p:scale>
      <p:origin x="0" y="-3810"/>
    </p:cViewPr>
  </p:sorterViewPr>
  <p:notesViewPr>
    <p:cSldViewPr snapToGrid="0" showGuides="1">
      <p:cViewPr varScale="1">
        <p:scale>
          <a:sx n="88" d="100"/>
          <a:sy n="88" d="100"/>
        </p:scale>
        <p:origin x="3756" y="108"/>
      </p:cViewPr>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presProps" Target="presProps.xml" />
  <Relationship Id="rId5" Type="http://schemas.openxmlformats.org/officeDocument/2006/relationships/slide" Target="slides/slide4.xml" />
  <Relationship Id="rId15" Type="http://schemas.microsoft.com/office/2015/10/relationships/revisionInfo" Target="revisionInfo.xml" />
  <Relationship Id="rId10" Type="http://schemas.openxmlformats.org/officeDocument/2006/relationships/handoutMaster" Target="handoutMasters/handoutMaster1.xml" />
  <Relationship Id="rId4" Type="http://schemas.openxmlformats.org/officeDocument/2006/relationships/slide" Target="slides/slide3.xml" />
  <Relationship Id="rId9" Type="http://schemas.openxmlformats.org/officeDocument/2006/relationships/notesMaster" Target="notesMasters/notesMaster1.xml" />
  <Relationship Id="rId14" Type="http://schemas.openxmlformats.org/officeDocument/2006/relationships/tableStyles" Target="tableStyles.xml" />
</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sp="http://schemas.microsoft.com/office/drawing/2008/diagram" xmlns:dgm="http://schemas.openxmlformats.org/drawingml/2006/diagram" xmlns:a="http://schemas.openxmlformats.org/drawingml/2006/main">
  <dgm:ptLst>
    <dgm:pt modelId="{287B636D-3F36-4C59-AD12-5583A79BF043}" type="doc">
      <dgm:prSet loTypeId="urn:microsoft.com/office/officeart/2005/8/layout/list1" loCatId="list" qsTypeId="urn:microsoft.com/office/officeart/2005/8/quickstyle/simple5" qsCatId="simple" csTypeId="urn:microsoft.com/office/officeart/2005/8/colors/accent4_2" csCatId="accent4" phldr="1"/>
      <dgm:spPr/>
      <dgm:t>
        <a:bodyPr/>
        <a:lstStyle/>
        <a:p>
          <a:endParaRPr lang="en-GB"/>
        </a:p>
      </dgm:t>
    </dgm:pt>
    <dgm:pt modelId="{3BCEF4D3-9172-428A-9E4C-7326D059CADD}">
      <dgm:prSet phldrT="[Text]" custT="1"/>
      <dgm:spPr/>
      <dgm:t>
        <a:bodyPr/>
        <a:lstStyle/>
        <a:p>
          <a:r>
            <a:rPr lang="en-GB" sz="1600" dirty="0"/>
            <a:t>Regulation of payment infrastructure</a:t>
          </a:r>
        </a:p>
      </dgm:t>
    </dgm:pt>
    <dgm:pt modelId="{79CB0779-8CB7-4CF1-9783-C7ACA6679749}" type="parTrans" cxnId="{0591ADAC-5A60-47D3-A33E-B6D369835A36}">
      <dgm:prSet/>
      <dgm:spPr/>
      <dgm:t>
        <a:bodyPr/>
        <a:lstStyle/>
        <a:p>
          <a:endParaRPr lang="en-GB"/>
        </a:p>
      </dgm:t>
    </dgm:pt>
    <dgm:pt modelId="{9FB09036-77B3-4C7B-9301-F73AF9E3B6BA}" type="sibTrans" cxnId="{0591ADAC-5A60-47D3-A33E-B6D369835A36}">
      <dgm:prSet/>
      <dgm:spPr/>
      <dgm:t>
        <a:bodyPr/>
        <a:lstStyle/>
        <a:p>
          <a:endParaRPr lang="en-GB"/>
        </a:p>
      </dgm:t>
    </dgm:pt>
    <dgm:pt modelId="{065D01CB-3721-446B-836E-72411EC215F7}">
      <dgm:prSet phldrT="[Text]" custT="1"/>
      <dgm:spPr/>
      <dgm:t>
        <a:bodyPr/>
        <a:lstStyle/>
        <a:p>
          <a:r>
            <a:rPr lang="en-GB" sz="1600" dirty="0"/>
            <a:t>Regulation of payment service</a:t>
          </a:r>
        </a:p>
      </dgm:t>
    </dgm:pt>
    <dgm:pt modelId="{D9B88298-6B1B-42E0-BB23-F38C68AE1458}" type="parTrans" cxnId="{9D01E606-8990-454B-B0AB-FA05E6025FE8}">
      <dgm:prSet/>
      <dgm:spPr/>
      <dgm:t>
        <a:bodyPr/>
        <a:lstStyle/>
        <a:p>
          <a:endParaRPr lang="en-GB"/>
        </a:p>
      </dgm:t>
    </dgm:pt>
    <dgm:pt modelId="{31E67990-D3CC-47E4-BB4A-16FFC3187268}" type="sibTrans" cxnId="{9D01E606-8990-454B-B0AB-FA05E6025FE8}">
      <dgm:prSet/>
      <dgm:spPr/>
      <dgm:t>
        <a:bodyPr/>
        <a:lstStyle/>
        <a:p>
          <a:endParaRPr lang="en-GB"/>
        </a:p>
      </dgm:t>
    </dgm:pt>
    <dgm:pt modelId="{E4423EBA-74C4-462D-A836-9F51A081D5DE}">
      <dgm:prSet phldrT="[Text]" custT="1"/>
      <dgm:spPr/>
      <dgm:t>
        <a:bodyPr/>
        <a:lstStyle/>
        <a:p>
          <a:r>
            <a:rPr lang="en-GB" sz="1600" dirty="0"/>
            <a:t>International Principles based (e.g. CPMI Principles for Financial Market Infrastructure)</a:t>
          </a:r>
        </a:p>
      </dgm:t>
    </dgm:pt>
    <dgm:pt modelId="{41DF17B2-E7EF-46B3-B8AA-F5575F882EC2}" type="parTrans" cxnId="{65890543-026C-48E7-A5C0-322710F0773E}">
      <dgm:prSet/>
      <dgm:spPr/>
      <dgm:t>
        <a:bodyPr/>
        <a:lstStyle/>
        <a:p>
          <a:endParaRPr lang="en-GB"/>
        </a:p>
      </dgm:t>
    </dgm:pt>
    <dgm:pt modelId="{035D5FD5-1EED-482A-A6DA-8B75BFB4872D}" type="sibTrans" cxnId="{65890543-026C-48E7-A5C0-322710F0773E}">
      <dgm:prSet/>
      <dgm:spPr/>
      <dgm:t>
        <a:bodyPr/>
        <a:lstStyle/>
        <a:p>
          <a:endParaRPr lang="en-GB"/>
        </a:p>
      </dgm:t>
    </dgm:pt>
    <dgm:pt modelId="{8F03A508-C3F3-4BF4-84BF-E5EDC6F15A17}">
      <dgm:prSet phldrT="[Text]" custT="1"/>
      <dgm:spPr/>
      <dgm:t>
        <a:bodyPr/>
        <a:lstStyle/>
        <a:p>
          <a:r>
            <a:rPr lang="en-GB" sz="1600" dirty="0"/>
            <a:t>Focus is on mitigation of systemic risk</a:t>
          </a:r>
        </a:p>
      </dgm:t>
    </dgm:pt>
    <dgm:pt modelId="{A7DB4F1B-90DA-4CBE-A7F5-341977E11EEC}" type="parTrans" cxnId="{15CB1BA8-BB35-4684-99F9-BD9622F864B8}">
      <dgm:prSet/>
      <dgm:spPr/>
      <dgm:t>
        <a:bodyPr/>
        <a:lstStyle/>
        <a:p>
          <a:endParaRPr lang="en-GB"/>
        </a:p>
      </dgm:t>
    </dgm:pt>
    <dgm:pt modelId="{BD8968A3-B86E-46D4-9FDF-2157D4295312}" type="sibTrans" cxnId="{15CB1BA8-BB35-4684-99F9-BD9622F864B8}">
      <dgm:prSet/>
      <dgm:spPr/>
      <dgm:t>
        <a:bodyPr/>
        <a:lstStyle/>
        <a:p>
          <a:endParaRPr lang="en-GB"/>
        </a:p>
      </dgm:t>
    </dgm:pt>
    <dgm:pt modelId="{1DD03483-4521-4E4F-B613-6875942684E5}">
      <dgm:prSet phldrT="[Text]" custT="1"/>
      <dgm:spPr/>
      <dgm:t>
        <a:bodyPr/>
        <a:lstStyle/>
        <a:p>
          <a:r>
            <a:rPr lang="en-GB" sz="1600" dirty="0"/>
            <a:t>Prudential requirements for operator and participants</a:t>
          </a:r>
        </a:p>
      </dgm:t>
    </dgm:pt>
    <dgm:pt modelId="{E3259BBA-7BEC-4155-B211-CB6CB2081100}" type="parTrans" cxnId="{30446347-8CBB-40EC-8448-4EA2D91F9472}">
      <dgm:prSet/>
      <dgm:spPr/>
      <dgm:t>
        <a:bodyPr/>
        <a:lstStyle/>
        <a:p>
          <a:endParaRPr lang="en-GB"/>
        </a:p>
      </dgm:t>
    </dgm:pt>
    <dgm:pt modelId="{A6E08ED6-71C3-4C70-BA56-60E73A84E41E}" type="sibTrans" cxnId="{30446347-8CBB-40EC-8448-4EA2D91F9472}">
      <dgm:prSet/>
      <dgm:spPr/>
      <dgm:t>
        <a:bodyPr/>
        <a:lstStyle/>
        <a:p>
          <a:endParaRPr lang="en-GB"/>
        </a:p>
      </dgm:t>
    </dgm:pt>
    <dgm:pt modelId="{4F468407-A5B0-4A68-BC0C-57B5CDC0CE07}">
      <dgm:prSet phldrT="[Text]" custT="1"/>
      <dgm:spPr/>
      <dgm:t>
        <a:bodyPr/>
        <a:lstStyle/>
        <a:p>
          <a:r>
            <a:rPr lang="en-GB" sz="1600" dirty="0"/>
            <a:t>Operational Risk</a:t>
          </a:r>
        </a:p>
      </dgm:t>
    </dgm:pt>
    <dgm:pt modelId="{52F84651-950C-4D7F-B63E-F8F3B2313CF1}" type="parTrans" cxnId="{4AF64393-A425-4D01-AEB3-5BB998279F51}">
      <dgm:prSet/>
      <dgm:spPr/>
      <dgm:t>
        <a:bodyPr/>
        <a:lstStyle/>
        <a:p>
          <a:endParaRPr lang="en-GB"/>
        </a:p>
      </dgm:t>
    </dgm:pt>
    <dgm:pt modelId="{390A0B1B-EF34-4D31-B34F-4E65EE8232D2}" type="sibTrans" cxnId="{4AF64393-A425-4D01-AEB3-5BB998279F51}">
      <dgm:prSet/>
      <dgm:spPr/>
      <dgm:t>
        <a:bodyPr/>
        <a:lstStyle/>
        <a:p>
          <a:endParaRPr lang="en-GB"/>
        </a:p>
      </dgm:t>
    </dgm:pt>
    <dgm:pt modelId="{D5BCEF07-952E-4629-A8DD-4E9D52C646AF}">
      <dgm:prSet phldrT="[Text]" custT="1"/>
      <dgm:spPr/>
      <dgm:t>
        <a:bodyPr/>
        <a:lstStyle/>
        <a:p>
          <a:r>
            <a:rPr lang="en-GB" sz="1600" dirty="0"/>
            <a:t>Governance</a:t>
          </a:r>
        </a:p>
      </dgm:t>
    </dgm:pt>
    <dgm:pt modelId="{990E7958-A026-4531-A333-A91A992D828A}" type="parTrans" cxnId="{EC852FCD-A305-4ADF-B0FC-AEEF80225994}">
      <dgm:prSet/>
      <dgm:spPr/>
      <dgm:t>
        <a:bodyPr/>
        <a:lstStyle/>
        <a:p>
          <a:endParaRPr lang="en-GB"/>
        </a:p>
      </dgm:t>
    </dgm:pt>
    <dgm:pt modelId="{26DD0ABF-DCAA-408F-B2AA-00DFB0669495}" type="sibTrans" cxnId="{EC852FCD-A305-4ADF-B0FC-AEEF80225994}">
      <dgm:prSet/>
      <dgm:spPr/>
      <dgm:t>
        <a:bodyPr/>
        <a:lstStyle/>
        <a:p>
          <a:endParaRPr lang="en-GB"/>
        </a:p>
      </dgm:t>
    </dgm:pt>
    <dgm:pt modelId="{0F6FDA23-6C80-4D6A-9B48-97CF80767A3C}">
      <dgm:prSet phldrT="[Text]" custT="1"/>
      <dgm:spPr/>
      <dgm:t>
        <a:bodyPr/>
        <a:lstStyle/>
        <a:p>
          <a:r>
            <a:rPr lang="en-GB" sz="1600" dirty="0"/>
            <a:t>Settlement &amp; Legal certainty </a:t>
          </a:r>
        </a:p>
      </dgm:t>
    </dgm:pt>
    <dgm:pt modelId="{FB75E14E-519B-4511-BE94-B066E3876205}" type="parTrans" cxnId="{25A77FFC-B3D0-4D6C-AFA8-43298FBEEDDE}">
      <dgm:prSet/>
      <dgm:spPr/>
      <dgm:t>
        <a:bodyPr/>
        <a:lstStyle/>
        <a:p>
          <a:endParaRPr lang="en-GB"/>
        </a:p>
      </dgm:t>
    </dgm:pt>
    <dgm:pt modelId="{1B3AF629-9F92-4D2C-8BFA-AD9CB3788863}" type="sibTrans" cxnId="{25A77FFC-B3D0-4D6C-AFA8-43298FBEEDDE}">
      <dgm:prSet/>
      <dgm:spPr/>
      <dgm:t>
        <a:bodyPr/>
        <a:lstStyle/>
        <a:p>
          <a:endParaRPr lang="en-GB"/>
        </a:p>
      </dgm:t>
    </dgm:pt>
    <dgm:pt modelId="{97B12180-100D-4986-979E-2393638723A3}">
      <dgm:prSet phldrT="[Text]" custT="1"/>
      <dgm:spPr/>
      <dgm:t>
        <a:bodyPr/>
        <a:lstStyle/>
        <a:p>
          <a:r>
            <a:rPr lang="en-GB" sz="1600" dirty="0"/>
            <a:t>Rules based or Hybrid (e.g. Payment service Directive)</a:t>
          </a:r>
        </a:p>
      </dgm:t>
    </dgm:pt>
    <dgm:pt modelId="{AFC945D6-3AE4-4142-B51D-C0F7D43022A1}" type="parTrans" cxnId="{D18639C3-57C8-41ED-AF5B-14A6F70ED1A6}">
      <dgm:prSet/>
      <dgm:spPr/>
      <dgm:t>
        <a:bodyPr/>
        <a:lstStyle/>
        <a:p>
          <a:endParaRPr lang="en-GB"/>
        </a:p>
      </dgm:t>
    </dgm:pt>
    <dgm:pt modelId="{25DD8D67-5BC6-4D08-857D-DD447F446441}" type="sibTrans" cxnId="{D18639C3-57C8-41ED-AF5B-14A6F70ED1A6}">
      <dgm:prSet/>
      <dgm:spPr/>
      <dgm:t>
        <a:bodyPr/>
        <a:lstStyle/>
        <a:p>
          <a:endParaRPr lang="en-GB"/>
        </a:p>
      </dgm:t>
    </dgm:pt>
    <dgm:pt modelId="{31BF69AE-265F-462F-8DBD-7477591AF8D2}">
      <dgm:prSet phldrT="[Text]" custT="1"/>
      <dgm:spPr/>
      <dgm:t>
        <a:bodyPr/>
        <a:lstStyle/>
        <a:p>
          <a:r>
            <a:rPr lang="en-GB" sz="1600" dirty="0"/>
            <a:t>Focus is on consumer protection</a:t>
          </a:r>
        </a:p>
      </dgm:t>
    </dgm:pt>
    <dgm:pt modelId="{2FEC977B-EF3A-48A8-9442-10729B432331}" type="parTrans" cxnId="{88D2F207-E6AC-44AC-8AC1-BC97D4D4B900}">
      <dgm:prSet/>
      <dgm:spPr/>
      <dgm:t>
        <a:bodyPr/>
        <a:lstStyle/>
        <a:p>
          <a:endParaRPr lang="en-GB"/>
        </a:p>
      </dgm:t>
    </dgm:pt>
    <dgm:pt modelId="{787AACA6-119D-425C-9886-B6EF66DEF93D}" type="sibTrans" cxnId="{88D2F207-E6AC-44AC-8AC1-BC97D4D4B900}">
      <dgm:prSet/>
      <dgm:spPr/>
      <dgm:t>
        <a:bodyPr/>
        <a:lstStyle/>
        <a:p>
          <a:endParaRPr lang="en-GB"/>
        </a:p>
      </dgm:t>
    </dgm:pt>
    <dgm:pt modelId="{D00E4423-03FA-4C18-A6FC-F949B8E1011F}">
      <dgm:prSet phldrT="[Text]" custT="1"/>
      <dgm:spPr/>
      <dgm:t>
        <a:bodyPr/>
        <a:lstStyle/>
        <a:p>
          <a:r>
            <a:rPr lang="en-GB" sz="1600" dirty="0"/>
            <a:t>AML / CTF &amp; Conduct requirements for payment services providers</a:t>
          </a:r>
        </a:p>
      </dgm:t>
    </dgm:pt>
    <dgm:pt modelId="{F0F1A00B-C7BF-47DB-A475-CB11040D56FF}" type="parTrans" cxnId="{2E972C14-B839-4624-AEB9-EB35679ECE0A}">
      <dgm:prSet/>
      <dgm:spPr/>
      <dgm:t>
        <a:bodyPr/>
        <a:lstStyle/>
        <a:p>
          <a:endParaRPr lang="en-GB"/>
        </a:p>
      </dgm:t>
    </dgm:pt>
    <dgm:pt modelId="{FCE5376C-C62D-49B2-9238-14D83F37A2B3}" type="sibTrans" cxnId="{2E972C14-B839-4624-AEB9-EB35679ECE0A}">
      <dgm:prSet/>
      <dgm:spPr/>
      <dgm:t>
        <a:bodyPr/>
        <a:lstStyle/>
        <a:p>
          <a:endParaRPr lang="en-GB"/>
        </a:p>
      </dgm:t>
    </dgm:pt>
    <dgm:pt modelId="{3A1C5711-9834-4B4B-96C6-E954AA2D4F97}">
      <dgm:prSet phldrT="[Text]" custT="1"/>
      <dgm:spPr/>
      <dgm:t>
        <a:bodyPr/>
        <a:lstStyle/>
        <a:p>
          <a:r>
            <a:rPr lang="en-GB" sz="1600" dirty="0"/>
            <a:t>KYC / AML</a:t>
          </a:r>
        </a:p>
      </dgm:t>
    </dgm:pt>
    <dgm:pt modelId="{3601D432-8BDB-48BE-9ACD-1626F7D97596}" type="parTrans" cxnId="{C16DCA70-08CB-44B1-A172-9D9FFBC32C74}">
      <dgm:prSet/>
      <dgm:spPr/>
      <dgm:t>
        <a:bodyPr/>
        <a:lstStyle/>
        <a:p>
          <a:endParaRPr lang="en-GB"/>
        </a:p>
      </dgm:t>
    </dgm:pt>
    <dgm:pt modelId="{C8449D51-DFFF-45F2-8525-13043D472AEB}" type="sibTrans" cxnId="{C16DCA70-08CB-44B1-A172-9D9FFBC32C74}">
      <dgm:prSet/>
      <dgm:spPr/>
      <dgm:t>
        <a:bodyPr/>
        <a:lstStyle/>
        <a:p>
          <a:endParaRPr lang="en-GB"/>
        </a:p>
      </dgm:t>
    </dgm:pt>
    <dgm:pt modelId="{8C3783BF-F376-4310-8C92-7A44AA235FB8}">
      <dgm:prSet phldrT="[Text]" custT="1"/>
      <dgm:spPr/>
      <dgm:t>
        <a:bodyPr/>
        <a:lstStyle/>
        <a:p>
          <a:r>
            <a:rPr lang="en-GB" sz="1600" dirty="0"/>
            <a:t>Client disclosures</a:t>
          </a:r>
        </a:p>
      </dgm:t>
    </dgm:pt>
    <dgm:pt modelId="{58BA6DFD-708A-482D-9A85-61645CA95022}" type="parTrans" cxnId="{BB71BDD8-F2BD-4992-ADBE-7970BA50FFBA}">
      <dgm:prSet/>
      <dgm:spPr/>
      <dgm:t>
        <a:bodyPr/>
        <a:lstStyle/>
        <a:p>
          <a:endParaRPr lang="en-GB"/>
        </a:p>
      </dgm:t>
    </dgm:pt>
    <dgm:pt modelId="{63BB12CC-7400-4B3C-A2F4-63099174BDC4}" type="sibTrans" cxnId="{BB71BDD8-F2BD-4992-ADBE-7970BA50FFBA}">
      <dgm:prSet/>
      <dgm:spPr/>
      <dgm:t>
        <a:bodyPr/>
        <a:lstStyle/>
        <a:p>
          <a:endParaRPr lang="en-GB"/>
        </a:p>
      </dgm:t>
    </dgm:pt>
    <dgm:pt modelId="{C91E12CA-3AEE-4600-A05A-1CEA655A01BC}">
      <dgm:prSet phldrT="[Text]" custT="1"/>
      <dgm:spPr/>
      <dgm:t>
        <a:bodyPr/>
        <a:lstStyle/>
        <a:p>
          <a:r>
            <a:rPr lang="en-GB" sz="1600" dirty="0"/>
            <a:t>Consumer protection /  Treating customers fairly</a:t>
          </a:r>
        </a:p>
      </dgm:t>
    </dgm:pt>
    <dgm:pt modelId="{E4CC0054-9E14-40AF-BCE7-32F6F74333C0}" type="parTrans" cxnId="{3CCCAD8E-5BF4-458C-85F6-1E6F0C0EF5F1}">
      <dgm:prSet/>
      <dgm:spPr/>
      <dgm:t>
        <a:bodyPr/>
        <a:lstStyle/>
        <a:p>
          <a:endParaRPr lang="en-GB"/>
        </a:p>
      </dgm:t>
    </dgm:pt>
    <dgm:pt modelId="{31842024-D91B-409D-B21B-D59BF48BF516}" type="sibTrans" cxnId="{3CCCAD8E-5BF4-458C-85F6-1E6F0C0EF5F1}">
      <dgm:prSet/>
      <dgm:spPr/>
      <dgm:t>
        <a:bodyPr/>
        <a:lstStyle/>
        <a:p>
          <a:endParaRPr lang="en-GB"/>
        </a:p>
      </dgm:t>
    </dgm:pt>
    <dgm:pt modelId="{D026C8DB-D1BF-4598-A0ED-E1237498E225}">
      <dgm:prSet phldrT="[Text]" custT="1"/>
      <dgm:spPr/>
      <dgm:t>
        <a:bodyPr/>
        <a:lstStyle/>
        <a:p>
          <a:r>
            <a:rPr lang="en-GB" sz="1600" dirty="0"/>
            <a:t>Open access to customer data</a:t>
          </a:r>
        </a:p>
      </dgm:t>
    </dgm:pt>
    <dgm:pt modelId="{C197D585-443C-486B-927E-99842CF819B7}" type="parTrans" cxnId="{C36D8BA1-7B72-40A2-AE6D-ED034D8762FF}">
      <dgm:prSet/>
      <dgm:spPr/>
      <dgm:t>
        <a:bodyPr/>
        <a:lstStyle/>
        <a:p>
          <a:endParaRPr lang="en-GB"/>
        </a:p>
      </dgm:t>
    </dgm:pt>
    <dgm:pt modelId="{4533361C-0763-4E56-B76A-ED5280B0CBC1}" type="sibTrans" cxnId="{C36D8BA1-7B72-40A2-AE6D-ED034D8762FF}">
      <dgm:prSet/>
      <dgm:spPr/>
      <dgm:t>
        <a:bodyPr/>
        <a:lstStyle/>
        <a:p>
          <a:endParaRPr lang="en-GB"/>
        </a:p>
      </dgm:t>
    </dgm:pt>
    <dgm:pt modelId="{4CA70E22-28BF-4265-8129-8809FBAC14E0}" type="pres">
      <dgm:prSet presAssocID="{287B636D-3F36-4C59-AD12-5583A79BF043}" presName="linear" presStyleCnt="0">
        <dgm:presLayoutVars>
          <dgm:dir/>
          <dgm:animLvl val="lvl"/>
          <dgm:resizeHandles val="exact"/>
        </dgm:presLayoutVars>
      </dgm:prSet>
      <dgm:spPr/>
    </dgm:pt>
    <dgm:pt modelId="{66F102C8-1DAB-4A67-959D-16018E3D8C1E}" type="pres">
      <dgm:prSet presAssocID="{3BCEF4D3-9172-428A-9E4C-7326D059CADD}" presName="parentLin" presStyleCnt="0"/>
      <dgm:spPr/>
    </dgm:pt>
    <dgm:pt modelId="{4FC53932-9ADF-4740-B092-C9B577E5AE04}" type="pres">
      <dgm:prSet presAssocID="{3BCEF4D3-9172-428A-9E4C-7326D059CADD}" presName="parentLeftMargin" presStyleLbl="node1" presStyleIdx="0" presStyleCnt="2"/>
      <dgm:spPr/>
    </dgm:pt>
    <dgm:pt modelId="{91B1E690-355E-4F23-8429-809F06762E5D}" type="pres">
      <dgm:prSet presAssocID="{3BCEF4D3-9172-428A-9E4C-7326D059CADD}" presName="parentText" presStyleLbl="node1" presStyleIdx="0" presStyleCnt="2">
        <dgm:presLayoutVars>
          <dgm:chMax val="0"/>
          <dgm:bulletEnabled val="1"/>
        </dgm:presLayoutVars>
      </dgm:prSet>
      <dgm:spPr/>
    </dgm:pt>
    <dgm:pt modelId="{80F545D4-E2BC-45E3-8FFD-FECB35556E9C}" type="pres">
      <dgm:prSet presAssocID="{3BCEF4D3-9172-428A-9E4C-7326D059CADD}" presName="negativeSpace" presStyleCnt="0"/>
      <dgm:spPr/>
    </dgm:pt>
    <dgm:pt modelId="{91F27C91-46FE-4235-9569-6EFA2ABCD743}" type="pres">
      <dgm:prSet presAssocID="{3BCEF4D3-9172-428A-9E4C-7326D059CADD}" presName="childText" presStyleLbl="conFgAcc1" presStyleIdx="0" presStyleCnt="2" custLinFactNeighborX="0" custLinFactNeighborY="31480">
        <dgm:presLayoutVars>
          <dgm:bulletEnabled val="1"/>
        </dgm:presLayoutVars>
      </dgm:prSet>
      <dgm:spPr/>
    </dgm:pt>
    <dgm:pt modelId="{278B6514-CD92-4234-8BF5-69C468135FFF}" type="pres">
      <dgm:prSet presAssocID="{9FB09036-77B3-4C7B-9301-F73AF9E3B6BA}" presName="spaceBetweenRectangles" presStyleCnt="0"/>
      <dgm:spPr/>
    </dgm:pt>
    <dgm:pt modelId="{2B0B7CEE-F4AF-40A9-AF3A-B7715BD205B1}" type="pres">
      <dgm:prSet presAssocID="{065D01CB-3721-446B-836E-72411EC215F7}" presName="parentLin" presStyleCnt="0"/>
      <dgm:spPr/>
    </dgm:pt>
    <dgm:pt modelId="{B7E14B7D-8351-4EEF-A39A-B5E5777125A5}" type="pres">
      <dgm:prSet presAssocID="{065D01CB-3721-446B-836E-72411EC215F7}" presName="parentLeftMargin" presStyleLbl="node1" presStyleIdx="0" presStyleCnt="2"/>
      <dgm:spPr/>
    </dgm:pt>
    <dgm:pt modelId="{5B48F7DC-B0AF-4CB2-B8CB-12E6A42D9A90}" type="pres">
      <dgm:prSet presAssocID="{065D01CB-3721-446B-836E-72411EC215F7}" presName="parentText" presStyleLbl="node1" presStyleIdx="1" presStyleCnt="2">
        <dgm:presLayoutVars>
          <dgm:chMax val="0"/>
          <dgm:bulletEnabled val="1"/>
        </dgm:presLayoutVars>
      </dgm:prSet>
      <dgm:spPr/>
    </dgm:pt>
    <dgm:pt modelId="{0F11C3CE-3607-4BC0-B375-EEDCFE400F04}" type="pres">
      <dgm:prSet presAssocID="{065D01CB-3721-446B-836E-72411EC215F7}" presName="negativeSpace" presStyleCnt="0"/>
      <dgm:spPr/>
    </dgm:pt>
    <dgm:pt modelId="{3545DA73-8C73-4BBA-9BC7-99D50787EF2D}" type="pres">
      <dgm:prSet presAssocID="{065D01CB-3721-446B-836E-72411EC215F7}" presName="childText" presStyleLbl="conFgAcc1" presStyleIdx="1" presStyleCnt="2">
        <dgm:presLayoutVars>
          <dgm:bulletEnabled val="1"/>
        </dgm:presLayoutVars>
      </dgm:prSet>
      <dgm:spPr/>
    </dgm:pt>
  </dgm:ptLst>
  <dgm:cxnLst>
    <dgm:cxn modelId="{9D01E606-8990-454B-B0AB-FA05E6025FE8}" srcId="{287B636D-3F36-4C59-AD12-5583A79BF043}" destId="{065D01CB-3721-446B-836E-72411EC215F7}" srcOrd="1" destOrd="0" parTransId="{D9B88298-6B1B-42E0-BB23-F38C68AE1458}" sibTransId="{31E67990-D3CC-47E4-BB4A-16FFC3187268}"/>
    <dgm:cxn modelId="{88D2F207-E6AC-44AC-8AC1-BC97D4D4B900}" srcId="{065D01CB-3721-446B-836E-72411EC215F7}" destId="{31BF69AE-265F-462F-8DBD-7477591AF8D2}" srcOrd="1" destOrd="0" parTransId="{2FEC977B-EF3A-48A8-9442-10729B432331}" sibTransId="{787AACA6-119D-425C-9886-B6EF66DEF93D}"/>
    <dgm:cxn modelId="{6A260D11-3F06-46E6-9731-37A35C21EA97}" type="presOf" srcId="{065D01CB-3721-446B-836E-72411EC215F7}" destId="{B7E14B7D-8351-4EEF-A39A-B5E5777125A5}" srcOrd="0" destOrd="0" presId="urn:microsoft.com/office/officeart/2005/8/layout/list1"/>
    <dgm:cxn modelId="{2E972C14-B839-4624-AEB9-EB35679ECE0A}" srcId="{065D01CB-3721-446B-836E-72411EC215F7}" destId="{D00E4423-03FA-4C18-A6FC-F949B8E1011F}" srcOrd="2" destOrd="0" parTransId="{F0F1A00B-C7BF-47DB-A475-CB11040D56FF}" sibTransId="{FCE5376C-C62D-49B2-9238-14D83F37A2B3}"/>
    <dgm:cxn modelId="{29968A1F-F85A-43BD-8629-E09BEF8F8C5F}" type="presOf" srcId="{8C3783BF-F376-4310-8C92-7A44AA235FB8}" destId="{3545DA73-8C73-4BBA-9BC7-99D50787EF2D}" srcOrd="0" destOrd="4" presId="urn:microsoft.com/office/officeart/2005/8/layout/list1"/>
    <dgm:cxn modelId="{67D3ED3A-4938-49E4-9BDF-C9875FCB4115}" type="presOf" srcId="{3A1C5711-9834-4B4B-96C6-E954AA2D4F97}" destId="{3545DA73-8C73-4BBA-9BC7-99D50787EF2D}" srcOrd="0" destOrd="3" presId="urn:microsoft.com/office/officeart/2005/8/layout/list1"/>
    <dgm:cxn modelId="{A01BD85B-426B-4949-B79A-EFA7C113C726}" type="presOf" srcId="{4F468407-A5B0-4A68-BC0C-57B5CDC0CE07}" destId="{91F27C91-46FE-4235-9569-6EFA2ABCD743}" srcOrd="0" destOrd="4" presId="urn:microsoft.com/office/officeart/2005/8/layout/list1"/>
    <dgm:cxn modelId="{170BDC41-DB2B-48CC-BF74-4972266900E4}" type="presOf" srcId="{C91E12CA-3AEE-4600-A05A-1CEA655A01BC}" destId="{3545DA73-8C73-4BBA-9BC7-99D50787EF2D}" srcOrd="0" destOrd="5" presId="urn:microsoft.com/office/officeart/2005/8/layout/list1"/>
    <dgm:cxn modelId="{65890543-026C-48E7-A5C0-322710F0773E}" srcId="{3BCEF4D3-9172-428A-9E4C-7326D059CADD}" destId="{E4423EBA-74C4-462D-A836-9F51A081D5DE}" srcOrd="0" destOrd="0" parTransId="{41DF17B2-E7EF-46B3-B8AA-F5575F882EC2}" sibTransId="{035D5FD5-1EED-482A-A6DA-8B75BFB4872D}"/>
    <dgm:cxn modelId="{A65E3C43-108C-479B-9C6A-8AA5F1CF060F}" type="presOf" srcId="{065D01CB-3721-446B-836E-72411EC215F7}" destId="{5B48F7DC-B0AF-4CB2-B8CB-12E6A42D9A90}" srcOrd="1" destOrd="0" presId="urn:microsoft.com/office/officeart/2005/8/layout/list1"/>
    <dgm:cxn modelId="{30446347-8CBB-40EC-8448-4EA2D91F9472}" srcId="{3BCEF4D3-9172-428A-9E4C-7326D059CADD}" destId="{1DD03483-4521-4E4F-B613-6875942684E5}" srcOrd="2" destOrd="0" parTransId="{E3259BBA-7BEC-4155-B211-CB6CB2081100}" sibTransId="{A6E08ED6-71C3-4C70-BA56-60E73A84E41E}"/>
    <dgm:cxn modelId="{A760F64F-8692-4868-8AC0-78F722519B7A}" type="presOf" srcId="{3BCEF4D3-9172-428A-9E4C-7326D059CADD}" destId="{4FC53932-9ADF-4740-B092-C9B577E5AE04}" srcOrd="0" destOrd="0" presId="urn:microsoft.com/office/officeart/2005/8/layout/list1"/>
    <dgm:cxn modelId="{C16DCA70-08CB-44B1-A172-9D9FFBC32C74}" srcId="{D00E4423-03FA-4C18-A6FC-F949B8E1011F}" destId="{3A1C5711-9834-4B4B-96C6-E954AA2D4F97}" srcOrd="0" destOrd="0" parTransId="{3601D432-8BDB-48BE-9ACD-1626F7D97596}" sibTransId="{C8449D51-DFFF-45F2-8525-13043D472AEB}"/>
    <dgm:cxn modelId="{3CCCAD8E-5BF4-458C-85F6-1E6F0C0EF5F1}" srcId="{D00E4423-03FA-4C18-A6FC-F949B8E1011F}" destId="{C91E12CA-3AEE-4600-A05A-1CEA655A01BC}" srcOrd="2" destOrd="0" parTransId="{E4CC0054-9E14-40AF-BCE7-32F6F74333C0}" sibTransId="{31842024-D91B-409D-B21B-D59BF48BF516}"/>
    <dgm:cxn modelId="{4AF64393-A425-4D01-AEB3-5BB998279F51}" srcId="{1DD03483-4521-4E4F-B613-6875942684E5}" destId="{4F468407-A5B0-4A68-BC0C-57B5CDC0CE07}" srcOrd="1" destOrd="0" parTransId="{52F84651-950C-4D7F-B63E-F8F3B2313CF1}" sibTransId="{390A0B1B-EF34-4D31-B34F-4E65EE8232D2}"/>
    <dgm:cxn modelId="{8AE0B697-F071-4525-A9BC-11D19BF3D111}" type="presOf" srcId="{97B12180-100D-4986-979E-2393638723A3}" destId="{3545DA73-8C73-4BBA-9BC7-99D50787EF2D}" srcOrd="0" destOrd="0" presId="urn:microsoft.com/office/officeart/2005/8/layout/list1"/>
    <dgm:cxn modelId="{C36D8BA1-7B72-40A2-AE6D-ED034D8762FF}" srcId="{D00E4423-03FA-4C18-A6FC-F949B8E1011F}" destId="{D026C8DB-D1BF-4598-A0ED-E1237498E225}" srcOrd="3" destOrd="0" parTransId="{C197D585-443C-486B-927E-99842CF819B7}" sibTransId="{4533361C-0763-4E56-B76A-ED5280B0CBC1}"/>
    <dgm:cxn modelId="{67E7DCA2-C915-414A-A9C9-9A8870A7929B}" type="presOf" srcId="{D5BCEF07-952E-4629-A8DD-4E9D52C646AF}" destId="{91F27C91-46FE-4235-9569-6EFA2ABCD743}" srcOrd="0" destOrd="3" presId="urn:microsoft.com/office/officeart/2005/8/layout/list1"/>
    <dgm:cxn modelId="{15CB1BA8-BB35-4684-99F9-BD9622F864B8}" srcId="{3BCEF4D3-9172-428A-9E4C-7326D059CADD}" destId="{8F03A508-C3F3-4BF4-84BF-E5EDC6F15A17}" srcOrd="1" destOrd="0" parTransId="{A7DB4F1B-90DA-4CBE-A7F5-341977E11EEC}" sibTransId="{BD8968A3-B86E-46D4-9FDF-2157D4295312}"/>
    <dgm:cxn modelId="{0591ADAC-5A60-47D3-A33E-B6D369835A36}" srcId="{287B636D-3F36-4C59-AD12-5583A79BF043}" destId="{3BCEF4D3-9172-428A-9E4C-7326D059CADD}" srcOrd="0" destOrd="0" parTransId="{79CB0779-8CB7-4CF1-9783-C7ACA6679749}" sibTransId="{9FB09036-77B3-4C7B-9301-F73AF9E3B6BA}"/>
    <dgm:cxn modelId="{6B023AAE-3B87-4356-996E-23AE593817CD}" type="presOf" srcId="{D026C8DB-D1BF-4598-A0ED-E1237498E225}" destId="{3545DA73-8C73-4BBA-9BC7-99D50787EF2D}" srcOrd="0" destOrd="6" presId="urn:microsoft.com/office/officeart/2005/8/layout/list1"/>
    <dgm:cxn modelId="{E7D258B3-98EC-469D-9790-200106293FA5}" type="presOf" srcId="{0F6FDA23-6C80-4D6A-9B48-97CF80767A3C}" destId="{91F27C91-46FE-4235-9569-6EFA2ABCD743}" srcOrd="0" destOrd="5" presId="urn:microsoft.com/office/officeart/2005/8/layout/list1"/>
    <dgm:cxn modelId="{EBBEDAB4-E725-4BC0-9DBF-B35898F1DC26}" type="presOf" srcId="{31BF69AE-265F-462F-8DBD-7477591AF8D2}" destId="{3545DA73-8C73-4BBA-9BC7-99D50787EF2D}" srcOrd="0" destOrd="1" presId="urn:microsoft.com/office/officeart/2005/8/layout/list1"/>
    <dgm:cxn modelId="{4C2B92B6-F60A-41EA-BF9F-323BDACF7E81}" type="presOf" srcId="{3BCEF4D3-9172-428A-9E4C-7326D059CADD}" destId="{91B1E690-355E-4F23-8429-809F06762E5D}" srcOrd="1" destOrd="0" presId="urn:microsoft.com/office/officeart/2005/8/layout/list1"/>
    <dgm:cxn modelId="{FF10BABC-0552-4BCA-9F44-2619EF4E9B71}" type="presOf" srcId="{8F03A508-C3F3-4BF4-84BF-E5EDC6F15A17}" destId="{91F27C91-46FE-4235-9569-6EFA2ABCD743}" srcOrd="0" destOrd="1" presId="urn:microsoft.com/office/officeart/2005/8/layout/list1"/>
    <dgm:cxn modelId="{1C5B64C0-AF23-484C-8B87-BC0664480DB3}" type="presOf" srcId="{1DD03483-4521-4E4F-B613-6875942684E5}" destId="{91F27C91-46FE-4235-9569-6EFA2ABCD743}" srcOrd="0" destOrd="2" presId="urn:microsoft.com/office/officeart/2005/8/layout/list1"/>
    <dgm:cxn modelId="{D18639C3-57C8-41ED-AF5B-14A6F70ED1A6}" srcId="{065D01CB-3721-446B-836E-72411EC215F7}" destId="{97B12180-100D-4986-979E-2393638723A3}" srcOrd="0" destOrd="0" parTransId="{AFC945D6-3AE4-4142-B51D-C0F7D43022A1}" sibTransId="{25DD8D67-5BC6-4D08-857D-DD447F446441}"/>
    <dgm:cxn modelId="{EC852FCD-A305-4ADF-B0FC-AEEF80225994}" srcId="{1DD03483-4521-4E4F-B613-6875942684E5}" destId="{D5BCEF07-952E-4629-A8DD-4E9D52C646AF}" srcOrd="0" destOrd="0" parTransId="{990E7958-A026-4531-A333-A91A992D828A}" sibTransId="{26DD0ABF-DCAA-408F-B2AA-00DFB0669495}"/>
    <dgm:cxn modelId="{948A57CD-5AE6-45C4-87B8-268263B187D9}" type="presOf" srcId="{D00E4423-03FA-4C18-A6FC-F949B8E1011F}" destId="{3545DA73-8C73-4BBA-9BC7-99D50787EF2D}" srcOrd="0" destOrd="2" presId="urn:microsoft.com/office/officeart/2005/8/layout/list1"/>
    <dgm:cxn modelId="{BB71BDD8-F2BD-4992-ADBE-7970BA50FFBA}" srcId="{D00E4423-03FA-4C18-A6FC-F949B8E1011F}" destId="{8C3783BF-F376-4310-8C92-7A44AA235FB8}" srcOrd="1" destOrd="0" parTransId="{58BA6DFD-708A-482D-9A85-61645CA95022}" sibTransId="{63BB12CC-7400-4B3C-A2F4-63099174BDC4}"/>
    <dgm:cxn modelId="{77A065DC-747E-486B-9BF2-1D6A9CA817B3}" type="presOf" srcId="{287B636D-3F36-4C59-AD12-5583A79BF043}" destId="{4CA70E22-28BF-4265-8129-8809FBAC14E0}" srcOrd="0" destOrd="0" presId="urn:microsoft.com/office/officeart/2005/8/layout/list1"/>
    <dgm:cxn modelId="{25A77FFC-B3D0-4D6C-AFA8-43298FBEEDDE}" srcId="{1DD03483-4521-4E4F-B613-6875942684E5}" destId="{0F6FDA23-6C80-4D6A-9B48-97CF80767A3C}" srcOrd="2" destOrd="0" parTransId="{FB75E14E-519B-4511-BE94-B066E3876205}" sibTransId="{1B3AF629-9F92-4D2C-8BFA-AD9CB3788863}"/>
    <dgm:cxn modelId="{29BE96FC-AA14-4A05-82E4-B064A5D4D10A}" type="presOf" srcId="{E4423EBA-74C4-462D-A836-9F51A081D5DE}" destId="{91F27C91-46FE-4235-9569-6EFA2ABCD743}" srcOrd="0" destOrd="0" presId="urn:microsoft.com/office/officeart/2005/8/layout/list1"/>
    <dgm:cxn modelId="{479654CE-9124-42EE-AA57-704E604A11B5}" type="presParOf" srcId="{4CA70E22-28BF-4265-8129-8809FBAC14E0}" destId="{66F102C8-1DAB-4A67-959D-16018E3D8C1E}" srcOrd="0" destOrd="0" presId="urn:microsoft.com/office/officeart/2005/8/layout/list1"/>
    <dgm:cxn modelId="{650A49B2-F4B0-4765-B645-A3B593657023}" type="presParOf" srcId="{66F102C8-1DAB-4A67-959D-16018E3D8C1E}" destId="{4FC53932-9ADF-4740-B092-C9B577E5AE04}" srcOrd="0" destOrd="0" presId="urn:microsoft.com/office/officeart/2005/8/layout/list1"/>
    <dgm:cxn modelId="{1229748F-1574-4DE4-841A-E50B69740587}" type="presParOf" srcId="{66F102C8-1DAB-4A67-959D-16018E3D8C1E}" destId="{91B1E690-355E-4F23-8429-809F06762E5D}" srcOrd="1" destOrd="0" presId="urn:microsoft.com/office/officeart/2005/8/layout/list1"/>
    <dgm:cxn modelId="{B0CAC6C9-9AF6-4F4D-B56F-FBA87C482ED7}" type="presParOf" srcId="{4CA70E22-28BF-4265-8129-8809FBAC14E0}" destId="{80F545D4-E2BC-45E3-8FFD-FECB35556E9C}" srcOrd="1" destOrd="0" presId="urn:microsoft.com/office/officeart/2005/8/layout/list1"/>
    <dgm:cxn modelId="{CC8BFD59-2549-40C4-9CBF-F37878DBD762}" type="presParOf" srcId="{4CA70E22-28BF-4265-8129-8809FBAC14E0}" destId="{91F27C91-46FE-4235-9569-6EFA2ABCD743}" srcOrd="2" destOrd="0" presId="urn:microsoft.com/office/officeart/2005/8/layout/list1"/>
    <dgm:cxn modelId="{1206B518-F04A-4AE9-ACF0-6D1D93D6D162}" type="presParOf" srcId="{4CA70E22-28BF-4265-8129-8809FBAC14E0}" destId="{278B6514-CD92-4234-8BF5-69C468135FFF}" srcOrd="3" destOrd="0" presId="urn:microsoft.com/office/officeart/2005/8/layout/list1"/>
    <dgm:cxn modelId="{00E18E8C-5D2D-482E-8FBA-CA920B5672E6}" type="presParOf" srcId="{4CA70E22-28BF-4265-8129-8809FBAC14E0}" destId="{2B0B7CEE-F4AF-40A9-AF3A-B7715BD205B1}" srcOrd="4" destOrd="0" presId="urn:microsoft.com/office/officeart/2005/8/layout/list1"/>
    <dgm:cxn modelId="{1E4610BD-AE12-46D3-8E56-695D62F27569}" type="presParOf" srcId="{2B0B7CEE-F4AF-40A9-AF3A-B7715BD205B1}" destId="{B7E14B7D-8351-4EEF-A39A-B5E5777125A5}" srcOrd="0" destOrd="0" presId="urn:microsoft.com/office/officeart/2005/8/layout/list1"/>
    <dgm:cxn modelId="{D029C351-69AE-4E93-8F41-2B2172C3C8CE}" type="presParOf" srcId="{2B0B7CEE-F4AF-40A9-AF3A-B7715BD205B1}" destId="{5B48F7DC-B0AF-4CB2-B8CB-12E6A42D9A90}" srcOrd="1" destOrd="0" presId="urn:microsoft.com/office/officeart/2005/8/layout/list1"/>
    <dgm:cxn modelId="{47C6D181-9EE8-4442-B63C-6E2D8C65CD10}" type="presParOf" srcId="{4CA70E22-28BF-4265-8129-8809FBAC14E0}" destId="{0F11C3CE-3607-4BC0-B375-EEDCFE400F04}" srcOrd="5" destOrd="0" presId="urn:microsoft.com/office/officeart/2005/8/layout/list1"/>
    <dgm:cxn modelId="{CA2D5D37-FEA5-45B9-9F42-DB8D998682B0}" type="presParOf" srcId="{4CA70E22-28BF-4265-8129-8809FBAC14E0}" destId="{3545DA73-8C73-4BBA-9BC7-99D50787EF2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sp="http://schemas.microsoft.com/office/drawing/2008/diagram" xmlns:dgm="http://schemas.openxmlformats.org/drawingml/2006/diagram" xmlns:a="http://schemas.openxmlformats.org/drawingml/2006/main">
  <dgm:ptLst>
    <dgm:pt modelId="{39B12135-55A1-450B-936A-B2ABBEE42BE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1B83C73E-C898-4F8C-8B08-4A58EAAC1DAA}">
      <dgm:prSet phldrT="[Text]"/>
      <dgm:spPr>
        <a:solidFill>
          <a:srgbClr val="2D13EB"/>
        </a:solidFill>
      </dgm:spPr>
      <dgm:t>
        <a:bodyPr/>
        <a:lstStyle/>
        <a:p>
          <a:r>
            <a:rPr lang="en-GB" dirty="0"/>
            <a:t>Use of digital assets in public blockchain</a:t>
          </a:r>
        </a:p>
      </dgm:t>
    </dgm:pt>
    <dgm:pt modelId="{7C79889C-CD50-4BFF-BC57-37C5FF2BEAF0}" type="parTrans" cxnId="{CAE667BB-0516-486D-9CE8-F0DBB6457040}">
      <dgm:prSet/>
      <dgm:spPr/>
      <dgm:t>
        <a:bodyPr/>
        <a:lstStyle/>
        <a:p>
          <a:endParaRPr lang="en-GB"/>
        </a:p>
      </dgm:t>
    </dgm:pt>
    <dgm:pt modelId="{FEDDBFE3-479F-4F1F-88D2-6C22D5EA99A8}" type="sibTrans" cxnId="{CAE667BB-0516-486D-9CE8-F0DBB6457040}">
      <dgm:prSet/>
      <dgm:spPr/>
      <dgm:t>
        <a:bodyPr/>
        <a:lstStyle/>
        <a:p>
          <a:endParaRPr lang="en-GB"/>
        </a:p>
      </dgm:t>
    </dgm:pt>
    <dgm:pt modelId="{DC16C6A9-63EF-4A23-8104-FCBAAF97ED5B}">
      <dgm:prSet phldrT="[Text]"/>
      <dgm:spPr>
        <a:solidFill>
          <a:schemeClr val="accent4">
            <a:lumMod val="20000"/>
            <a:lumOff val="80000"/>
            <a:alpha val="90000"/>
          </a:schemeClr>
        </a:solidFill>
      </dgm:spPr>
      <dgm:t>
        <a:bodyPr/>
        <a:lstStyle/>
        <a:p>
          <a:r>
            <a:rPr lang="en-GB" dirty="0"/>
            <a:t>e.g. BTC, USDC etc.</a:t>
          </a:r>
        </a:p>
      </dgm:t>
    </dgm:pt>
    <dgm:pt modelId="{523FBBA1-9DF4-484C-B515-262F299EEB3E}" type="parTrans" cxnId="{A7292028-5B86-4967-86A8-EF49F6172D99}">
      <dgm:prSet/>
      <dgm:spPr/>
      <dgm:t>
        <a:bodyPr/>
        <a:lstStyle/>
        <a:p>
          <a:endParaRPr lang="en-GB"/>
        </a:p>
      </dgm:t>
    </dgm:pt>
    <dgm:pt modelId="{BB2B65FC-D9FB-413F-902F-5174FB161258}" type="sibTrans" cxnId="{A7292028-5B86-4967-86A8-EF49F6172D99}">
      <dgm:prSet/>
      <dgm:spPr/>
      <dgm:t>
        <a:bodyPr/>
        <a:lstStyle/>
        <a:p>
          <a:endParaRPr lang="en-GB"/>
        </a:p>
      </dgm:t>
    </dgm:pt>
    <dgm:pt modelId="{E8994003-B847-4531-8D4B-60C873CEA92F}">
      <dgm:prSet phldrT="[Text]"/>
      <dgm:spPr>
        <a:solidFill>
          <a:srgbClr val="2D13EB"/>
        </a:solidFill>
      </dgm:spPr>
      <dgm:t>
        <a:bodyPr/>
        <a:lstStyle/>
        <a:p>
          <a:r>
            <a:rPr lang="en-GB" dirty="0"/>
            <a:t>Use of public blockchain and settlement assets to transmit fiat currency</a:t>
          </a:r>
        </a:p>
      </dgm:t>
    </dgm:pt>
    <dgm:pt modelId="{C79BBC55-9698-466A-B299-E524442D9E17}" type="parTrans" cxnId="{B0ECAD72-A872-4A0D-B88D-15C4668E0C90}">
      <dgm:prSet/>
      <dgm:spPr/>
      <dgm:t>
        <a:bodyPr/>
        <a:lstStyle/>
        <a:p>
          <a:endParaRPr lang="en-GB"/>
        </a:p>
      </dgm:t>
    </dgm:pt>
    <dgm:pt modelId="{0EE35C40-EC68-4108-A5C5-4CF765F6847B}" type="sibTrans" cxnId="{B0ECAD72-A872-4A0D-B88D-15C4668E0C90}">
      <dgm:prSet/>
      <dgm:spPr/>
      <dgm:t>
        <a:bodyPr/>
        <a:lstStyle/>
        <a:p>
          <a:endParaRPr lang="en-GB"/>
        </a:p>
      </dgm:t>
    </dgm:pt>
    <dgm:pt modelId="{B3C027BB-1819-4DFB-8276-4E80E03CB6E5}">
      <dgm:prSet phldrT="[Text]"/>
      <dgm:spPr>
        <a:solidFill>
          <a:schemeClr val="accent4">
            <a:lumMod val="20000"/>
            <a:lumOff val="80000"/>
            <a:alpha val="90000"/>
          </a:schemeClr>
        </a:solidFill>
      </dgm:spPr>
      <dgm:t>
        <a:bodyPr/>
        <a:lstStyle/>
        <a:p>
          <a:r>
            <a:rPr lang="en-GB" dirty="0"/>
            <a:t>e.g. Stellar Lumens</a:t>
          </a:r>
        </a:p>
      </dgm:t>
    </dgm:pt>
    <dgm:pt modelId="{AD560C11-427C-4226-B412-DB8CB1FA1E51}" type="parTrans" cxnId="{BEF9A284-36AC-4C00-A06D-85087BBFC70C}">
      <dgm:prSet/>
      <dgm:spPr/>
      <dgm:t>
        <a:bodyPr/>
        <a:lstStyle/>
        <a:p>
          <a:endParaRPr lang="en-GB"/>
        </a:p>
      </dgm:t>
    </dgm:pt>
    <dgm:pt modelId="{0BBBC973-D0BA-4CDE-AF17-9F422FE8DDD1}" type="sibTrans" cxnId="{BEF9A284-36AC-4C00-A06D-85087BBFC70C}">
      <dgm:prSet/>
      <dgm:spPr/>
      <dgm:t>
        <a:bodyPr/>
        <a:lstStyle/>
        <a:p>
          <a:endParaRPr lang="en-GB"/>
        </a:p>
      </dgm:t>
    </dgm:pt>
    <dgm:pt modelId="{BD45CFDA-F98D-497C-828F-7D16CB11D30D}">
      <dgm:prSet phldrT="[Text]"/>
      <dgm:spPr>
        <a:solidFill>
          <a:schemeClr val="accent4">
            <a:lumMod val="20000"/>
            <a:lumOff val="80000"/>
            <a:alpha val="90000"/>
          </a:schemeClr>
        </a:solidFill>
      </dgm:spPr>
      <dgm:t>
        <a:bodyPr/>
        <a:lstStyle/>
        <a:p>
          <a:r>
            <a:rPr lang="en-GB" dirty="0" err="1"/>
            <a:t>e.g.JPM</a:t>
          </a:r>
          <a:r>
            <a:rPr lang="en-GB" dirty="0"/>
            <a:t> Coin</a:t>
          </a:r>
        </a:p>
      </dgm:t>
    </dgm:pt>
    <dgm:pt modelId="{FABDC64A-B3D2-464C-9A81-021494DD029F}" type="parTrans" cxnId="{C3C277D9-76E3-4AC8-85FA-8E29FB7656D4}">
      <dgm:prSet/>
      <dgm:spPr/>
      <dgm:t>
        <a:bodyPr/>
        <a:lstStyle/>
        <a:p>
          <a:endParaRPr lang="en-GB"/>
        </a:p>
      </dgm:t>
    </dgm:pt>
    <dgm:pt modelId="{3A814FF8-1511-4746-B1AD-656D886040B5}" type="sibTrans" cxnId="{C3C277D9-76E3-4AC8-85FA-8E29FB7656D4}">
      <dgm:prSet/>
      <dgm:spPr/>
      <dgm:t>
        <a:bodyPr/>
        <a:lstStyle/>
        <a:p>
          <a:endParaRPr lang="en-GB"/>
        </a:p>
      </dgm:t>
    </dgm:pt>
    <dgm:pt modelId="{95A5A94C-1A91-403B-8907-04CA7837D5F6}">
      <dgm:prSet phldrT="[Text]"/>
      <dgm:spPr>
        <a:solidFill>
          <a:schemeClr val="accent4">
            <a:lumMod val="20000"/>
            <a:lumOff val="80000"/>
            <a:alpha val="90000"/>
          </a:schemeClr>
        </a:solidFill>
      </dgm:spPr>
      <dgm:t>
        <a:bodyPr/>
        <a:lstStyle/>
        <a:p>
          <a:r>
            <a:rPr lang="en-GB" dirty="0"/>
            <a:t>No harmonised regulatory environment</a:t>
          </a:r>
        </a:p>
      </dgm:t>
    </dgm:pt>
    <dgm:pt modelId="{AD8AF686-F74A-4524-8058-F8E35D11C823}" type="parTrans" cxnId="{2E4A5AF1-6906-4A3B-A5BF-DB9478BC3D04}">
      <dgm:prSet/>
      <dgm:spPr/>
      <dgm:t>
        <a:bodyPr/>
        <a:lstStyle/>
        <a:p>
          <a:endParaRPr lang="en-GB"/>
        </a:p>
      </dgm:t>
    </dgm:pt>
    <dgm:pt modelId="{647CFE07-9626-4439-BB79-5C9AEA9F7410}" type="sibTrans" cxnId="{2E4A5AF1-6906-4A3B-A5BF-DB9478BC3D04}">
      <dgm:prSet/>
      <dgm:spPr/>
      <dgm:t>
        <a:bodyPr/>
        <a:lstStyle/>
        <a:p>
          <a:endParaRPr lang="en-GB"/>
        </a:p>
      </dgm:t>
    </dgm:pt>
    <dgm:pt modelId="{2BAB981C-9D03-4633-AC77-3FD559815162}">
      <dgm:prSet phldrT="[Text]"/>
      <dgm:spPr>
        <a:solidFill>
          <a:schemeClr val="accent4">
            <a:lumMod val="20000"/>
            <a:lumOff val="80000"/>
            <a:alpha val="90000"/>
          </a:schemeClr>
        </a:solidFill>
      </dgm:spPr>
      <dgm:t>
        <a:bodyPr/>
        <a:lstStyle/>
        <a:p>
          <a:r>
            <a:rPr lang="en-GB" dirty="0"/>
            <a:t>Proposals limited to providers</a:t>
          </a:r>
        </a:p>
      </dgm:t>
    </dgm:pt>
    <dgm:pt modelId="{2BC3929B-0668-4902-93C6-652BB5D7EAE3}" type="parTrans" cxnId="{D1770F52-8058-4BD6-9B12-32B3D7D38AC1}">
      <dgm:prSet/>
      <dgm:spPr/>
      <dgm:t>
        <a:bodyPr/>
        <a:lstStyle/>
        <a:p>
          <a:endParaRPr lang="en-GB"/>
        </a:p>
      </dgm:t>
    </dgm:pt>
    <dgm:pt modelId="{6B19FE44-63B6-437B-8F35-8B39C1E7FCD1}" type="sibTrans" cxnId="{D1770F52-8058-4BD6-9B12-32B3D7D38AC1}">
      <dgm:prSet/>
      <dgm:spPr/>
      <dgm:t>
        <a:bodyPr/>
        <a:lstStyle/>
        <a:p>
          <a:endParaRPr lang="en-GB"/>
        </a:p>
      </dgm:t>
    </dgm:pt>
    <dgm:pt modelId="{19721F1A-7825-4C62-BCDF-14FE91EB0FE5}">
      <dgm:prSet phldrT="[Text]"/>
      <dgm:spPr>
        <a:solidFill>
          <a:schemeClr val="accent4">
            <a:lumMod val="20000"/>
            <a:lumOff val="80000"/>
            <a:alpha val="90000"/>
          </a:schemeClr>
        </a:solidFill>
      </dgm:spPr>
      <dgm:t>
        <a:bodyPr/>
        <a:lstStyle/>
        <a:p>
          <a:r>
            <a:rPr lang="en-GB" dirty="0"/>
            <a:t>No harmonised regulatory environment</a:t>
          </a:r>
        </a:p>
      </dgm:t>
    </dgm:pt>
    <dgm:pt modelId="{5EC3A503-66D3-4065-8980-657C9F0728E4}" type="parTrans" cxnId="{64E63E66-DEBB-45ED-814E-B7587D50737B}">
      <dgm:prSet/>
      <dgm:spPr/>
      <dgm:t>
        <a:bodyPr/>
        <a:lstStyle/>
        <a:p>
          <a:endParaRPr lang="en-GB"/>
        </a:p>
      </dgm:t>
    </dgm:pt>
    <dgm:pt modelId="{1537F80C-FFDA-4EDE-88BC-AC56B788FCE7}" type="sibTrans" cxnId="{64E63E66-DEBB-45ED-814E-B7587D50737B}">
      <dgm:prSet/>
      <dgm:spPr/>
      <dgm:t>
        <a:bodyPr/>
        <a:lstStyle/>
        <a:p>
          <a:endParaRPr lang="en-GB"/>
        </a:p>
      </dgm:t>
    </dgm:pt>
    <dgm:pt modelId="{3EFA92BB-8050-48DF-BB12-B170DEE497A5}">
      <dgm:prSet phldrT="[Text]"/>
      <dgm:spPr>
        <a:solidFill>
          <a:schemeClr val="accent4">
            <a:lumMod val="20000"/>
            <a:lumOff val="80000"/>
            <a:alpha val="90000"/>
          </a:schemeClr>
        </a:solidFill>
      </dgm:spPr>
      <dgm:t>
        <a:bodyPr/>
        <a:lstStyle/>
        <a:p>
          <a:r>
            <a:rPr lang="en-GB" dirty="0"/>
            <a:t>End service maybe regulated</a:t>
          </a:r>
        </a:p>
      </dgm:t>
    </dgm:pt>
    <dgm:pt modelId="{42894E90-11AC-4798-88EC-DBCCEB42A226}" type="parTrans" cxnId="{012D5D30-8A5B-41EF-9E34-2FC71ECA66D9}">
      <dgm:prSet/>
      <dgm:spPr/>
      <dgm:t>
        <a:bodyPr/>
        <a:lstStyle/>
        <a:p>
          <a:endParaRPr lang="en-GB"/>
        </a:p>
      </dgm:t>
    </dgm:pt>
    <dgm:pt modelId="{2A602861-D6A5-4861-8EAE-FE36CA399CC5}" type="sibTrans" cxnId="{012D5D30-8A5B-41EF-9E34-2FC71ECA66D9}">
      <dgm:prSet/>
      <dgm:spPr/>
      <dgm:t>
        <a:bodyPr/>
        <a:lstStyle/>
        <a:p>
          <a:endParaRPr lang="en-GB"/>
        </a:p>
      </dgm:t>
    </dgm:pt>
    <dgm:pt modelId="{11419656-66E8-47DA-8D8F-CA9A7D09DEA8}">
      <dgm:prSet phldrT="[Text]"/>
      <dgm:spPr>
        <a:solidFill>
          <a:srgbClr val="2D13EB"/>
        </a:solidFill>
      </dgm:spPr>
      <dgm:t>
        <a:bodyPr/>
        <a:lstStyle/>
        <a:p>
          <a:r>
            <a:rPr lang="en-GB" dirty="0"/>
            <a:t>Use of private platform and internalised settlement </a:t>
          </a:r>
        </a:p>
      </dgm:t>
    </dgm:pt>
    <dgm:pt modelId="{496EB88D-9669-4DAC-B4C2-2D80F45BCABE}" type="parTrans" cxnId="{25FD8C46-FAF5-438F-9B64-E108DC980999}">
      <dgm:prSet/>
      <dgm:spPr/>
      <dgm:t>
        <a:bodyPr/>
        <a:lstStyle/>
        <a:p>
          <a:endParaRPr lang="en-GB"/>
        </a:p>
      </dgm:t>
    </dgm:pt>
    <dgm:pt modelId="{EECC8264-C731-4129-88F1-C846B8BDFE24}" type="sibTrans" cxnId="{25FD8C46-FAF5-438F-9B64-E108DC980999}">
      <dgm:prSet/>
      <dgm:spPr/>
      <dgm:t>
        <a:bodyPr/>
        <a:lstStyle/>
        <a:p>
          <a:endParaRPr lang="en-GB"/>
        </a:p>
      </dgm:t>
    </dgm:pt>
    <dgm:pt modelId="{C9062D56-9A77-4C3D-887D-7F040A680773}">
      <dgm:prSet phldrT="[Text]"/>
      <dgm:spPr>
        <a:solidFill>
          <a:schemeClr val="accent4">
            <a:lumMod val="20000"/>
            <a:lumOff val="80000"/>
            <a:alpha val="90000"/>
          </a:schemeClr>
        </a:solidFill>
      </dgm:spPr>
      <dgm:t>
        <a:bodyPr/>
        <a:lstStyle/>
        <a:p>
          <a:r>
            <a:rPr lang="en-GB" dirty="0"/>
            <a:t>Financial services incumbents regulated</a:t>
          </a:r>
        </a:p>
      </dgm:t>
    </dgm:pt>
    <dgm:pt modelId="{E7DA41FD-12D1-450F-8202-42DCE6FC1321}" type="parTrans" cxnId="{DFF7B90F-18A6-466D-905B-513E525D5E79}">
      <dgm:prSet/>
      <dgm:spPr/>
      <dgm:t>
        <a:bodyPr/>
        <a:lstStyle/>
        <a:p>
          <a:endParaRPr lang="en-GB"/>
        </a:p>
      </dgm:t>
    </dgm:pt>
    <dgm:pt modelId="{34CDC004-4172-44EA-9619-AF6C63DDC06B}" type="sibTrans" cxnId="{DFF7B90F-18A6-466D-905B-513E525D5E79}">
      <dgm:prSet/>
      <dgm:spPr/>
      <dgm:t>
        <a:bodyPr/>
        <a:lstStyle/>
        <a:p>
          <a:endParaRPr lang="en-GB"/>
        </a:p>
      </dgm:t>
    </dgm:pt>
    <dgm:pt modelId="{6DB37C08-8A92-4BEA-BB47-4EEA3E3CC60A}">
      <dgm:prSet phldrT="[Text]"/>
      <dgm:spPr>
        <a:solidFill>
          <a:schemeClr val="accent4">
            <a:lumMod val="20000"/>
            <a:lumOff val="80000"/>
            <a:alpha val="90000"/>
          </a:schemeClr>
        </a:solidFill>
      </dgm:spPr>
      <dgm:t>
        <a:bodyPr/>
        <a:lstStyle/>
        <a:p>
          <a:r>
            <a:rPr lang="en-GB" dirty="0"/>
            <a:t>Technology not regulated</a:t>
          </a:r>
        </a:p>
      </dgm:t>
    </dgm:pt>
    <dgm:pt modelId="{9F8923D7-11C9-4F69-97CD-9B489315E925}" type="parTrans" cxnId="{A51076A3-0B3F-463C-B236-0D520CCBFAAF}">
      <dgm:prSet/>
      <dgm:spPr/>
      <dgm:t>
        <a:bodyPr/>
        <a:lstStyle/>
        <a:p>
          <a:endParaRPr lang="en-GB"/>
        </a:p>
      </dgm:t>
    </dgm:pt>
    <dgm:pt modelId="{725FDB41-82D9-43F1-AE38-144EE27A3BAB}" type="sibTrans" cxnId="{A51076A3-0B3F-463C-B236-0D520CCBFAAF}">
      <dgm:prSet/>
      <dgm:spPr/>
      <dgm:t>
        <a:bodyPr/>
        <a:lstStyle/>
        <a:p>
          <a:endParaRPr lang="en-GB"/>
        </a:p>
      </dgm:t>
    </dgm:pt>
    <dgm:pt modelId="{161D839B-0EB2-4AA4-AD1E-B14709463686}" type="pres">
      <dgm:prSet presAssocID="{39B12135-55A1-450B-936A-B2ABBEE42BEF}" presName="Name0" presStyleCnt="0">
        <dgm:presLayoutVars>
          <dgm:dir/>
          <dgm:animLvl val="lvl"/>
          <dgm:resizeHandles val="exact"/>
        </dgm:presLayoutVars>
      </dgm:prSet>
      <dgm:spPr/>
    </dgm:pt>
    <dgm:pt modelId="{57F2CC6C-FABF-4685-9E50-9E871C7A483C}" type="pres">
      <dgm:prSet presAssocID="{1B83C73E-C898-4F8C-8B08-4A58EAAC1DAA}" presName="composite" presStyleCnt="0"/>
      <dgm:spPr/>
    </dgm:pt>
    <dgm:pt modelId="{3989BA72-4ED6-4A97-A25F-BEA292DA6F0F}" type="pres">
      <dgm:prSet presAssocID="{1B83C73E-C898-4F8C-8B08-4A58EAAC1DAA}" presName="parTx" presStyleLbl="alignNode1" presStyleIdx="0" presStyleCnt="3">
        <dgm:presLayoutVars>
          <dgm:chMax val="0"/>
          <dgm:chPref val="0"/>
          <dgm:bulletEnabled val="1"/>
        </dgm:presLayoutVars>
      </dgm:prSet>
      <dgm:spPr/>
    </dgm:pt>
    <dgm:pt modelId="{6B951BFA-D5CE-4817-AE9E-9D6C866D6D14}" type="pres">
      <dgm:prSet presAssocID="{1B83C73E-C898-4F8C-8B08-4A58EAAC1DAA}" presName="desTx" presStyleLbl="alignAccFollowNode1" presStyleIdx="0" presStyleCnt="3">
        <dgm:presLayoutVars>
          <dgm:bulletEnabled val="1"/>
        </dgm:presLayoutVars>
      </dgm:prSet>
      <dgm:spPr/>
    </dgm:pt>
    <dgm:pt modelId="{90610F2B-91C8-4C4A-B649-32D470257785}" type="pres">
      <dgm:prSet presAssocID="{FEDDBFE3-479F-4F1F-88D2-6C22D5EA99A8}" presName="space" presStyleCnt="0"/>
      <dgm:spPr/>
    </dgm:pt>
    <dgm:pt modelId="{C5718905-1DF1-4604-B63A-490417F4201C}" type="pres">
      <dgm:prSet presAssocID="{E8994003-B847-4531-8D4B-60C873CEA92F}" presName="composite" presStyleCnt="0"/>
      <dgm:spPr/>
    </dgm:pt>
    <dgm:pt modelId="{2ABC88EF-CC98-4D80-BB9C-A8572B342742}" type="pres">
      <dgm:prSet presAssocID="{E8994003-B847-4531-8D4B-60C873CEA92F}" presName="parTx" presStyleLbl="alignNode1" presStyleIdx="1" presStyleCnt="3">
        <dgm:presLayoutVars>
          <dgm:chMax val="0"/>
          <dgm:chPref val="0"/>
          <dgm:bulletEnabled val="1"/>
        </dgm:presLayoutVars>
      </dgm:prSet>
      <dgm:spPr/>
    </dgm:pt>
    <dgm:pt modelId="{E734BF71-212E-4AB0-A8B5-16542605594C}" type="pres">
      <dgm:prSet presAssocID="{E8994003-B847-4531-8D4B-60C873CEA92F}" presName="desTx" presStyleLbl="alignAccFollowNode1" presStyleIdx="1" presStyleCnt="3">
        <dgm:presLayoutVars>
          <dgm:bulletEnabled val="1"/>
        </dgm:presLayoutVars>
      </dgm:prSet>
      <dgm:spPr/>
    </dgm:pt>
    <dgm:pt modelId="{58ED65ED-5A69-4FE1-99B4-D93F3DF03BE6}" type="pres">
      <dgm:prSet presAssocID="{0EE35C40-EC68-4108-A5C5-4CF765F6847B}" presName="space" presStyleCnt="0"/>
      <dgm:spPr/>
    </dgm:pt>
    <dgm:pt modelId="{262EBB78-214A-44CE-9FAB-8553453C80C9}" type="pres">
      <dgm:prSet presAssocID="{11419656-66E8-47DA-8D8F-CA9A7D09DEA8}" presName="composite" presStyleCnt="0"/>
      <dgm:spPr/>
    </dgm:pt>
    <dgm:pt modelId="{664D27B2-A857-49B1-9ACA-058DD011FDE9}" type="pres">
      <dgm:prSet presAssocID="{11419656-66E8-47DA-8D8F-CA9A7D09DEA8}" presName="parTx" presStyleLbl="alignNode1" presStyleIdx="2" presStyleCnt="3">
        <dgm:presLayoutVars>
          <dgm:chMax val="0"/>
          <dgm:chPref val="0"/>
          <dgm:bulletEnabled val="1"/>
        </dgm:presLayoutVars>
      </dgm:prSet>
      <dgm:spPr/>
    </dgm:pt>
    <dgm:pt modelId="{477FE476-C1B1-4FC3-AE09-91923F6905D8}" type="pres">
      <dgm:prSet presAssocID="{11419656-66E8-47DA-8D8F-CA9A7D09DEA8}" presName="desTx" presStyleLbl="alignAccFollowNode1" presStyleIdx="2" presStyleCnt="3">
        <dgm:presLayoutVars>
          <dgm:bulletEnabled val="1"/>
        </dgm:presLayoutVars>
      </dgm:prSet>
      <dgm:spPr/>
    </dgm:pt>
  </dgm:ptLst>
  <dgm:cxnLst>
    <dgm:cxn modelId="{777A680B-B7A6-480A-9AC1-98637652A0F2}" type="presOf" srcId="{1B83C73E-C898-4F8C-8B08-4A58EAAC1DAA}" destId="{3989BA72-4ED6-4A97-A25F-BEA292DA6F0F}" srcOrd="0" destOrd="0" presId="urn:microsoft.com/office/officeart/2005/8/layout/hList1"/>
    <dgm:cxn modelId="{DFF7B90F-18A6-466D-905B-513E525D5E79}" srcId="{11419656-66E8-47DA-8D8F-CA9A7D09DEA8}" destId="{C9062D56-9A77-4C3D-887D-7F040A680773}" srcOrd="1" destOrd="0" parTransId="{E7DA41FD-12D1-450F-8202-42DCE6FC1321}" sibTransId="{34CDC004-4172-44EA-9619-AF6C63DDC06B}"/>
    <dgm:cxn modelId="{4A69701E-B220-4F83-A11A-DBC5C90248AE}" type="presOf" srcId="{3EFA92BB-8050-48DF-BB12-B170DEE497A5}" destId="{E734BF71-212E-4AB0-A8B5-16542605594C}" srcOrd="0" destOrd="2" presId="urn:microsoft.com/office/officeart/2005/8/layout/hList1"/>
    <dgm:cxn modelId="{A7292028-5B86-4967-86A8-EF49F6172D99}" srcId="{1B83C73E-C898-4F8C-8B08-4A58EAAC1DAA}" destId="{DC16C6A9-63EF-4A23-8104-FCBAAF97ED5B}" srcOrd="0" destOrd="0" parTransId="{523FBBA1-9DF4-484C-B515-262F299EEB3E}" sibTransId="{BB2B65FC-D9FB-413F-902F-5174FB161258}"/>
    <dgm:cxn modelId="{012D5D30-8A5B-41EF-9E34-2FC71ECA66D9}" srcId="{E8994003-B847-4531-8D4B-60C873CEA92F}" destId="{3EFA92BB-8050-48DF-BB12-B170DEE497A5}" srcOrd="2" destOrd="0" parTransId="{42894E90-11AC-4798-88EC-DBCCEB42A226}" sibTransId="{2A602861-D6A5-4861-8EAE-FE36CA399CC5}"/>
    <dgm:cxn modelId="{583A5C36-0529-48C2-BB59-0BB63F195FF8}" type="presOf" srcId="{DC16C6A9-63EF-4A23-8104-FCBAAF97ED5B}" destId="{6B951BFA-D5CE-4817-AE9E-9D6C866D6D14}" srcOrd="0" destOrd="0" presId="urn:microsoft.com/office/officeart/2005/8/layout/hList1"/>
    <dgm:cxn modelId="{04F2463A-CE58-4B10-A5BF-574380776B69}" type="presOf" srcId="{E8994003-B847-4531-8D4B-60C873CEA92F}" destId="{2ABC88EF-CC98-4D80-BB9C-A8572B342742}" srcOrd="0" destOrd="0" presId="urn:microsoft.com/office/officeart/2005/8/layout/hList1"/>
    <dgm:cxn modelId="{64E63E66-DEBB-45ED-814E-B7587D50737B}" srcId="{E8994003-B847-4531-8D4B-60C873CEA92F}" destId="{19721F1A-7825-4C62-BCDF-14FE91EB0FE5}" srcOrd="1" destOrd="0" parTransId="{5EC3A503-66D3-4065-8980-657C9F0728E4}" sibTransId="{1537F80C-FFDA-4EDE-88BC-AC56B788FCE7}"/>
    <dgm:cxn modelId="{25FD8C46-FAF5-438F-9B64-E108DC980999}" srcId="{39B12135-55A1-450B-936A-B2ABBEE42BEF}" destId="{11419656-66E8-47DA-8D8F-CA9A7D09DEA8}" srcOrd="2" destOrd="0" parTransId="{496EB88D-9669-4DAC-B4C2-2D80F45BCABE}" sibTransId="{EECC8264-C731-4129-88F1-C846B8BDFE24}"/>
    <dgm:cxn modelId="{E3372D48-83B3-4DE2-A01B-7F043FED4AC6}" type="presOf" srcId="{2BAB981C-9D03-4633-AC77-3FD559815162}" destId="{6B951BFA-D5CE-4817-AE9E-9D6C866D6D14}" srcOrd="0" destOrd="2" presId="urn:microsoft.com/office/officeart/2005/8/layout/hList1"/>
    <dgm:cxn modelId="{B049CD6E-E97D-49C8-A185-94DD852301EB}" type="presOf" srcId="{39B12135-55A1-450B-936A-B2ABBEE42BEF}" destId="{161D839B-0EB2-4AA4-AD1E-B14709463686}" srcOrd="0" destOrd="0" presId="urn:microsoft.com/office/officeart/2005/8/layout/hList1"/>
    <dgm:cxn modelId="{D1770F52-8058-4BD6-9B12-32B3D7D38AC1}" srcId="{1B83C73E-C898-4F8C-8B08-4A58EAAC1DAA}" destId="{2BAB981C-9D03-4633-AC77-3FD559815162}" srcOrd="2" destOrd="0" parTransId="{2BC3929B-0668-4902-93C6-652BB5D7EAE3}" sibTransId="{6B19FE44-63B6-437B-8F35-8B39C1E7FCD1}"/>
    <dgm:cxn modelId="{B0ECAD72-A872-4A0D-B88D-15C4668E0C90}" srcId="{39B12135-55A1-450B-936A-B2ABBEE42BEF}" destId="{E8994003-B847-4531-8D4B-60C873CEA92F}" srcOrd="1" destOrd="0" parTransId="{C79BBC55-9698-466A-B299-E524442D9E17}" sibTransId="{0EE35C40-EC68-4108-A5C5-4CF765F6847B}"/>
    <dgm:cxn modelId="{01E7B076-5938-4E25-9178-A52CFE084ECA}" type="presOf" srcId="{11419656-66E8-47DA-8D8F-CA9A7D09DEA8}" destId="{664D27B2-A857-49B1-9ACA-058DD011FDE9}" srcOrd="0" destOrd="0" presId="urn:microsoft.com/office/officeart/2005/8/layout/hList1"/>
    <dgm:cxn modelId="{EF54B37D-38C3-4B33-87EB-16A0F9B70554}" type="presOf" srcId="{6DB37C08-8A92-4BEA-BB47-4EEA3E3CC60A}" destId="{477FE476-C1B1-4FC3-AE09-91923F6905D8}" srcOrd="0" destOrd="2" presId="urn:microsoft.com/office/officeart/2005/8/layout/hList1"/>
    <dgm:cxn modelId="{13213C7E-D94E-4136-A9B0-ED2D35FCAE26}" type="presOf" srcId="{C9062D56-9A77-4C3D-887D-7F040A680773}" destId="{477FE476-C1B1-4FC3-AE09-91923F6905D8}" srcOrd="0" destOrd="1" presId="urn:microsoft.com/office/officeart/2005/8/layout/hList1"/>
    <dgm:cxn modelId="{BEF9A284-36AC-4C00-A06D-85087BBFC70C}" srcId="{E8994003-B847-4531-8D4B-60C873CEA92F}" destId="{B3C027BB-1819-4DFB-8276-4E80E03CB6E5}" srcOrd="0" destOrd="0" parTransId="{AD560C11-427C-4226-B412-DB8CB1FA1E51}" sibTransId="{0BBBC973-D0BA-4CDE-AF17-9F422FE8DDD1}"/>
    <dgm:cxn modelId="{6D6D9B9E-29C0-4F28-AE3D-543433492649}" type="presOf" srcId="{BD45CFDA-F98D-497C-828F-7D16CB11D30D}" destId="{477FE476-C1B1-4FC3-AE09-91923F6905D8}" srcOrd="0" destOrd="0" presId="urn:microsoft.com/office/officeart/2005/8/layout/hList1"/>
    <dgm:cxn modelId="{A51076A3-0B3F-463C-B236-0D520CCBFAAF}" srcId="{11419656-66E8-47DA-8D8F-CA9A7D09DEA8}" destId="{6DB37C08-8A92-4BEA-BB47-4EEA3E3CC60A}" srcOrd="2" destOrd="0" parTransId="{9F8923D7-11C9-4F69-97CD-9B489315E925}" sibTransId="{725FDB41-82D9-43F1-AE38-144EE27A3BAB}"/>
    <dgm:cxn modelId="{CAE667BB-0516-486D-9CE8-F0DBB6457040}" srcId="{39B12135-55A1-450B-936A-B2ABBEE42BEF}" destId="{1B83C73E-C898-4F8C-8B08-4A58EAAC1DAA}" srcOrd="0" destOrd="0" parTransId="{7C79889C-CD50-4BFF-BC57-37C5FF2BEAF0}" sibTransId="{FEDDBFE3-479F-4F1F-88D2-6C22D5EA99A8}"/>
    <dgm:cxn modelId="{EAD1FDCF-1C1E-489B-B193-219FBA577A07}" type="presOf" srcId="{19721F1A-7825-4C62-BCDF-14FE91EB0FE5}" destId="{E734BF71-212E-4AB0-A8B5-16542605594C}" srcOrd="0" destOrd="1" presId="urn:microsoft.com/office/officeart/2005/8/layout/hList1"/>
    <dgm:cxn modelId="{F5D756D1-94E6-424E-835B-73C3C89AB159}" type="presOf" srcId="{95A5A94C-1A91-403B-8907-04CA7837D5F6}" destId="{6B951BFA-D5CE-4817-AE9E-9D6C866D6D14}" srcOrd="0" destOrd="1" presId="urn:microsoft.com/office/officeart/2005/8/layout/hList1"/>
    <dgm:cxn modelId="{C3C277D9-76E3-4AC8-85FA-8E29FB7656D4}" srcId="{11419656-66E8-47DA-8D8F-CA9A7D09DEA8}" destId="{BD45CFDA-F98D-497C-828F-7D16CB11D30D}" srcOrd="0" destOrd="0" parTransId="{FABDC64A-B3D2-464C-9A81-021494DD029F}" sibTransId="{3A814FF8-1511-4746-B1AD-656D886040B5}"/>
    <dgm:cxn modelId="{2E4A5AF1-6906-4A3B-A5BF-DB9478BC3D04}" srcId="{1B83C73E-C898-4F8C-8B08-4A58EAAC1DAA}" destId="{95A5A94C-1A91-403B-8907-04CA7837D5F6}" srcOrd="1" destOrd="0" parTransId="{AD8AF686-F74A-4524-8058-F8E35D11C823}" sibTransId="{647CFE07-9626-4439-BB79-5C9AEA9F7410}"/>
    <dgm:cxn modelId="{A8095BF8-3FD4-45A2-9F26-262F14FC3F81}" type="presOf" srcId="{B3C027BB-1819-4DFB-8276-4E80E03CB6E5}" destId="{E734BF71-212E-4AB0-A8B5-16542605594C}" srcOrd="0" destOrd="0" presId="urn:microsoft.com/office/officeart/2005/8/layout/hList1"/>
    <dgm:cxn modelId="{260E3072-940F-4479-8F25-1C710780219C}" type="presParOf" srcId="{161D839B-0EB2-4AA4-AD1E-B14709463686}" destId="{57F2CC6C-FABF-4685-9E50-9E871C7A483C}" srcOrd="0" destOrd="0" presId="urn:microsoft.com/office/officeart/2005/8/layout/hList1"/>
    <dgm:cxn modelId="{B7B21F30-48E9-44A5-AAE5-EFF5AB62814F}" type="presParOf" srcId="{57F2CC6C-FABF-4685-9E50-9E871C7A483C}" destId="{3989BA72-4ED6-4A97-A25F-BEA292DA6F0F}" srcOrd="0" destOrd="0" presId="urn:microsoft.com/office/officeart/2005/8/layout/hList1"/>
    <dgm:cxn modelId="{B2743B31-20F7-4A3A-8A21-4C678FCCE522}" type="presParOf" srcId="{57F2CC6C-FABF-4685-9E50-9E871C7A483C}" destId="{6B951BFA-D5CE-4817-AE9E-9D6C866D6D14}" srcOrd="1" destOrd="0" presId="urn:microsoft.com/office/officeart/2005/8/layout/hList1"/>
    <dgm:cxn modelId="{4E1AF45D-2753-4DEE-9A67-47565D78444A}" type="presParOf" srcId="{161D839B-0EB2-4AA4-AD1E-B14709463686}" destId="{90610F2B-91C8-4C4A-B649-32D470257785}" srcOrd="1" destOrd="0" presId="urn:microsoft.com/office/officeart/2005/8/layout/hList1"/>
    <dgm:cxn modelId="{60D254C4-7C6B-4CE9-9A52-4089CEBFF900}" type="presParOf" srcId="{161D839B-0EB2-4AA4-AD1E-B14709463686}" destId="{C5718905-1DF1-4604-B63A-490417F4201C}" srcOrd="2" destOrd="0" presId="urn:microsoft.com/office/officeart/2005/8/layout/hList1"/>
    <dgm:cxn modelId="{7D0B0D08-151B-4562-9348-8CE8CE9D1EA0}" type="presParOf" srcId="{C5718905-1DF1-4604-B63A-490417F4201C}" destId="{2ABC88EF-CC98-4D80-BB9C-A8572B342742}" srcOrd="0" destOrd="0" presId="urn:microsoft.com/office/officeart/2005/8/layout/hList1"/>
    <dgm:cxn modelId="{9E4D642D-612F-49AD-BCBF-EAC3C27C49E5}" type="presParOf" srcId="{C5718905-1DF1-4604-B63A-490417F4201C}" destId="{E734BF71-212E-4AB0-A8B5-16542605594C}" srcOrd="1" destOrd="0" presId="urn:microsoft.com/office/officeart/2005/8/layout/hList1"/>
    <dgm:cxn modelId="{DEC0E5E4-AB21-4BF1-BBEF-FD438EF9F290}" type="presParOf" srcId="{161D839B-0EB2-4AA4-AD1E-B14709463686}" destId="{58ED65ED-5A69-4FE1-99B4-D93F3DF03BE6}" srcOrd="3" destOrd="0" presId="urn:microsoft.com/office/officeart/2005/8/layout/hList1"/>
    <dgm:cxn modelId="{1D6CB9A2-2564-4B2C-A459-4510E4554368}" type="presParOf" srcId="{161D839B-0EB2-4AA4-AD1E-B14709463686}" destId="{262EBB78-214A-44CE-9FAB-8553453C80C9}" srcOrd="4" destOrd="0" presId="urn:microsoft.com/office/officeart/2005/8/layout/hList1"/>
    <dgm:cxn modelId="{A8CFCFB9-06B8-4DE7-AF66-309BA4298FCC}" type="presParOf" srcId="{262EBB78-214A-44CE-9FAB-8553453C80C9}" destId="{664D27B2-A857-49B1-9ACA-058DD011FDE9}" srcOrd="0" destOrd="0" presId="urn:microsoft.com/office/officeart/2005/8/layout/hList1"/>
    <dgm:cxn modelId="{FD2ED51C-8448-4299-9114-C4235C18E171}" type="presParOf" srcId="{262EBB78-214A-44CE-9FAB-8553453C80C9}" destId="{477FE476-C1B1-4FC3-AE09-91923F6905D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sp="http://schemas.microsoft.com/office/drawing/2008/diagram" xmlns:dgm="http://schemas.openxmlformats.org/drawingml/2006/diagram" xmlns:a="http://schemas.openxmlformats.org/drawingml/2006/main">
  <dgm:ptLst>
    <dgm:pt modelId="{39B12135-55A1-450B-936A-B2ABBEE42B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1B83C73E-C898-4F8C-8B08-4A58EAAC1DAA}">
      <dgm:prSet phldrT="[Text]"/>
      <dgm:spPr>
        <a:solidFill>
          <a:srgbClr val="C320DE"/>
        </a:solidFill>
      </dgm:spPr>
      <dgm:t>
        <a:bodyPr/>
        <a:lstStyle/>
        <a:p>
          <a:r>
            <a:rPr lang="en-GB" dirty="0"/>
            <a:t>Should technology providers be regulated in the normal way?</a:t>
          </a:r>
        </a:p>
      </dgm:t>
    </dgm:pt>
    <dgm:pt modelId="{7C79889C-CD50-4BFF-BC57-37C5FF2BEAF0}" type="parTrans" cxnId="{CAE667BB-0516-486D-9CE8-F0DBB6457040}">
      <dgm:prSet/>
      <dgm:spPr/>
      <dgm:t>
        <a:bodyPr/>
        <a:lstStyle/>
        <a:p>
          <a:endParaRPr lang="en-GB"/>
        </a:p>
      </dgm:t>
    </dgm:pt>
    <dgm:pt modelId="{FEDDBFE3-479F-4F1F-88D2-6C22D5EA99A8}" type="sibTrans" cxnId="{CAE667BB-0516-486D-9CE8-F0DBB6457040}">
      <dgm:prSet/>
      <dgm:spPr/>
      <dgm:t>
        <a:bodyPr/>
        <a:lstStyle/>
        <a:p>
          <a:endParaRPr lang="en-GB"/>
        </a:p>
      </dgm:t>
    </dgm:pt>
    <dgm:pt modelId="{E8994003-B847-4531-8D4B-60C873CEA92F}">
      <dgm:prSet phldrT="[Text]"/>
      <dgm:spPr>
        <a:solidFill>
          <a:srgbClr val="C320DE"/>
        </a:solidFill>
      </dgm:spPr>
      <dgm:t>
        <a:bodyPr/>
        <a:lstStyle/>
        <a:p>
          <a:r>
            <a:rPr lang="en-GB" dirty="0"/>
            <a:t>Are the existing proposals to manage tech dependency adequate?</a:t>
          </a:r>
        </a:p>
      </dgm:t>
    </dgm:pt>
    <dgm:pt modelId="{C79BBC55-9698-466A-B299-E524442D9E17}" type="parTrans" cxnId="{B0ECAD72-A872-4A0D-B88D-15C4668E0C90}">
      <dgm:prSet/>
      <dgm:spPr/>
      <dgm:t>
        <a:bodyPr/>
        <a:lstStyle/>
        <a:p>
          <a:endParaRPr lang="en-GB"/>
        </a:p>
      </dgm:t>
    </dgm:pt>
    <dgm:pt modelId="{0EE35C40-EC68-4108-A5C5-4CF765F6847B}" type="sibTrans" cxnId="{B0ECAD72-A872-4A0D-B88D-15C4668E0C90}">
      <dgm:prSet/>
      <dgm:spPr/>
      <dgm:t>
        <a:bodyPr/>
        <a:lstStyle/>
        <a:p>
          <a:endParaRPr lang="en-GB"/>
        </a:p>
      </dgm:t>
    </dgm:pt>
    <dgm:pt modelId="{11419656-66E8-47DA-8D8F-CA9A7D09DEA8}">
      <dgm:prSet phldrT="[Text]"/>
      <dgm:spPr>
        <a:solidFill>
          <a:srgbClr val="C320DE"/>
        </a:solidFill>
      </dgm:spPr>
      <dgm:t>
        <a:bodyPr/>
        <a:lstStyle/>
        <a:p>
          <a:r>
            <a:rPr lang="en-GB" dirty="0"/>
            <a:t>How to deal with decentralisation?</a:t>
          </a:r>
        </a:p>
      </dgm:t>
    </dgm:pt>
    <dgm:pt modelId="{496EB88D-9669-4DAC-B4C2-2D80F45BCABE}" type="parTrans" cxnId="{25FD8C46-FAF5-438F-9B64-E108DC980999}">
      <dgm:prSet/>
      <dgm:spPr/>
      <dgm:t>
        <a:bodyPr/>
        <a:lstStyle/>
        <a:p>
          <a:endParaRPr lang="en-GB"/>
        </a:p>
      </dgm:t>
    </dgm:pt>
    <dgm:pt modelId="{EECC8264-C731-4129-88F1-C846B8BDFE24}" type="sibTrans" cxnId="{25FD8C46-FAF5-438F-9B64-E108DC980999}">
      <dgm:prSet/>
      <dgm:spPr/>
      <dgm:t>
        <a:bodyPr/>
        <a:lstStyle/>
        <a:p>
          <a:endParaRPr lang="en-GB"/>
        </a:p>
      </dgm:t>
    </dgm:pt>
    <dgm:pt modelId="{9E2D629D-C626-469B-A4FA-CB4307CBBDD4}" type="pres">
      <dgm:prSet presAssocID="{39B12135-55A1-450B-936A-B2ABBEE42BEF}" presName="linear" presStyleCnt="0">
        <dgm:presLayoutVars>
          <dgm:animLvl val="lvl"/>
          <dgm:resizeHandles val="exact"/>
        </dgm:presLayoutVars>
      </dgm:prSet>
      <dgm:spPr/>
    </dgm:pt>
    <dgm:pt modelId="{6E1EBDCE-393A-4F72-9B45-B7DF7D9C9D6A}" type="pres">
      <dgm:prSet presAssocID="{1B83C73E-C898-4F8C-8B08-4A58EAAC1DAA}" presName="parentText" presStyleLbl="node1" presStyleIdx="0" presStyleCnt="3">
        <dgm:presLayoutVars>
          <dgm:chMax val="0"/>
          <dgm:bulletEnabled val="1"/>
        </dgm:presLayoutVars>
      </dgm:prSet>
      <dgm:spPr/>
    </dgm:pt>
    <dgm:pt modelId="{CA3E9282-043D-448F-A306-B91A9C0E6603}" type="pres">
      <dgm:prSet presAssocID="{FEDDBFE3-479F-4F1F-88D2-6C22D5EA99A8}" presName="spacer" presStyleCnt="0"/>
      <dgm:spPr/>
    </dgm:pt>
    <dgm:pt modelId="{DBA4FF87-FB0A-475C-A82D-06E4FF91C2CD}" type="pres">
      <dgm:prSet presAssocID="{E8994003-B847-4531-8D4B-60C873CEA92F}" presName="parentText" presStyleLbl="node1" presStyleIdx="1" presStyleCnt="3">
        <dgm:presLayoutVars>
          <dgm:chMax val="0"/>
          <dgm:bulletEnabled val="1"/>
        </dgm:presLayoutVars>
      </dgm:prSet>
      <dgm:spPr/>
    </dgm:pt>
    <dgm:pt modelId="{45CCEDAE-2C01-4C75-91E7-28A55F9367D1}" type="pres">
      <dgm:prSet presAssocID="{0EE35C40-EC68-4108-A5C5-4CF765F6847B}" presName="spacer" presStyleCnt="0"/>
      <dgm:spPr/>
    </dgm:pt>
    <dgm:pt modelId="{D2B882E9-B6A4-43DB-947B-457C47A9921C}" type="pres">
      <dgm:prSet presAssocID="{11419656-66E8-47DA-8D8F-CA9A7D09DEA8}" presName="parentText" presStyleLbl="node1" presStyleIdx="2" presStyleCnt="3">
        <dgm:presLayoutVars>
          <dgm:chMax val="0"/>
          <dgm:bulletEnabled val="1"/>
        </dgm:presLayoutVars>
      </dgm:prSet>
      <dgm:spPr/>
    </dgm:pt>
  </dgm:ptLst>
  <dgm:cxnLst>
    <dgm:cxn modelId="{FDB39B2F-27E0-46F1-8C76-9DF58915CA80}" type="presOf" srcId="{E8994003-B847-4531-8D4B-60C873CEA92F}" destId="{DBA4FF87-FB0A-475C-A82D-06E4FF91C2CD}" srcOrd="0" destOrd="0" presId="urn:microsoft.com/office/officeart/2005/8/layout/vList2"/>
    <dgm:cxn modelId="{25FD8C46-FAF5-438F-9B64-E108DC980999}" srcId="{39B12135-55A1-450B-936A-B2ABBEE42BEF}" destId="{11419656-66E8-47DA-8D8F-CA9A7D09DEA8}" srcOrd="2" destOrd="0" parTransId="{496EB88D-9669-4DAC-B4C2-2D80F45BCABE}" sibTransId="{EECC8264-C731-4129-88F1-C846B8BDFE24}"/>
    <dgm:cxn modelId="{6106B547-F1AD-4760-A01F-E080A41697F3}" type="presOf" srcId="{39B12135-55A1-450B-936A-B2ABBEE42BEF}" destId="{9E2D629D-C626-469B-A4FA-CB4307CBBDD4}" srcOrd="0" destOrd="0" presId="urn:microsoft.com/office/officeart/2005/8/layout/vList2"/>
    <dgm:cxn modelId="{B0ECAD72-A872-4A0D-B88D-15C4668E0C90}" srcId="{39B12135-55A1-450B-936A-B2ABBEE42BEF}" destId="{E8994003-B847-4531-8D4B-60C873CEA92F}" srcOrd="1" destOrd="0" parTransId="{C79BBC55-9698-466A-B299-E524442D9E17}" sibTransId="{0EE35C40-EC68-4108-A5C5-4CF765F6847B}"/>
    <dgm:cxn modelId="{CAE667BB-0516-486D-9CE8-F0DBB6457040}" srcId="{39B12135-55A1-450B-936A-B2ABBEE42BEF}" destId="{1B83C73E-C898-4F8C-8B08-4A58EAAC1DAA}" srcOrd="0" destOrd="0" parTransId="{7C79889C-CD50-4BFF-BC57-37C5FF2BEAF0}" sibTransId="{FEDDBFE3-479F-4F1F-88D2-6C22D5EA99A8}"/>
    <dgm:cxn modelId="{85086EE7-8D38-48BF-8BF6-3538BC8B8865}" type="presOf" srcId="{1B83C73E-C898-4F8C-8B08-4A58EAAC1DAA}" destId="{6E1EBDCE-393A-4F72-9B45-B7DF7D9C9D6A}" srcOrd="0" destOrd="0" presId="urn:microsoft.com/office/officeart/2005/8/layout/vList2"/>
    <dgm:cxn modelId="{159CCAF0-9D60-487C-8FF2-012D431D78B1}" type="presOf" srcId="{11419656-66E8-47DA-8D8F-CA9A7D09DEA8}" destId="{D2B882E9-B6A4-43DB-947B-457C47A9921C}" srcOrd="0" destOrd="0" presId="urn:microsoft.com/office/officeart/2005/8/layout/vList2"/>
    <dgm:cxn modelId="{FBEC8010-C8D4-4A91-974D-76D22641E30A}" type="presParOf" srcId="{9E2D629D-C626-469B-A4FA-CB4307CBBDD4}" destId="{6E1EBDCE-393A-4F72-9B45-B7DF7D9C9D6A}" srcOrd="0" destOrd="0" presId="urn:microsoft.com/office/officeart/2005/8/layout/vList2"/>
    <dgm:cxn modelId="{1FC83277-128C-414A-B6D0-A8E9B071DB18}" type="presParOf" srcId="{9E2D629D-C626-469B-A4FA-CB4307CBBDD4}" destId="{CA3E9282-043D-448F-A306-B91A9C0E6603}" srcOrd="1" destOrd="0" presId="urn:microsoft.com/office/officeart/2005/8/layout/vList2"/>
    <dgm:cxn modelId="{F02142B8-9D9B-4F20-95A7-2700FFDDE3C7}" type="presParOf" srcId="{9E2D629D-C626-469B-A4FA-CB4307CBBDD4}" destId="{DBA4FF87-FB0A-475C-A82D-06E4FF91C2CD}" srcOrd="2" destOrd="0" presId="urn:microsoft.com/office/officeart/2005/8/layout/vList2"/>
    <dgm:cxn modelId="{688E9A37-74A6-4828-AA7F-CE5BF9E66528}" type="presParOf" srcId="{9E2D629D-C626-469B-A4FA-CB4307CBBDD4}" destId="{45CCEDAE-2C01-4C75-91E7-28A55F9367D1}" srcOrd="3" destOrd="0" presId="urn:microsoft.com/office/officeart/2005/8/layout/vList2"/>
    <dgm:cxn modelId="{A7A16BA0-67E2-4462-92B0-A5425BBE59D8}" type="presParOf" srcId="{9E2D629D-C626-469B-A4FA-CB4307CBBDD4}" destId="{D2B882E9-B6A4-43DB-947B-457C47A9921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27C91-46FE-4235-9569-6EFA2ABCD743}">
      <dsp:nvSpPr>
        <dsp:cNvPr id="0" name=""/>
        <dsp:cNvSpPr/>
      </dsp:nvSpPr>
      <dsp:spPr>
        <a:xfrm>
          <a:off x="0" y="203706"/>
          <a:ext cx="8624025" cy="19845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69320" tIns="208280" rIns="669320"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International Principles based (e.g. CPMI Principles for Financial Market Infrastructure)</a:t>
          </a:r>
        </a:p>
        <a:p>
          <a:pPr marL="171450" lvl="1" indent="-171450" algn="l" defTabSz="711200">
            <a:lnSpc>
              <a:spcPct val="90000"/>
            </a:lnSpc>
            <a:spcBef>
              <a:spcPct val="0"/>
            </a:spcBef>
            <a:spcAft>
              <a:spcPct val="15000"/>
            </a:spcAft>
            <a:buChar char="•"/>
          </a:pPr>
          <a:r>
            <a:rPr lang="en-GB" sz="1600" kern="1200" dirty="0"/>
            <a:t>Focus is on mitigation of systemic risk</a:t>
          </a:r>
        </a:p>
        <a:p>
          <a:pPr marL="171450" lvl="1" indent="-171450" algn="l" defTabSz="711200">
            <a:lnSpc>
              <a:spcPct val="90000"/>
            </a:lnSpc>
            <a:spcBef>
              <a:spcPct val="0"/>
            </a:spcBef>
            <a:spcAft>
              <a:spcPct val="15000"/>
            </a:spcAft>
            <a:buChar char="•"/>
          </a:pPr>
          <a:r>
            <a:rPr lang="en-GB" sz="1600" kern="1200" dirty="0"/>
            <a:t>Prudential requirements for operator and participants</a:t>
          </a:r>
        </a:p>
        <a:p>
          <a:pPr marL="342900" lvl="2" indent="-171450" algn="l" defTabSz="711200">
            <a:lnSpc>
              <a:spcPct val="90000"/>
            </a:lnSpc>
            <a:spcBef>
              <a:spcPct val="0"/>
            </a:spcBef>
            <a:spcAft>
              <a:spcPct val="15000"/>
            </a:spcAft>
            <a:buChar char="•"/>
          </a:pPr>
          <a:r>
            <a:rPr lang="en-GB" sz="1600" kern="1200" dirty="0"/>
            <a:t>Governance</a:t>
          </a:r>
        </a:p>
        <a:p>
          <a:pPr marL="342900" lvl="2" indent="-171450" algn="l" defTabSz="711200">
            <a:lnSpc>
              <a:spcPct val="90000"/>
            </a:lnSpc>
            <a:spcBef>
              <a:spcPct val="0"/>
            </a:spcBef>
            <a:spcAft>
              <a:spcPct val="15000"/>
            </a:spcAft>
            <a:buChar char="•"/>
          </a:pPr>
          <a:r>
            <a:rPr lang="en-GB" sz="1600" kern="1200" dirty="0"/>
            <a:t>Operational Risk</a:t>
          </a:r>
        </a:p>
        <a:p>
          <a:pPr marL="342900" lvl="2" indent="-171450" algn="l" defTabSz="711200">
            <a:lnSpc>
              <a:spcPct val="90000"/>
            </a:lnSpc>
            <a:spcBef>
              <a:spcPct val="0"/>
            </a:spcBef>
            <a:spcAft>
              <a:spcPct val="15000"/>
            </a:spcAft>
            <a:buChar char="•"/>
          </a:pPr>
          <a:r>
            <a:rPr lang="en-GB" sz="1600" kern="1200" dirty="0"/>
            <a:t>Settlement &amp; Legal certainty </a:t>
          </a:r>
        </a:p>
      </dsp:txBody>
      <dsp:txXfrm>
        <a:off x="0" y="203706"/>
        <a:ext cx="8624025" cy="1984500"/>
      </dsp:txXfrm>
    </dsp:sp>
    <dsp:sp modelId="{91B1E690-355E-4F23-8429-809F06762E5D}">
      <dsp:nvSpPr>
        <dsp:cNvPr id="0" name=""/>
        <dsp:cNvSpPr/>
      </dsp:nvSpPr>
      <dsp:spPr>
        <a:xfrm>
          <a:off x="431201" y="39106"/>
          <a:ext cx="6036817" cy="29520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177" tIns="0" rIns="228177" bIns="0" numCol="1" spcCol="1270" anchor="ctr" anchorCtr="0">
          <a:noAutofit/>
        </a:bodyPr>
        <a:lstStyle/>
        <a:p>
          <a:pPr marL="0" lvl="0" indent="0" algn="l" defTabSz="711200">
            <a:lnSpc>
              <a:spcPct val="90000"/>
            </a:lnSpc>
            <a:spcBef>
              <a:spcPct val="0"/>
            </a:spcBef>
            <a:spcAft>
              <a:spcPct val="35000"/>
            </a:spcAft>
            <a:buNone/>
          </a:pPr>
          <a:r>
            <a:rPr lang="en-GB" sz="1600" kern="1200" dirty="0"/>
            <a:t>Regulation of payment infrastructure</a:t>
          </a:r>
        </a:p>
      </dsp:txBody>
      <dsp:txXfrm>
        <a:off x="445611" y="53516"/>
        <a:ext cx="6007997" cy="266380"/>
      </dsp:txXfrm>
    </dsp:sp>
    <dsp:sp modelId="{3545DA73-8C73-4BBA-9BC7-99D50787EF2D}">
      <dsp:nvSpPr>
        <dsp:cNvPr id="0" name=""/>
        <dsp:cNvSpPr/>
      </dsp:nvSpPr>
      <dsp:spPr>
        <a:xfrm>
          <a:off x="0" y="2372807"/>
          <a:ext cx="8624025" cy="20160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669320" tIns="208280" rIns="669320"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Rules based or Hybrid (e.g. Payment service Directive)</a:t>
          </a:r>
        </a:p>
        <a:p>
          <a:pPr marL="171450" lvl="1" indent="-171450" algn="l" defTabSz="711200">
            <a:lnSpc>
              <a:spcPct val="90000"/>
            </a:lnSpc>
            <a:spcBef>
              <a:spcPct val="0"/>
            </a:spcBef>
            <a:spcAft>
              <a:spcPct val="15000"/>
            </a:spcAft>
            <a:buChar char="•"/>
          </a:pPr>
          <a:r>
            <a:rPr lang="en-GB" sz="1600" kern="1200" dirty="0"/>
            <a:t>Focus is on consumer protection</a:t>
          </a:r>
        </a:p>
        <a:p>
          <a:pPr marL="171450" lvl="1" indent="-171450" algn="l" defTabSz="711200">
            <a:lnSpc>
              <a:spcPct val="90000"/>
            </a:lnSpc>
            <a:spcBef>
              <a:spcPct val="0"/>
            </a:spcBef>
            <a:spcAft>
              <a:spcPct val="15000"/>
            </a:spcAft>
            <a:buChar char="•"/>
          </a:pPr>
          <a:r>
            <a:rPr lang="en-GB" sz="1600" kern="1200" dirty="0"/>
            <a:t>AML / CTF &amp; Conduct requirements for payment services providers</a:t>
          </a:r>
        </a:p>
        <a:p>
          <a:pPr marL="342900" lvl="2" indent="-171450" algn="l" defTabSz="711200">
            <a:lnSpc>
              <a:spcPct val="90000"/>
            </a:lnSpc>
            <a:spcBef>
              <a:spcPct val="0"/>
            </a:spcBef>
            <a:spcAft>
              <a:spcPct val="15000"/>
            </a:spcAft>
            <a:buChar char="•"/>
          </a:pPr>
          <a:r>
            <a:rPr lang="en-GB" sz="1600" kern="1200" dirty="0"/>
            <a:t>KYC / AML</a:t>
          </a:r>
        </a:p>
        <a:p>
          <a:pPr marL="342900" lvl="2" indent="-171450" algn="l" defTabSz="711200">
            <a:lnSpc>
              <a:spcPct val="90000"/>
            </a:lnSpc>
            <a:spcBef>
              <a:spcPct val="0"/>
            </a:spcBef>
            <a:spcAft>
              <a:spcPct val="15000"/>
            </a:spcAft>
            <a:buChar char="•"/>
          </a:pPr>
          <a:r>
            <a:rPr lang="en-GB" sz="1600" kern="1200" dirty="0"/>
            <a:t>Client disclosures</a:t>
          </a:r>
        </a:p>
        <a:p>
          <a:pPr marL="342900" lvl="2" indent="-171450" algn="l" defTabSz="711200">
            <a:lnSpc>
              <a:spcPct val="90000"/>
            </a:lnSpc>
            <a:spcBef>
              <a:spcPct val="0"/>
            </a:spcBef>
            <a:spcAft>
              <a:spcPct val="15000"/>
            </a:spcAft>
            <a:buChar char="•"/>
          </a:pPr>
          <a:r>
            <a:rPr lang="en-GB" sz="1600" kern="1200" dirty="0"/>
            <a:t>Consumer protection /  Treating customers fairly</a:t>
          </a:r>
        </a:p>
        <a:p>
          <a:pPr marL="342900" lvl="2" indent="-171450" algn="l" defTabSz="711200">
            <a:lnSpc>
              <a:spcPct val="90000"/>
            </a:lnSpc>
            <a:spcBef>
              <a:spcPct val="0"/>
            </a:spcBef>
            <a:spcAft>
              <a:spcPct val="15000"/>
            </a:spcAft>
            <a:buChar char="•"/>
          </a:pPr>
          <a:r>
            <a:rPr lang="en-GB" sz="1600" kern="1200" dirty="0"/>
            <a:t>Open access to customer data</a:t>
          </a:r>
        </a:p>
      </dsp:txBody>
      <dsp:txXfrm>
        <a:off x="0" y="2372807"/>
        <a:ext cx="8624025" cy="2016000"/>
      </dsp:txXfrm>
    </dsp:sp>
    <dsp:sp modelId="{5B48F7DC-B0AF-4CB2-B8CB-12E6A42D9A90}">
      <dsp:nvSpPr>
        <dsp:cNvPr id="0" name=""/>
        <dsp:cNvSpPr/>
      </dsp:nvSpPr>
      <dsp:spPr>
        <a:xfrm>
          <a:off x="431201" y="2225207"/>
          <a:ext cx="6036817" cy="295200"/>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177" tIns="0" rIns="228177" bIns="0" numCol="1" spcCol="1270" anchor="ctr" anchorCtr="0">
          <a:noAutofit/>
        </a:bodyPr>
        <a:lstStyle/>
        <a:p>
          <a:pPr marL="0" lvl="0" indent="0" algn="l" defTabSz="711200">
            <a:lnSpc>
              <a:spcPct val="90000"/>
            </a:lnSpc>
            <a:spcBef>
              <a:spcPct val="0"/>
            </a:spcBef>
            <a:spcAft>
              <a:spcPct val="35000"/>
            </a:spcAft>
            <a:buNone/>
          </a:pPr>
          <a:r>
            <a:rPr lang="en-GB" sz="1600" kern="1200" dirty="0"/>
            <a:t>Regulation of payment service</a:t>
          </a:r>
        </a:p>
      </dsp:txBody>
      <dsp:txXfrm>
        <a:off x="445611" y="2239617"/>
        <a:ext cx="6007997" cy="2663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89BA72-4ED6-4A97-A25F-BEA292DA6F0F}">
      <dsp:nvSpPr>
        <dsp:cNvPr id="0" name=""/>
        <dsp:cNvSpPr/>
      </dsp:nvSpPr>
      <dsp:spPr>
        <a:xfrm>
          <a:off x="2867" y="1192812"/>
          <a:ext cx="2795438" cy="859287"/>
        </a:xfrm>
        <a:prstGeom prst="rect">
          <a:avLst/>
        </a:prstGeom>
        <a:solidFill>
          <a:srgbClr val="2D13EB"/>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t>Use of digital assets in public blockchain</a:t>
          </a:r>
        </a:p>
      </dsp:txBody>
      <dsp:txXfrm>
        <a:off x="2867" y="1192812"/>
        <a:ext cx="2795438" cy="859287"/>
      </dsp:txXfrm>
    </dsp:sp>
    <dsp:sp modelId="{6B951BFA-D5CE-4817-AE9E-9D6C866D6D14}">
      <dsp:nvSpPr>
        <dsp:cNvPr id="0" name=""/>
        <dsp:cNvSpPr/>
      </dsp:nvSpPr>
      <dsp:spPr>
        <a:xfrm>
          <a:off x="2867" y="2052099"/>
          <a:ext cx="2795438" cy="1507005"/>
        </a:xfrm>
        <a:prstGeom prst="rect">
          <a:avLst/>
        </a:prstGeom>
        <a:solidFill>
          <a:schemeClr val="accent4">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a:t>e.g. BTC, USDC etc.</a:t>
          </a:r>
        </a:p>
        <a:p>
          <a:pPr marL="171450" lvl="1" indent="-171450" algn="l" defTabSz="800100">
            <a:lnSpc>
              <a:spcPct val="90000"/>
            </a:lnSpc>
            <a:spcBef>
              <a:spcPct val="0"/>
            </a:spcBef>
            <a:spcAft>
              <a:spcPct val="15000"/>
            </a:spcAft>
            <a:buChar char="•"/>
          </a:pPr>
          <a:r>
            <a:rPr lang="en-GB" sz="1800" kern="1200" dirty="0"/>
            <a:t>No harmonised regulatory environment</a:t>
          </a:r>
        </a:p>
        <a:p>
          <a:pPr marL="171450" lvl="1" indent="-171450" algn="l" defTabSz="800100">
            <a:lnSpc>
              <a:spcPct val="90000"/>
            </a:lnSpc>
            <a:spcBef>
              <a:spcPct val="0"/>
            </a:spcBef>
            <a:spcAft>
              <a:spcPct val="15000"/>
            </a:spcAft>
            <a:buChar char="•"/>
          </a:pPr>
          <a:r>
            <a:rPr lang="en-GB" sz="1800" kern="1200" dirty="0"/>
            <a:t>Proposals limited to providers</a:t>
          </a:r>
        </a:p>
      </dsp:txBody>
      <dsp:txXfrm>
        <a:off x="2867" y="2052099"/>
        <a:ext cx="2795438" cy="1507005"/>
      </dsp:txXfrm>
    </dsp:sp>
    <dsp:sp modelId="{2ABC88EF-CC98-4D80-BB9C-A8572B342742}">
      <dsp:nvSpPr>
        <dsp:cNvPr id="0" name=""/>
        <dsp:cNvSpPr/>
      </dsp:nvSpPr>
      <dsp:spPr>
        <a:xfrm>
          <a:off x="3189666" y="1192812"/>
          <a:ext cx="2795438" cy="859287"/>
        </a:xfrm>
        <a:prstGeom prst="rect">
          <a:avLst/>
        </a:prstGeom>
        <a:solidFill>
          <a:srgbClr val="2D13EB"/>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t>Use of public blockchain and settlement assets to transmit fiat currency</a:t>
          </a:r>
        </a:p>
      </dsp:txBody>
      <dsp:txXfrm>
        <a:off x="3189666" y="1192812"/>
        <a:ext cx="2795438" cy="859287"/>
      </dsp:txXfrm>
    </dsp:sp>
    <dsp:sp modelId="{E734BF71-212E-4AB0-A8B5-16542605594C}">
      <dsp:nvSpPr>
        <dsp:cNvPr id="0" name=""/>
        <dsp:cNvSpPr/>
      </dsp:nvSpPr>
      <dsp:spPr>
        <a:xfrm>
          <a:off x="3189666" y="2052099"/>
          <a:ext cx="2795438" cy="1507005"/>
        </a:xfrm>
        <a:prstGeom prst="rect">
          <a:avLst/>
        </a:prstGeom>
        <a:solidFill>
          <a:schemeClr val="accent4">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a:t>e.g. Stellar Lumens</a:t>
          </a:r>
        </a:p>
        <a:p>
          <a:pPr marL="171450" lvl="1" indent="-171450" algn="l" defTabSz="800100">
            <a:lnSpc>
              <a:spcPct val="90000"/>
            </a:lnSpc>
            <a:spcBef>
              <a:spcPct val="0"/>
            </a:spcBef>
            <a:spcAft>
              <a:spcPct val="15000"/>
            </a:spcAft>
            <a:buChar char="•"/>
          </a:pPr>
          <a:r>
            <a:rPr lang="en-GB" sz="1800" kern="1200" dirty="0"/>
            <a:t>No harmonised regulatory environment</a:t>
          </a:r>
        </a:p>
        <a:p>
          <a:pPr marL="171450" lvl="1" indent="-171450" algn="l" defTabSz="800100">
            <a:lnSpc>
              <a:spcPct val="90000"/>
            </a:lnSpc>
            <a:spcBef>
              <a:spcPct val="0"/>
            </a:spcBef>
            <a:spcAft>
              <a:spcPct val="15000"/>
            </a:spcAft>
            <a:buChar char="•"/>
          </a:pPr>
          <a:r>
            <a:rPr lang="en-GB" sz="1800" kern="1200" dirty="0"/>
            <a:t>End service maybe regulated</a:t>
          </a:r>
        </a:p>
      </dsp:txBody>
      <dsp:txXfrm>
        <a:off x="3189666" y="2052099"/>
        <a:ext cx="2795438" cy="1507005"/>
      </dsp:txXfrm>
    </dsp:sp>
    <dsp:sp modelId="{664D27B2-A857-49B1-9ACA-058DD011FDE9}">
      <dsp:nvSpPr>
        <dsp:cNvPr id="0" name=""/>
        <dsp:cNvSpPr/>
      </dsp:nvSpPr>
      <dsp:spPr>
        <a:xfrm>
          <a:off x="6376465" y="1192812"/>
          <a:ext cx="2795438" cy="859287"/>
        </a:xfrm>
        <a:prstGeom prst="rect">
          <a:avLst/>
        </a:prstGeom>
        <a:solidFill>
          <a:srgbClr val="2D13EB"/>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kern="1200" dirty="0"/>
            <a:t>Use of private platform and internalised settlement </a:t>
          </a:r>
        </a:p>
      </dsp:txBody>
      <dsp:txXfrm>
        <a:off x="6376465" y="1192812"/>
        <a:ext cx="2795438" cy="859287"/>
      </dsp:txXfrm>
    </dsp:sp>
    <dsp:sp modelId="{477FE476-C1B1-4FC3-AE09-91923F6905D8}">
      <dsp:nvSpPr>
        <dsp:cNvPr id="0" name=""/>
        <dsp:cNvSpPr/>
      </dsp:nvSpPr>
      <dsp:spPr>
        <a:xfrm>
          <a:off x="6376465" y="2052099"/>
          <a:ext cx="2795438" cy="1507005"/>
        </a:xfrm>
        <a:prstGeom prst="rect">
          <a:avLst/>
        </a:prstGeom>
        <a:solidFill>
          <a:schemeClr val="accent4">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err="1"/>
            <a:t>e.g.JPM</a:t>
          </a:r>
          <a:r>
            <a:rPr lang="en-GB" sz="1800" kern="1200" dirty="0"/>
            <a:t> Coin</a:t>
          </a:r>
        </a:p>
        <a:p>
          <a:pPr marL="171450" lvl="1" indent="-171450" algn="l" defTabSz="800100">
            <a:lnSpc>
              <a:spcPct val="90000"/>
            </a:lnSpc>
            <a:spcBef>
              <a:spcPct val="0"/>
            </a:spcBef>
            <a:spcAft>
              <a:spcPct val="15000"/>
            </a:spcAft>
            <a:buChar char="•"/>
          </a:pPr>
          <a:r>
            <a:rPr lang="en-GB" sz="1800" kern="1200" dirty="0"/>
            <a:t>Financial services incumbents regulated</a:t>
          </a:r>
        </a:p>
        <a:p>
          <a:pPr marL="171450" lvl="1" indent="-171450" algn="l" defTabSz="800100">
            <a:lnSpc>
              <a:spcPct val="90000"/>
            </a:lnSpc>
            <a:spcBef>
              <a:spcPct val="0"/>
            </a:spcBef>
            <a:spcAft>
              <a:spcPct val="15000"/>
            </a:spcAft>
            <a:buChar char="•"/>
          </a:pPr>
          <a:r>
            <a:rPr lang="en-GB" sz="1800" kern="1200" dirty="0"/>
            <a:t>Technology not regulated</a:t>
          </a:r>
        </a:p>
      </dsp:txBody>
      <dsp:txXfrm>
        <a:off x="6376465" y="2052099"/>
        <a:ext cx="2795438" cy="15070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1EBDCE-393A-4F72-9B45-B7DF7D9C9D6A}">
      <dsp:nvSpPr>
        <dsp:cNvPr id="0" name=""/>
        <dsp:cNvSpPr/>
      </dsp:nvSpPr>
      <dsp:spPr>
        <a:xfrm>
          <a:off x="0" y="40598"/>
          <a:ext cx="8969306" cy="1274130"/>
        </a:xfrm>
        <a:prstGeom prst="roundRect">
          <a:avLst/>
        </a:prstGeom>
        <a:solidFill>
          <a:srgbClr val="C320D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dirty="0"/>
            <a:t>Should technology providers be regulated in the normal way?</a:t>
          </a:r>
        </a:p>
      </dsp:txBody>
      <dsp:txXfrm>
        <a:off x="62198" y="102796"/>
        <a:ext cx="8844910" cy="1149734"/>
      </dsp:txXfrm>
    </dsp:sp>
    <dsp:sp modelId="{DBA4FF87-FB0A-475C-A82D-06E4FF91C2CD}">
      <dsp:nvSpPr>
        <dsp:cNvPr id="0" name=""/>
        <dsp:cNvSpPr/>
      </dsp:nvSpPr>
      <dsp:spPr>
        <a:xfrm>
          <a:off x="0" y="1409768"/>
          <a:ext cx="8969306" cy="1274130"/>
        </a:xfrm>
        <a:prstGeom prst="roundRect">
          <a:avLst/>
        </a:prstGeom>
        <a:solidFill>
          <a:srgbClr val="C320D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dirty="0"/>
            <a:t>Are the existing proposals to manage tech dependency adequate?</a:t>
          </a:r>
        </a:p>
      </dsp:txBody>
      <dsp:txXfrm>
        <a:off x="62198" y="1471966"/>
        <a:ext cx="8844910" cy="1149734"/>
      </dsp:txXfrm>
    </dsp:sp>
    <dsp:sp modelId="{D2B882E9-B6A4-43DB-947B-457C47A9921C}">
      <dsp:nvSpPr>
        <dsp:cNvPr id="0" name=""/>
        <dsp:cNvSpPr/>
      </dsp:nvSpPr>
      <dsp:spPr>
        <a:xfrm>
          <a:off x="0" y="2778938"/>
          <a:ext cx="8969306" cy="1274130"/>
        </a:xfrm>
        <a:prstGeom prst="roundRect">
          <a:avLst/>
        </a:prstGeom>
        <a:solidFill>
          <a:srgbClr val="C320D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dirty="0"/>
            <a:t>How to deal with decentralisation?</a:t>
          </a:r>
        </a:p>
      </dsp:txBody>
      <dsp:txXfrm>
        <a:off x="62198" y="2841136"/>
        <a:ext cx="8844910" cy="11497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4E8738-E34D-4D2A-92CC-A7F7B8530AB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6FB86E4A-861C-4D9D-93B1-F22D2241272F}"/>
              </a:ext>
            </a:extLst>
          </p:cNvPr>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801E55AE-A22C-4CBA-ADC3-52BB9ADD83ED}" type="datetimeFigureOut">
              <a:rPr lang="en-GB" smtClean="0"/>
              <a:t>10/09/2023</a:t>
            </a:fld>
            <a:endParaRPr lang="en-GB" dirty="0"/>
          </a:p>
        </p:txBody>
      </p:sp>
      <p:sp>
        <p:nvSpPr>
          <p:cNvPr id="4" name="Footer Placeholder 3">
            <a:extLst>
              <a:ext uri="{FF2B5EF4-FFF2-40B4-BE49-F238E27FC236}">
                <a16:creationId xmlns:a16="http://schemas.microsoft.com/office/drawing/2014/main" id="{8604D523-EB87-46D4-8A30-1E7460B7C9BC}"/>
              </a:ext>
            </a:extLst>
          </p:cNvPr>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0C739369-10A0-4FF4-8E48-D8DCF7CFB8F7}"/>
              </a:ext>
            </a:extLst>
          </p:cNvPr>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38907B70-0399-4EEB-995F-997631CE79A0}" type="slidenum">
              <a:rPr lang="en-GB" smtClean="0"/>
              <a:t>‹#›</a:t>
            </a:fld>
            <a:endParaRPr lang="en-GB" dirty="0"/>
          </a:p>
        </p:txBody>
      </p:sp>
    </p:spTree>
    <p:extLst>
      <p:ext uri="{BB962C8B-B14F-4D97-AF65-F5344CB8AC3E}">
        <p14:creationId xmlns:p14="http://schemas.microsoft.com/office/powerpoint/2010/main" val="2116956853"/>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0F3D1DE9-37AB-4619-8842-4C546491005A}" type="datetimeFigureOut">
              <a:rPr lang="en-GB" smtClean="0"/>
              <a:pPr/>
              <a:t>10/09/2023</a:t>
            </a:fld>
            <a:endParaRPr lang="en-GB" dirty="0"/>
          </a:p>
        </p:txBody>
      </p:sp>
      <p:sp>
        <p:nvSpPr>
          <p:cNvPr id="4" name="Slide Image Placeholder 3"/>
          <p:cNvSpPr>
            <a:spLocks noGrp="1" noRot="1" noChangeAspect="1"/>
          </p:cNvSpPr>
          <p:nvPr>
            <p:ph type="sldImg" idx="2"/>
          </p:nvPr>
        </p:nvSpPr>
        <p:spPr>
          <a:xfrm>
            <a:off x="1030288" y="1243013"/>
            <a:ext cx="4745037"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A0D8AF67-B363-4F6A-90B8-630E876DAB27}" type="slidenum">
              <a:rPr lang="en-GB" smtClean="0"/>
              <a:pPr/>
              <a:t>‹#›</a:t>
            </a:fld>
            <a:endParaRPr lang="en-GB" dirty="0"/>
          </a:p>
        </p:txBody>
      </p:sp>
    </p:spTree>
    <p:extLst>
      <p:ext uri="{BB962C8B-B14F-4D97-AF65-F5344CB8AC3E}">
        <p14:creationId xmlns:p14="http://schemas.microsoft.com/office/powerpoint/2010/main" val="1357799237"/>
      </p:ext>
    </p:extLst>
  </p:cSld>
  <p:clrMap bg1="lt1" tx1="dk1" bg2="lt2" tx2="dk2" accent1="accent1" accent2="accent2" accent3="accent3" accent4="accent4" accent5="accent5" accent6="accent6" hlink="hlink" folHlink="folHlink"/>
  <p:notesStyle>
    <a:lvl1pPr marL="0" algn="l" defTabSz="1042873" rtl="0" eaLnBrk="1" latinLnBrk="0" hangingPunct="1">
      <a:defRPr sz="1369" kern="1200">
        <a:solidFill>
          <a:schemeClr val="tx1"/>
        </a:solidFill>
        <a:latin typeface="+mn-lt"/>
        <a:ea typeface="+mn-ea"/>
        <a:cs typeface="+mn-cs"/>
      </a:defRPr>
    </a:lvl1pPr>
    <a:lvl2pPr marL="521437" algn="l" defTabSz="1042873" rtl="0" eaLnBrk="1" latinLnBrk="0" hangingPunct="1">
      <a:defRPr sz="1369" kern="1200">
        <a:solidFill>
          <a:schemeClr val="tx1"/>
        </a:solidFill>
        <a:latin typeface="+mn-lt"/>
        <a:ea typeface="+mn-ea"/>
        <a:cs typeface="+mn-cs"/>
      </a:defRPr>
    </a:lvl2pPr>
    <a:lvl3pPr marL="1042873" algn="l" defTabSz="1042873" rtl="0" eaLnBrk="1" latinLnBrk="0" hangingPunct="1">
      <a:defRPr sz="1369" kern="1200">
        <a:solidFill>
          <a:schemeClr val="tx1"/>
        </a:solidFill>
        <a:latin typeface="+mn-lt"/>
        <a:ea typeface="+mn-ea"/>
        <a:cs typeface="+mn-cs"/>
      </a:defRPr>
    </a:lvl3pPr>
    <a:lvl4pPr marL="1564310" algn="l" defTabSz="1042873" rtl="0" eaLnBrk="1" latinLnBrk="0" hangingPunct="1">
      <a:defRPr sz="1369" kern="1200">
        <a:solidFill>
          <a:schemeClr val="tx1"/>
        </a:solidFill>
        <a:latin typeface="+mn-lt"/>
        <a:ea typeface="+mn-ea"/>
        <a:cs typeface="+mn-cs"/>
      </a:defRPr>
    </a:lvl4pPr>
    <a:lvl5pPr marL="2085746" algn="l" defTabSz="1042873" rtl="0" eaLnBrk="1" latinLnBrk="0" hangingPunct="1">
      <a:defRPr sz="1369" kern="1200">
        <a:solidFill>
          <a:schemeClr val="tx1"/>
        </a:solidFill>
        <a:latin typeface="+mn-lt"/>
        <a:ea typeface="+mn-ea"/>
        <a:cs typeface="+mn-cs"/>
      </a:defRPr>
    </a:lvl5pPr>
    <a:lvl6pPr marL="2607183" algn="l" defTabSz="1042873" rtl="0" eaLnBrk="1" latinLnBrk="0" hangingPunct="1">
      <a:defRPr sz="1369" kern="1200">
        <a:solidFill>
          <a:schemeClr val="tx1"/>
        </a:solidFill>
        <a:latin typeface="+mn-lt"/>
        <a:ea typeface="+mn-ea"/>
        <a:cs typeface="+mn-cs"/>
      </a:defRPr>
    </a:lvl6pPr>
    <a:lvl7pPr marL="3128620" algn="l" defTabSz="1042873" rtl="0" eaLnBrk="1" latinLnBrk="0" hangingPunct="1">
      <a:defRPr sz="1369" kern="1200">
        <a:solidFill>
          <a:schemeClr val="tx1"/>
        </a:solidFill>
        <a:latin typeface="+mn-lt"/>
        <a:ea typeface="+mn-ea"/>
        <a:cs typeface="+mn-cs"/>
      </a:defRPr>
    </a:lvl7pPr>
    <a:lvl8pPr marL="3650056" algn="l" defTabSz="1042873" rtl="0" eaLnBrk="1" latinLnBrk="0" hangingPunct="1">
      <a:defRPr sz="1369" kern="1200">
        <a:solidFill>
          <a:schemeClr val="tx1"/>
        </a:solidFill>
        <a:latin typeface="+mn-lt"/>
        <a:ea typeface="+mn-ea"/>
        <a:cs typeface="+mn-cs"/>
      </a:defRPr>
    </a:lvl8pPr>
    <a:lvl9pPr marL="4171493" algn="l" defTabSz="1042873" rtl="0" eaLnBrk="1" latinLnBrk="0" hangingPunct="1">
      <a:defRPr sz="1369"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0D8AF67-B363-4F6A-90B8-630E876DAB27}" type="slidenum">
              <a:rPr lang="en-GB" smtClean="0"/>
              <a:pPr/>
              <a:t>1</a:t>
            </a:fld>
            <a:endParaRPr lang="en-GB" dirty="0"/>
          </a:p>
        </p:txBody>
      </p:sp>
    </p:spTree>
    <p:extLst>
      <p:ext uri="{BB962C8B-B14F-4D97-AF65-F5344CB8AC3E}">
        <p14:creationId xmlns:p14="http://schemas.microsoft.com/office/powerpoint/2010/main" val="1197935733"/>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1042873" rtl="0" eaLnBrk="1" fontAlgn="auto" latinLnBrk="0" hangingPunct="1">
              <a:lnSpc>
                <a:spcPct val="100000"/>
              </a:lnSpc>
              <a:spcBef>
                <a:spcPts val="0"/>
              </a:spcBef>
              <a:spcAft>
                <a:spcPts val="0"/>
              </a:spcAft>
              <a:buClrTx/>
              <a:buSzTx/>
              <a:buFontTx/>
              <a:buNone/>
              <a:tabLst/>
              <a:defRPr/>
            </a:pPr>
            <a:fld id="{A0D8AF67-B363-4F6A-90B8-630E876DAB2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42873"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4878327"/>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A0D8AF67-B363-4F6A-90B8-630E876DAB27}" type="slidenum">
              <a:rPr lang="en-GB" smtClean="0"/>
              <a:pPr/>
              <a:t>7</a:t>
            </a:fld>
            <a:endParaRPr lang="en-GB" dirty="0"/>
          </a:p>
        </p:txBody>
      </p:sp>
    </p:spTree>
    <p:extLst>
      <p:ext uri="{BB962C8B-B14F-4D97-AF65-F5344CB8AC3E}">
        <p14:creationId xmlns:p14="http://schemas.microsoft.com/office/powerpoint/2010/main" val="2819507867"/>
      </p:ext>
    </p:extLst>
  </p:cSld>
  <p:clrMapOvr>
    <a:masterClrMapping/>
  </p:clrMapOvr>
</p:notes>
</file>

<file path=ppt/slideLayouts/_rels/slideLayout1.xml.rels>&#65279;<?xml version="1.0" encoding="utf-8" standalone="yes"?>
<Relationships xmlns="http://schemas.openxmlformats.org/package/2006/relationships">
  <Relationship Id="rId3" Type="http://schemas.openxmlformats.org/officeDocument/2006/relationships/image" Target="../media/image2.png" />
  <Relationship Id="rId2" Type="http://schemas.openxmlformats.org/officeDocument/2006/relationships/image" Target="../media/image1.jp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8.xml.rels>&#65279;<?xml version="1.0" encoding="utf-8" standalone="yes"?>
<Relationships xmlns="http://schemas.openxmlformats.org/package/2006/relationships">
  <Relationship Id="rId2" Type="http://schemas.openxmlformats.org/officeDocument/2006/relationships/image" Target="../media/image3.emf" />
  <Relationship Id="rId1" Type="http://schemas.openxmlformats.org/officeDocument/2006/relationships/slideMaster" Target="../slideMasters/slideMaster1.xml" />
</Relationships>
</file>

<file path=ppt/slideLayouts/_rels/slideLayout49.xml.rels>&#65279;<?xml version="1.0" encoding="utf-8" standalone="yes"?>
<Relationships xmlns="http://schemas.openxmlformats.org/package/2006/relationships">
  <Relationship Id="rId3" Type="http://schemas.openxmlformats.org/officeDocument/2006/relationships/image" Target="../media/image2.png" />
  <Relationship Id="rId2" Type="http://schemas.openxmlformats.org/officeDocument/2006/relationships/image" Target="../media/image4.jpg" />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16="http://schemas.microsoft.com/office/drawing/2014/main" xmlns:adec="http://schemas.microsoft.com/office/drawing/2017/decorative" xmlns:p14="http://schemas.microsoft.com/office/powerpoint/2010/main"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1" descr="A colorful explosion of powder&#10;&#10;Description automatically generated">
            <a:extLst>
              <a:ext uri="{FF2B5EF4-FFF2-40B4-BE49-F238E27FC236}">
                <a16:creationId xmlns:a16="http://schemas.microsoft.com/office/drawing/2014/main" id="{76B978A2-A72E-55C2-D06F-C507BA5C88D8}"/>
              </a:ext>
            </a:extLst>
          </p:cNvPr>
          <p:cNvPicPr>
            <a:picLocks noChangeAspect="1"/>
          </p:cNvPicPr>
          <p:nvPr userDrawn="1"/>
        </p:nvPicPr>
        <p:blipFill>
          <a:blip r:embed="rId2"/>
          <a:stretch>
            <a:fillRect/>
          </a:stretch>
        </p:blipFill>
        <p:spPr>
          <a:xfrm>
            <a:off x="0" y="519"/>
            <a:ext cx="10691813" cy="7558636"/>
          </a:xfrm>
          <a:prstGeom prst="rect">
            <a:avLst/>
          </a:prstGeom>
        </p:spPr>
      </p:pic>
      <p:pic>
        <p:nvPicPr>
          <p:cNvPr id="7" name="Clifford Chance White Logo" descr="A picture containing text, first-aid kit, gauge, device&#10;&#10;Description automatically generated">
            <a:extLst>
              <a:ext uri="{FF2B5EF4-FFF2-40B4-BE49-F238E27FC236}">
                <a16:creationId xmlns:a16="http://schemas.microsoft.com/office/drawing/2014/main" id="{98422589-8F1E-472E-AB33-7FFBFB31F66F}"/>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485282" y="476251"/>
            <a:ext cx="2389637" cy="600457"/>
          </a:xfrm>
          <a:prstGeom prst="rect">
            <a:avLst/>
          </a:prstGeom>
        </p:spPr>
      </p:pic>
      <p:sp>
        <p:nvSpPr>
          <p:cNvPr id="10" name="PresentationTitle"/>
          <p:cNvSpPr>
            <a:spLocks noGrp="1"/>
          </p:cNvSpPr>
          <p:nvPr>
            <p:ph type="ctrTitle" hasCustomPrompt="1"/>
          </p:nvPr>
        </p:nvSpPr>
        <p:spPr>
          <a:xfrm>
            <a:off x="500929" y="6370147"/>
            <a:ext cx="9091454" cy="197796"/>
          </a:xfrm>
        </p:spPr>
        <p:txBody>
          <a:bodyPr anchor="t">
            <a:noAutofit/>
          </a:bodyPr>
          <a:lstStyle>
            <a:lvl1pPr algn="l">
              <a:lnSpc>
                <a:spcPct val="95000"/>
              </a:lnSpc>
              <a:defRPr sz="1500" b="0">
                <a:solidFill>
                  <a:schemeClr val="bg1"/>
                </a:solidFill>
                <a:latin typeface="+mj-lt"/>
              </a:defRPr>
            </a:lvl1pPr>
          </a:lstStyle>
          <a:p>
            <a:r>
              <a:rPr lang="en-US"/>
              <a:t>Proposal for laser digital</a:t>
            </a:r>
            <a:endParaRPr lang="en-GB" dirty="0"/>
          </a:p>
        </p:txBody>
      </p:sp>
      <p:sp>
        <p:nvSpPr>
          <p:cNvPr id="14" name="Presentation Sub Title"/>
          <p:cNvSpPr>
            <a:spLocks noGrp="1"/>
          </p:cNvSpPr>
          <p:nvPr>
            <p:ph type="body" sz="quarter" idx="13" hasCustomPrompt="1"/>
          </p:nvPr>
        </p:nvSpPr>
        <p:spPr>
          <a:xfrm>
            <a:off x="500929" y="6586200"/>
            <a:ext cx="9087644" cy="438582"/>
          </a:xfrm>
        </p:spPr>
        <p:txBody>
          <a:bodyPr>
            <a:spAutoFit/>
          </a:bodyPr>
          <a:lstStyle>
            <a:lvl1pPr algn="l" defTabSz="755957" rtl="0" eaLnBrk="1" latinLnBrk="0" hangingPunct="1">
              <a:lnSpc>
                <a:spcPct val="95000"/>
              </a:lnSpc>
              <a:spcBef>
                <a:spcPct val="0"/>
              </a:spcBef>
              <a:spcAft>
                <a:spcPts val="0"/>
              </a:spcAft>
              <a:buNone/>
              <a:defRPr lang="en-US" sz="1500" b="0" kern="1200" cap="all" baseline="0" dirty="0" smtClean="0">
                <a:solidFill>
                  <a:schemeClr val="bg1"/>
                </a:solidFill>
                <a:latin typeface="+mn-lt"/>
                <a:ea typeface="+mj-ea"/>
                <a:cs typeface="+mj-cs"/>
              </a:defRPr>
            </a:lvl1pPr>
          </a:lstStyle>
          <a:p>
            <a:pPr lvl="0"/>
            <a:r>
              <a:rPr lang="en-US" dirty="0"/>
              <a:t>Pitch subtitle runs here and should</a:t>
            </a:r>
            <a:br>
              <a:rPr lang="en-US" dirty="0"/>
            </a:br>
            <a:r>
              <a:rPr lang="en-US" dirty="0"/>
              <a:t>Be split across two lines if possible</a:t>
            </a:r>
          </a:p>
        </p:txBody>
      </p:sp>
    </p:spTree>
    <p:extLst>
      <p:ext uri="{BB962C8B-B14F-4D97-AF65-F5344CB8AC3E}">
        <p14:creationId xmlns:p14="http://schemas.microsoft.com/office/powerpoint/2010/main" val="1386187036"/>
      </p:ext>
    </p:extLst>
  </p:cSld>
  <p:clrMapOvr>
    <a:masterClrMapping/>
  </p:clrMapOvr>
</p:sldLayout>
</file>

<file path=ppt/slideLayouts/slideLayout10.xml><?xml version="1.0" encoding="utf-8"?>
<p:sldLayout xmlns:a16="http://schemas.microsoft.com/office/drawing/2014/main" xmlns:adec="http://schemas.microsoft.com/office/drawing/2017/decorative"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ntroduction – circles with five boxes">
    <p:spTree>
      <p:nvGrpSpPr>
        <p:cNvPr id="1" name=""/>
        <p:cNvGrpSpPr/>
        <p:nvPr/>
      </p:nvGrpSpPr>
      <p:grpSpPr>
        <a:xfrm>
          <a:off x="0" y="0"/>
          <a:ext cx="0" cy="0"/>
          <a:chOff x="0" y="0"/>
          <a:chExt cx="0" cy="0"/>
        </a:xfrm>
      </p:grpSpPr>
      <p:grpSp>
        <p:nvGrpSpPr>
          <p:cNvPr id="2" name="5 Points Graphics">
            <a:extLst>
              <a:ext uri="{FF2B5EF4-FFF2-40B4-BE49-F238E27FC236}">
                <a16:creationId xmlns:a16="http://schemas.microsoft.com/office/drawing/2014/main" id="{E5E4CFCA-7B06-43D4-9157-AE4ED3693984}"/>
              </a:ext>
              <a:ext uri="{C183D7F6-B498-43B3-948B-1728B52AA6E4}">
                <adec:decorative xmlns:adec="http://schemas.microsoft.com/office/drawing/2017/decorative" val="1"/>
              </a:ext>
            </a:extLst>
          </p:cNvPr>
          <p:cNvGrpSpPr/>
          <p:nvPr userDrawn="1"/>
        </p:nvGrpSpPr>
        <p:grpSpPr>
          <a:xfrm>
            <a:off x="3644459" y="2816688"/>
            <a:ext cx="3522853" cy="3350871"/>
            <a:chOff x="3644459" y="2816688"/>
            <a:chExt cx="3522853" cy="3350871"/>
          </a:xfrm>
        </p:grpSpPr>
        <p:sp>
          <p:nvSpPr>
            <p:cNvPr id="28" name="Freeform 5">
              <a:extLst>
                <a:ext uri="{FF2B5EF4-FFF2-40B4-BE49-F238E27FC236}">
                  <a16:creationId xmlns:a16="http://schemas.microsoft.com/office/drawing/2014/main" id="{5C608D63-1F43-466E-B95C-C427981603EF}"/>
                </a:ext>
              </a:extLst>
            </p:cNvPr>
            <p:cNvSpPr>
              <a:spLocks noEditPoints="1"/>
            </p:cNvSpPr>
            <p:nvPr userDrawn="1"/>
          </p:nvSpPr>
          <p:spPr bwMode="gray">
            <a:xfrm>
              <a:off x="4094941" y="5011398"/>
              <a:ext cx="1156161" cy="1156161"/>
            </a:xfrm>
            <a:custGeom>
              <a:avLst/>
              <a:gdLst>
                <a:gd name="T0" fmla="*/ 434 w 571"/>
                <a:gd name="T1" fmla="*/ 82 h 571"/>
                <a:gd name="T2" fmla="*/ 490 w 571"/>
                <a:gd name="T3" fmla="*/ 434 h 571"/>
                <a:gd name="T4" fmla="*/ 138 w 571"/>
                <a:gd name="T5" fmla="*/ 489 h 571"/>
                <a:gd name="T6" fmla="*/ 82 w 571"/>
                <a:gd name="T7" fmla="*/ 137 h 571"/>
                <a:gd name="T8" fmla="*/ 434 w 571"/>
                <a:gd name="T9" fmla="*/ 82 h 571"/>
                <a:gd name="T10" fmla="*/ 175 w 571"/>
                <a:gd name="T11" fmla="*/ 439 h 571"/>
                <a:gd name="T12" fmla="*/ 439 w 571"/>
                <a:gd name="T13" fmla="*/ 397 h 571"/>
                <a:gd name="T14" fmla="*/ 397 w 571"/>
                <a:gd name="T15" fmla="*/ 132 h 571"/>
                <a:gd name="T16" fmla="*/ 133 w 571"/>
                <a:gd name="T17" fmla="*/ 174 h 571"/>
                <a:gd name="T18" fmla="*/ 175 w 571"/>
                <a:gd name="T19" fmla="*/ 439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 h="571">
                  <a:moveTo>
                    <a:pt x="434" y="82"/>
                  </a:moveTo>
                  <a:cubicBezTo>
                    <a:pt x="546" y="163"/>
                    <a:pt x="571" y="321"/>
                    <a:pt x="490" y="434"/>
                  </a:cubicBezTo>
                  <a:cubicBezTo>
                    <a:pt x="408" y="546"/>
                    <a:pt x="250" y="571"/>
                    <a:pt x="138" y="489"/>
                  </a:cubicBezTo>
                  <a:cubicBezTo>
                    <a:pt x="25" y="408"/>
                    <a:pt x="0" y="250"/>
                    <a:pt x="82" y="137"/>
                  </a:cubicBezTo>
                  <a:cubicBezTo>
                    <a:pt x="164" y="25"/>
                    <a:pt x="322" y="0"/>
                    <a:pt x="434" y="82"/>
                  </a:cubicBezTo>
                  <a:close/>
                  <a:moveTo>
                    <a:pt x="175" y="439"/>
                  </a:moveTo>
                  <a:cubicBezTo>
                    <a:pt x="259" y="500"/>
                    <a:pt x="378" y="481"/>
                    <a:pt x="439" y="397"/>
                  </a:cubicBezTo>
                  <a:cubicBezTo>
                    <a:pt x="500" y="312"/>
                    <a:pt x="481" y="194"/>
                    <a:pt x="397" y="132"/>
                  </a:cubicBezTo>
                  <a:cubicBezTo>
                    <a:pt x="313" y="71"/>
                    <a:pt x="194" y="90"/>
                    <a:pt x="133" y="174"/>
                  </a:cubicBezTo>
                  <a:cubicBezTo>
                    <a:pt x="71" y="259"/>
                    <a:pt x="90" y="377"/>
                    <a:pt x="175" y="439"/>
                  </a:cubicBezTo>
                  <a:close/>
                </a:path>
              </a:pathLst>
            </a:custGeom>
            <a:solidFill>
              <a:schemeClr val="accent1">
                <a:lumMod val="60000"/>
                <a:lumOff val="40000"/>
              </a:schemeClr>
            </a:solidFill>
            <a:ln>
              <a:solidFill>
                <a:schemeClr val="accent1">
                  <a:lumMod val="60000"/>
                  <a:lumOff val="40000"/>
                </a:schemeClr>
              </a:solid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sp>
          <p:nvSpPr>
            <p:cNvPr id="29" name="Freeform 6">
              <a:extLst>
                <a:ext uri="{FF2B5EF4-FFF2-40B4-BE49-F238E27FC236}">
                  <a16:creationId xmlns:a16="http://schemas.microsoft.com/office/drawing/2014/main" id="{0E98FF77-B593-4C6B-9CD7-FFF86E9832C6}"/>
                </a:ext>
              </a:extLst>
            </p:cNvPr>
            <p:cNvSpPr>
              <a:spLocks/>
            </p:cNvSpPr>
            <p:nvPr userDrawn="1"/>
          </p:nvSpPr>
          <p:spPr bwMode="gray">
            <a:xfrm>
              <a:off x="4971493" y="5182003"/>
              <a:ext cx="643545" cy="277390"/>
            </a:xfrm>
            <a:custGeom>
              <a:avLst/>
              <a:gdLst>
                <a:gd name="T0" fmla="*/ 1 w 318"/>
                <a:gd name="T1" fmla="*/ 1 h 137"/>
                <a:gd name="T2" fmla="*/ 87 w 318"/>
                <a:gd name="T3" fmla="*/ 113 h 137"/>
                <a:gd name="T4" fmla="*/ 289 w 318"/>
                <a:gd name="T5" fmla="*/ 126 h 137"/>
                <a:gd name="T6" fmla="*/ 318 w 318"/>
                <a:gd name="T7" fmla="*/ 55 h 137"/>
                <a:gd name="T8" fmla="*/ 0 w 318"/>
                <a:gd name="T9" fmla="*/ 0 h 137"/>
                <a:gd name="T10" fmla="*/ 0 w 318"/>
                <a:gd name="T11" fmla="*/ 0 h 137"/>
                <a:gd name="T12" fmla="*/ 1 w 318"/>
                <a:gd name="T13" fmla="*/ 1 h 137"/>
              </a:gdLst>
              <a:ahLst/>
              <a:cxnLst>
                <a:cxn ang="0">
                  <a:pos x="T0" y="T1"/>
                </a:cxn>
                <a:cxn ang="0">
                  <a:pos x="T2" y="T3"/>
                </a:cxn>
                <a:cxn ang="0">
                  <a:pos x="T4" y="T5"/>
                </a:cxn>
                <a:cxn ang="0">
                  <a:pos x="T6" y="T7"/>
                </a:cxn>
                <a:cxn ang="0">
                  <a:pos x="T8" y="T9"/>
                </a:cxn>
                <a:cxn ang="0">
                  <a:pos x="T10" y="T11"/>
                </a:cxn>
                <a:cxn ang="0">
                  <a:pos x="T12" y="T13"/>
                </a:cxn>
              </a:cxnLst>
              <a:rect l="0" t="0" r="r" b="b"/>
              <a:pathLst>
                <a:path w="318" h="137">
                  <a:moveTo>
                    <a:pt x="1" y="1"/>
                  </a:moveTo>
                  <a:cubicBezTo>
                    <a:pt x="41" y="30"/>
                    <a:pt x="70" y="70"/>
                    <a:pt x="87" y="113"/>
                  </a:cubicBezTo>
                  <a:cubicBezTo>
                    <a:pt x="153" y="134"/>
                    <a:pt x="223" y="137"/>
                    <a:pt x="289" y="126"/>
                  </a:cubicBezTo>
                  <a:cubicBezTo>
                    <a:pt x="296" y="100"/>
                    <a:pt x="306" y="77"/>
                    <a:pt x="318" y="55"/>
                  </a:cubicBezTo>
                  <a:cubicBezTo>
                    <a:pt x="213" y="86"/>
                    <a:pt x="96" y="69"/>
                    <a:pt x="0" y="0"/>
                  </a:cubicBezTo>
                  <a:cubicBezTo>
                    <a:pt x="0" y="0"/>
                    <a:pt x="0" y="0"/>
                    <a:pt x="0" y="0"/>
                  </a:cubicBezTo>
                  <a:cubicBezTo>
                    <a:pt x="0" y="0"/>
                    <a:pt x="1" y="1"/>
                    <a:pt x="1" y="1"/>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sp>
          <p:nvSpPr>
            <p:cNvPr id="30" name="Freeform 7">
              <a:extLst>
                <a:ext uri="{FF2B5EF4-FFF2-40B4-BE49-F238E27FC236}">
                  <a16:creationId xmlns:a16="http://schemas.microsoft.com/office/drawing/2014/main" id="{C52E17D8-C9FC-420B-9D45-715DFBABC16E}"/>
                </a:ext>
              </a:extLst>
            </p:cNvPr>
            <p:cNvSpPr>
              <a:spLocks noEditPoints="1"/>
            </p:cNvSpPr>
            <p:nvPr userDrawn="1"/>
          </p:nvSpPr>
          <p:spPr bwMode="gray">
            <a:xfrm>
              <a:off x="5565108" y="5009178"/>
              <a:ext cx="1156161" cy="1156161"/>
            </a:xfrm>
            <a:custGeom>
              <a:avLst/>
              <a:gdLst>
                <a:gd name="T0" fmla="*/ 137 w 571"/>
                <a:gd name="T1" fmla="*/ 81 h 571"/>
                <a:gd name="T2" fmla="*/ 489 w 571"/>
                <a:gd name="T3" fmla="*/ 137 h 571"/>
                <a:gd name="T4" fmla="*/ 433 w 571"/>
                <a:gd name="T5" fmla="*/ 489 h 571"/>
                <a:gd name="T6" fmla="*/ 81 w 571"/>
                <a:gd name="T7" fmla="*/ 433 h 571"/>
                <a:gd name="T8" fmla="*/ 137 w 571"/>
                <a:gd name="T9" fmla="*/ 81 h 571"/>
                <a:gd name="T10" fmla="*/ 396 w 571"/>
                <a:gd name="T11" fmla="*/ 438 h 571"/>
                <a:gd name="T12" fmla="*/ 438 w 571"/>
                <a:gd name="T13" fmla="*/ 174 h 571"/>
                <a:gd name="T14" fmla="*/ 174 w 571"/>
                <a:gd name="T15" fmla="*/ 132 h 571"/>
                <a:gd name="T16" fmla="*/ 132 w 571"/>
                <a:gd name="T17" fmla="*/ 396 h 571"/>
                <a:gd name="T18" fmla="*/ 396 w 571"/>
                <a:gd name="T19" fmla="*/ 438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1" h="571">
                  <a:moveTo>
                    <a:pt x="137" y="81"/>
                  </a:moveTo>
                  <a:cubicBezTo>
                    <a:pt x="250" y="0"/>
                    <a:pt x="407" y="25"/>
                    <a:pt x="489" y="137"/>
                  </a:cubicBezTo>
                  <a:cubicBezTo>
                    <a:pt x="571" y="249"/>
                    <a:pt x="546" y="407"/>
                    <a:pt x="433" y="489"/>
                  </a:cubicBezTo>
                  <a:cubicBezTo>
                    <a:pt x="321" y="571"/>
                    <a:pt x="163" y="546"/>
                    <a:pt x="81" y="433"/>
                  </a:cubicBezTo>
                  <a:cubicBezTo>
                    <a:pt x="0" y="321"/>
                    <a:pt x="25" y="163"/>
                    <a:pt x="137" y="81"/>
                  </a:cubicBezTo>
                  <a:close/>
                  <a:moveTo>
                    <a:pt x="396" y="438"/>
                  </a:moveTo>
                  <a:cubicBezTo>
                    <a:pt x="481" y="377"/>
                    <a:pt x="500" y="258"/>
                    <a:pt x="438" y="174"/>
                  </a:cubicBezTo>
                  <a:cubicBezTo>
                    <a:pt x="377" y="89"/>
                    <a:pt x="258" y="71"/>
                    <a:pt x="174" y="132"/>
                  </a:cubicBezTo>
                  <a:cubicBezTo>
                    <a:pt x="90" y="193"/>
                    <a:pt x="71" y="312"/>
                    <a:pt x="132" y="396"/>
                  </a:cubicBezTo>
                  <a:cubicBezTo>
                    <a:pt x="193" y="481"/>
                    <a:pt x="312" y="500"/>
                    <a:pt x="396" y="438"/>
                  </a:cubicBezTo>
                  <a:close/>
                </a:path>
              </a:pathLst>
            </a:custGeom>
            <a:solidFill>
              <a:schemeClr val="accent1">
                <a:lumMod val="60000"/>
                <a:lumOff val="40000"/>
              </a:schemeClr>
            </a:solidFill>
            <a:ln>
              <a:solidFill>
                <a:schemeClr val="accent1">
                  <a:lumMod val="60000"/>
                  <a:lumOff val="40000"/>
                </a:schemeClr>
              </a:solid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sp>
          <p:nvSpPr>
            <p:cNvPr id="31" name="Freeform 8">
              <a:extLst>
                <a:ext uri="{FF2B5EF4-FFF2-40B4-BE49-F238E27FC236}">
                  <a16:creationId xmlns:a16="http://schemas.microsoft.com/office/drawing/2014/main" id="{8968C8FD-B7CF-4D41-B24C-478E8D3A9905}"/>
                </a:ext>
              </a:extLst>
            </p:cNvPr>
            <p:cNvSpPr>
              <a:spLocks/>
            </p:cNvSpPr>
            <p:nvPr userDrawn="1"/>
          </p:nvSpPr>
          <p:spPr bwMode="gray">
            <a:xfrm>
              <a:off x="5842497" y="4595313"/>
              <a:ext cx="420524" cy="580300"/>
            </a:xfrm>
            <a:custGeom>
              <a:avLst/>
              <a:gdLst>
                <a:gd name="T0" fmla="*/ 0 w 208"/>
                <a:gd name="T1" fmla="*/ 285 h 286"/>
                <a:gd name="T2" fmla="*/ 134 w 208"/>
                <a:gd name="T3" fmla="*/ 238 h 286"/>
                <a:gd name="T4" fmla="*/ 208 w 208"/>
                <a:gd name="T5" fmla="*/ 50 h 286"/>
                <a:gd name="T6" fmla="*/ 149 w 208"/>
                <a:gd name="T7" fmla="*/ 0 h 286"/>
                <a:gd name="T8" fmla="*/ 0 w 208"/>
                <a:gd name="T9" fmla="*/ 286 h 286"/>
                <a:gd name="T10" fmla="*/ 0 w 208"/>
                <a:gd name="T11" fmla="*/ 286 h 286"/>
                <a:gd name="T12" fmla="*/ 0 w 208"/>
                <a:gd name="T13" fmla="*/ 285 h 286"/>
              </a:gdLst>
              <a:ahLst/>
              <a:cxnLst>
                <a:cxn ang="0">
                  <a:pos x="T0" y="T1"/>
                </a:cxn>
                <a:cxn ang="0">
                  <a:pos x="T2" y="T3"/>
                </a:cxn>
                <a:cxn ang="0">
                  <a:pos x="T4" y="T5"/>
                </a:cxn>
                <a:cxn ang="0">
                  <a:pos x="T6" y="T7"/>
                </a:cxn>
                <a:cxn ang="0">
                  <a:pos x="T8" y="T9"/>
                </a:cxn>
                <a:cxn ang="0">
                  <a:pos x="T10" y="T11"/>
                </a:cxn>
                <a:cxn ang="0">
                  <a:pos x="T12" y="T13"/>
                </a:cxn>
              </a:cxnLst>
              <a:rect l="0" t="0" r="r" b="b"/>
              <a:pathLst>
                <a:path w="208" h="286">
                  <a:moveTo>
                    <a:pt x="0" y="285"/>
                  </a:moveTo>
                  <a:cubicBezTo>
                    <a:pt x="41" y="256"/>
                    <a:pt x="87" y="240"/>
                    <a:pt x="134" y="238"/>
                  </a:cubicBezTo>
                  <a:cubicBezTo>
                    <a:pt x="174" y="181"/>
                    <a:pt x="199" y="117"/>
                    <a:pt x="208" y="50"/>
                  </a:cubicBezTo>
                  <a:cubicBezTo>
                    <a:pt x="186" y="36"/>
                    <a:pt x="167" y="19"/>
                    <a:pt x="149" y="0"/>
                  </a:cubicBezTo>
                  <a:cubicBezTo>
                    <a:pt x="147" y="109"/>
                    <a:pt x="95" y="216"/>
                    <a:pt x="0" y="286"/>
                  </a:cubicBezTo>
                  <a:cubicBezTo>
                    <a:pt x="0" y="286"/>
                    <a:pt x="0" y="286"/>
                    <a:pt x="0" y="286"/>
                  </a:cubicBezTo>
                  <a:cubicBezTo>
                    <a:pt x="0" y="286"/>
                    <a:pt x="0" y="285"/>
                    <a:pt x="0" y="285"/>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sp>
          <p:nvSpPr>
            <p:cNvPr id="32" name="Freeform 9">
              <a:extLst>
                <a:ext uri="{FF2B5EF4-FFF2-40B4-BE49-F238E27FC236}">
                  <a16:creationId xmlns:a16="http://schemas.microsoft.com/office/drawing/2014/main" id="{68E3C393-36D3-43D8-A95C-F491B314FE25}"/>
                </a:ext>
              </a:extLst>
            </p:cNvPr>
            <p:cNvSpPr>
              <a:spLocks noEditPoints="1"/>
            </p:cNvSpPr>
            <p:nvPr userDrawn="1"/>
          </p:nvSpPr>
          <p:spPr bwMode="gray">
            <a:xfrm>
              <a:off x="6022246" y="3615571"/>
              <a:ext cx="1145066" cy="1143957"/>
            </a:xfrm>
            <a:custGeom>
              <a:avLst/>
              <a:gdLst>
                <a:gd name="T0" fmla="*/ 43 w 565"/>
                <a:gd name="T1" fmla="*/ 361 h 565"/>
                <a:gd name="T2" fmla="*/ 204 w 565"/>
                <a:gd name="T3" fmla="*/ 43 h 565"/>
                <a:gd name="T4" fmla="*/ 522 w 565"/>
                <a:gd name="T5" fmla="*/ 205 h 565"/>
                <a:gd name="T6" fmla="*/ 360 w 565"/>
                <a:gd name="T7" fmla="*/ 522 h 565"/>
                <a:gd name="T8" fmla="*/ 43 w 565"/>
                <a:gd name="T9" fmla="*/ 361 h 565"/>
                <a:gd name="T10" fmla="*/ 462 w 565"/>
                <a:gd name="T11" fmla="*/ 224 h 565"/>
                <a:gd name="T12" fmla="*/ 224 w 565"/>
                <a:gd name="T13" fmla="*/ 103 h 565"/>
                <a:gd name="T14" fmla="*/ 102 w 565"/>
                <a:gd name="T15" fmla="*/ 341 h 565"/>
                <a:gd name="T16" fmla="*/ 341 w 565"/>
                <a:gd name="T17" fmla="*/ 463 h 565"/>
                <a:gd name="T18" fmla="*/ 462 w 565"/>
                <a:gd name="T19" fmla="*/ 224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5" h="565">
                  <a:moveTo>
                    <a:pt x="43" y="361"/>
                  </a:moveTo>
                  <a:cubicBezTo>
                    <a:pt x="0" y="228"/>
                    <a:pt x="72" y="86"/>
                    <a:pt x="204" y="43"/>
                  </a:cubicBezTo>
                  <a:cubicBezTo>
                    <a:pt x="336" y="0"/>
                    <a:pt x="479" y="73"/>
                    <a:pt x="522" y="205"/>
                  </a:cubicBezTo>
                  <a:cubicBezTo>
                    <a:pt x="565" y="337"/>
                    <a:pt x="492" y="479"/>
                    <a:pt x="360" y="522"/>
                  </a:cubicBezTo>
                  <a:cubicBezTo>
                    <a:pt x="228" y="565"/>
                    <a:pt x="85" y="493"/>
                    <a:pt x="43" y="361"/>
                  </a:cubicBezTo>
                  <a:close/>
                  <a:moveTo>
                    <a:pt x="462" y="224"/>
                  </a:moveTo>
                  <a:cubicBezTo>
                    <a:pt x="430" y="125"/>
                    <a:pt x="323" y="70"/>
                    <a:pt x="224" y="103"/>
                  </a:cubicBezTo>
                  <a:cubicBezTo>
                    <a:pt x="124" y="135"/>
                    <a:pt x="70" y="242"/>
                    <a:pt x="102" y="341"/>
                  </a:cubicBezTo>
                  <a:cubicBezTo>
                    <a:pt x="134" y="440"/>
                    <a:pt x="241" y="495"/>
                    <a:pt x="341" y="463"/>
                  </a:cubicBezTo>
                  <a:cubicBezTo>
                    <a:pt x="440" y="430"/>
                    <a:pt x="494" y="324"/>
                    <a:pt x="462" y="224"/>
                  </a:cubicBezTo>
                  <a:close/>
                </a:path>
              </a:pathLst>
            </a:custGeom>
            <a:solidFill>
              <a:schemeClr val="accent1">
                <a:lumMod val="60000"/>
                <a:lumOff val="40000"/>
              </a:schemeClr>
            </a:solidFill>
            <a:ln>
              <a:solidFill>
                <a:schemeClr val="accent1">
                  <a:lumMod val="60000"/>
                  <a:lumOff val="40000"/>
                </a:schemeClr>
              </a:solid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sp>
          <p:nvSpPr>
            <p:cNvPr id="33" name="Freeform 10">
              <a:extLst>
                <a:ext uri="{FF2B5EF4-FFF2-40B4-BE49-F238E27FC236}">
                  <a16:creationId xmlns:a16="http://schemas.microsoft.com/office/drawing/2014/main" id="{5C9CB65B-0005-478A-BE0E-32FA84306ADB}"/>
                </a:ext>
              </a:extLst>
            </p:cNvPr>
            <p:cNvSpPr>
              <a:spLocks/>
            </p:cNvSpPr>
            <p:nvPr userDrawn="1"/>
          </p:nvSpPr>
          <p:spPr bwMode="gray">
            <a:xfrm>
              <a:off x="5651653" y="3797539"/>
              <a:ext cx="458249" cy="549233"/>
            </a:xfrm>
            <a:custGeom>
              <a:avLst/>
              <a:gdLst>
                <a:gd name="T0" fmla="*/ 226 w 226"/>
                <a:gd name="T1" fmla="*/ 271 h 271"/>
                <a:gd name="T2" fmla="*/ 222 w 226"/>
                <a:gd name="T3" fmla="*/ 129 h 271"/>
                <a:gd name="T4" fmla="*/ 66 w 226"/>
                <a:gd name="T5" fmla="*/ 0 h 271"/>
                <a:gd name="T6" fmla="*/ 0 w 226"/>
                <a:gd name="T7" fmla="*/ 40 h 271"/>
                <a:gd name="T8" fmla="*/ 226 w 226"/>
                <a:gd name="T9" fmla="*/ 271 h 271"/>
                <a:gd name="T10" fmla="*/ 226 w 226"/>
                <a:gd name="T11" fmla="*/ 271 h 271"/>
                <a:gd name="T12" fmla="*/ 226 w 226"/>
                <a:gd name="T13" fmla="*/ 271 h 271"/>
              </a:gdLst>
              <a:ahLst/>
              <a:cxnLst>
                <a:cxn ang="0">
                  <a:pos x="T0" y="T1"/>
                </a:cxn>
                <a:cxn ang="0">
                  <a:pos x="T2" y="T3"/>
                </a:cxn>
                <a:cxn ang="0">
                  <a:pos x="T4" y="T5"/>
                </a:cxn>
                <a:cxn ang="0">
                  <a:pos x="T6" y="T7"/>
                </a:cxn>
                <a:cxn ang="0">
                  <a:pos x="T8" y="T9"/>
                </a:cxn>
                <a:cxn ang="0">
                  <a:pos x="T10" y="T11"/>
                </a:cxn>
                <a:cxn ang="0">
                  <a:pos x="T12" y="T13"/>
                </a:cxn>
              </a:cxnLst>
              <a:rect l="0" t="0" r="r" b="b"/>
              <a:pathLst>
                <a:path w="226" h="271">
                  <a:moveTo>
                    <a:pt x="226" y="271"/>
                  </a:moveTo>
                  <a:cubicBezTo>
                    <a:pt x="210" y="223"/>
                    <a:pt x="210" y="174"/>
                    <a:pt x="222" y="129"/>
                  </a:cubicBezTo>
                  <a:cubicBezTo>
                    <a:pt x="180" y="73"/>
                    <a:pt x="126" y="30"/>
                    <a:pt x="66" y="0"/>
                  </a:cubicBezTo>
                  <a:cubicBezTo>
                    <a:pt x="45" y="16"/>
                    <a:pt x="23" y="30"/>
                    <a:pt x="0" y="40"/>
                  </a:cubicBezTo>
                  <a:cubicBezTo>
                    <a:pt x="103" y="77"/>
                    <a:pt x="189" y="159"/>
                    <a:pt x="226" y="271"/>
                  </a:cubicBezTo>
                  <a:cubicBezTo>
                    <a:pt x="226" y="271"/>
                    <a:pt x="226" y="271"/>
                    <a:pt x="226" y="271"/>
                  </a:cubicBezTo>
                  <a:cubicBezTo>
                    <a:pt x="226" y="271"/>
                    <a:pt x="226" y="271"/>
                    <a:pt x="226" y="271"/>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sp>
          <p:nvSpPr>
            <p:cNvPr id="34" name="Freeform 11">
              <a:extLst>
                <a:ext uri="{FF2B5EF4-FFF2-40B4-BE49-F238E27FC236}">
                  <a16:creationId xmlns:a16="http://schemas.microsoft.com/office/drawing/2014/main" id="{03B8DDDD-4098-4987-BD97-963A59D5C761}"/>
                </a:ext>
              </a:extLst>
            </p:cNvPr>
            <p:cNvSpPr>
              <a:spLocks noEditPoints="1"/>
            </p:cNvSpPr>
            <p:nvPr userDrawn="1"/>
          </p:nvSpPr>
          <p:spPr bwMode="gray">
            <a:xfrm>
              <a:off x="4892714" y="2816688"/>
              <a:ext cx="1020795" cy="1019686"/>
            </a:xfrm>
            <a:custGeom>
              <a:avLst/>
              <a:gdLst>
                <a:gd name="T0" fmla="*/ 252 w 504"/>
                <a:gd name="T1" fmla="*/ 503 h 503"/>
                <a:gd name="T2" fmla="*/ 0 w 504"/>
                <a:gd name="T3" fmla="*/ 251 h 503"/>
                <a:gd name="T4" fmla="*/ 252 w 504"/>
                <a:gd name="T5" fmla="*/ 0 h 503"/>
                <a:gd name="T6" fmla="*/ 504 w 504"/>
                <a:gd name="T7" fmla="*/ 251 h 503"/>
                <a:gd name="T8" fmla="*/ 252 w 504"/>
                <a:gd name="T9" fmla="*/ 503 h 503"/>
                <a:gd name="T10" fmla="*/ 252 w 504"/>
                <a:gd name="T11" fmla="*/ 62 h 503"/>
                <a:gd name="T12" fmla="*/ 63 w 504"/>
                <a:gd name="T13" fmla="*/ 251 h 503"/>
                <a:gd name="T14" fmla="*/ 252 w 504"/>
                <a:gd name="T15" fmla="*/ 441 h 503"/>
                <a:gd name="T16" fmla="*/ 442 w 504"/>
                <a:gd name="T17" fmla="*/ 251 h 503"/>
                <a:gd name="T18" fmla="*/ 252 w 504"/>
                <a:gd name="T19" fmla="*/ 62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4" h="503">
                  <a:moveTo>
                    <a:pt x="252" y="503"/>
                  </a:moveTo>
                  <a:cubicBezTo>
                    <a:pt x="113" y="503"/>
                    <a:pt x="0" y="390"/>
                    <a:pt x="0" y="251"/>
                  </a:cubicBezTo>
                  <a:cubicBezTo>
                    <a:pt x="0" y="113"/>
                    <a:pt x="113" y="0"/>
                    <a:pt x="252" y="0"/>
                  </a:cubicBezTo>
                  <a:cubicBezTo>
                    <a:pt x="391" y="0"/>
                    <a:pt x="504" y="113"/>
                    <a:pt x="504" y="251"/>
                  </a:cubicBezTo>
                  <a:cubicBezTo>
                    <a:pt x="504" y="390"/>
                    <a:pt x="391" y="503"/>
                    <a:pt x="252" y="503"/>
                  </a:cubicBezTo>
                  <a:close/>
                  <a:moveTo>
                    <a:pt x="252" y="62"/>
                  </a:moveTo>
                  <a:cubicBezTo>
                    <a:pt x="148" y="62"/>
                    <a:pt x="63" y="147"/>
                    <a:pt x="63" y="251"/>
                  </a:cubicBezTo>
                  <a:cubicBezTo>
                    <a:pt x="63" y="356"/>
                    <a:pt x="148" y="441"/>
                    <a:pt x="252" y="441"/>
                  </a:cubicBezTo>
                  <a:cubicBezTo>
                    <a:pt x="357" y="441"/>
                    <a:pt x="442" y="356"/>
                    <a:pt x="442" y="251"/>
                  </a:cubicBezTo>
                  <a:cubicBezTo>
                    <a:pt x="442" y="147"/>
                    <a:pt x="357" y="62"/>
                    <a:pt x="252" y="62"/>
                  </a:cubicBezTo>
                  <a:close/>
                </a:path>
              </a:pathLst>
            </a:custGeom>
            <a:solidFill>
              <a:schemeClr val="accent1">
                <a:lumMod val="60000"/>
                <a:lumOff val="40000"/>
              </a:schemeClr>
            </a:solidFill>
            <a:ln>
              <a:solidFill>
                <a:schemeClr val="accent1">
                  <a:lumMod val="60000"/>
                  <a:lumOff val="40000"/>
                </a:schemeClr>
              </a:solid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sp>
          <p:nvSpPr>
            <p:cNvPr id="35" name="Freeform 12">
              <a:extLst>
                <a:ext uri="{FF2B5EF4-FFF2-40B4-BE49-F238E27FC236}">
                  <a16:creationId xmlns:a16="http://schemas.microsoft.com/office/drawing/2014/main" id="{70F3BAFC-6EC6-4DDA-BF66-983E4745333C}"/>
                </a:ext>
              </a:extLst>
            </p:cNvPr>
            <p:cNvSpPr>
              <a:spLocks/>
            </p:cNvSpPr>
            <p:nvPr userDrawn="1"/>
          </p:nvSpPr>
          <p:spPr bwMode="gray">
            <a:xfrm>
              <a:off x="4782868" y="3755376"/>
              <a:ext cx="622463" cy="372812"/>
            </a:xfrm>
            <a:custGeom>
              <a:avLst/>
              <a:gdLst>
                <a:gd name="T0" fmla="*/ 306 w 307"/>
                <a:gd name="T1" fmla="*/ 40 h 184"/>
                <a:gd name="T2" fmla="*/ 170 w 307"/>
                <a:gd name="T3" fmla="*/ 0 h 184"/>
                <a:gd name="T4" fmla="*/ 0 w 307"/>
                <a:gd name="T5" fmla="*/ 109 h 184"/>
                <a:gd name="T6" fmla="*/ 18 w 307"/>
                <a:gd name="T7" fmla="*/ 184 h 184"/>
                <a:gd name="T8" fmla="*/ 307 w 307"/>
                <a:gd name="T9" fmla="*/ 40 h 184"/>
                <a:gd name="T10" fmla="*/ 307 w 307"/>
                <a:gd name="T11" fmla="*/ 40 h 184"/>
                <a:gd name="T12" fmla="*/ 306 w 307"/>
                <a:gd name="T13" fmla="*/ 40 h 184"/>
              </a:gdLst>
              <a:ahLst/>
              <a:cxnLst>
                <a:cxn ang="0">
                  <a:pos x="T0" y="T1"/>
                </a:cxn>
                <a:cxn ang="0">
                  <a:pos x="T2" y="T3"/>
                </a:cxn>
                <a:cxn ang="0">
                  <a:pos x="T4" y="T5"/>
                </a:cxn>
                <a:cxn ang="0">
                  <a:pos x="T6" y="T7"/>
                </a:cxn>
                <a:cxn ang="0">
                  <a:pos x="T8" y="T9"/>
                </a:cxn>
                <a:cxn ang="0">
                  <a:pos x="T10" y="T11"/>
                </a:cxn>
                <a:cxn ang="0">
                  <a:pos x="T12" y="T13"/>
                </a:cxn>
              </a:cxnLst>
              <a:rect l="0" t="0" r="r" b="b"/>
              <a:pathLst>
                <a:path w="307" h="184">
                  <a:moveTo>
                    <a:pt x="306" y="40"/>
                  </a:moveTo>
                  <a:cubicBezTo>
                    <a:pt x="256" y="40"/>
                    <a:pt x="210" y="26"/>
                    <a:pt x="170" y="0"/>
                  </a:cubicBezTo>
                  <a:cubicBezTo>
                    <a:pt x="105" y="23"/>
                    <a:pt x="47" y="60"/>
                    <a:pt x="0" y="109"/>
                  </a:cubicBezTo>
                  <a:cubicBezTo>
                    <a:pt x="9" y="133"/>
                    <a:pt x="15" y="158"/>
                    <a:pt x="18" y="184"/>
                  </a:cubicBezTo>
                  <a:cubicBezTo>
                    <a:pt x="85" y="97"/>
                    <a:pt x="189" y="40"/>
                    <a:pt x="307" y="40"/>
                  </a:cubicBezTo>
                  <a:cubicBezTo>
                    <a:pt x="307" y="40"/>
                    <a:pt x="307" y="40"/>
                    <a:pt x="307" y="40"/>
                  </a:cubicBezTo>
                  <a:cubicBezTo>
                    <a:pt x="307" y="40"/>
                    <a:pt x="307" y="40"/>
                    <a:pt x="306" y="4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sp>
          <p:nvSpPr>
            <p:cNvPr id="36" name="Freeform 13">
              <a:extLst>
                <a:ext uri="{FF2B5EF4-FFF2-40B4-BE49-F238E27FC236}">
                  <a16:creationId xmlns:a16="http://schemas.microsoft.com/office/drawing/2014/main" id="{DC4A0D6F-CEFA-41A3-A152-4787FEAE2D95}"/>
                </a:ext>
              </a:extLst>
            </p:cNvPr>
            <p:cNvSpPr>
              <a:spLocks noEditPoints="1"/>
            </p:cNvSpPr>
            <p:nvPr userDrawn="1"/>
          </p:nvSpPr>
          <p:spPr bwMode="gray">
            <a:xfrm>
              <a:off x="3644459" y="3621119"/>
              <a:ext cx="1145066" cy="1145066"/>
            </a:xfrm>
            <a:custGeom>
              <a:avLst/>
              <a:gdLst>
                <a:gd name="T0" fmla="*/ 522 w 565"/>
                <a:gd name="T1" fmla="*/ 360 h 565"/>
                <a:gd name="T2" fmla="*/ 204 w 565"/>
                <a:gd name="T3" fmla="*/ 522 h 565"/>
                <a:gd name="T4" fmla="*/ 43 w 565"/>
                <a:gd name="T5" fmla="*/ 204 h 565"/>
                <a:gd name="T6" fmla="*/ 360 w 565"/>
                <a:gd name="T7" fmla="*/ 42 h 565"/>
                <a:gd name="T8" fmla="*/ 522 w 565"/>
                <a:gd name="T9" fmla="*/ 360 h 565"/>
                <a:gd name="T10" fmla="*/ 102 w 565"/>
                <a:gd name="T11" fmla="*/ 224 h 565"/>
                <a:gd name="T12" fmla="*/ 224 w 565"/>
                <a:gd name="T13" fmla="*/ 462 h 565"/>
                <a:gd name="T14" fmla="*/ 462 w 565"/>
                <a:gd name="T15" fmla="*/ 341 h 565"/>
                <a:gd name="T16" fmla="*/ 341 w 565"/>
                <a:gd name="T17" fmla="*/ 102 h 565"/>
                <a:gd name="T18" fmla="*/ 102 w 565"/>
                <a:gd name="T19" fmla="*/ 224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5" h="565">
                  <a:moveTo>
                    <a:pt x="522" y="360"/>
                  </a:moveTo>
                  <a:cubicBezTo>
                    <a:pt x="479" y="492"/>
                    <a:pt x="337" y="565"/>
                    <a:pt x="204" y="522"/>
                  </a:cubicBezTo>
                  <a:cubicBezTo>
                    <a:pt x="72" y="479"/>
                    <a:pt x="0" y="336"/>
                    <a:pt x="43" y="204"/>
                  </a:cubicBezTo>
                  <a:cubicBezTo>
                    <a:pt x="86" y="72"/>
                    <a:pt x="228" y="0"/>
                    <a:pt x="360" y="42"/>
                  </a:cubicBezTo>
                  <a:cubicBezTo>
                    <a:pt x="492" y="85"/>
                    <a:pt x="565" y="228"/>
                    <a:pt x="522" y="360"/>
                  </a:cubicBezTo>
                  <a:close/>
                  <a:moveTo>
                    <a:pt x="102" y="224"/>
                  </a:moveTo>
                  <a:cubicBezTo>
                    <a:pt x="70" y="323"/>
                    <a:pt x="125" y="430"/>
                    <a:pt x="224" y="462"/>
                  </a:cubicBezTo>
                  <a:cubicBezTo>
                    <a:pt x="323" y="494"/>
                    <a:pt x="430" y="440"/>
                    <a:pt x="462" y="341"/>
                  </a:cubicBezTo>
                  <a:cubicBezTo>
                    <a:pt x="495" y="241"/>
                    <a:pt x="440" y="134"/>
                    <a:pt x="341" y="102"/>
                  </a:cubicBezTo>
                  <a:cubicBezTo>
                    <a:pt x="242" y="70"/>
                    <a:pt x="135" y="124"/>
                    <a:pt x="102" y="224"/>
                  </a:cubicBezTo>
                  <a:close/>
                </a:path>
              </a:pathLst>
            </a:custGeom>
            <a:solidFill>
              <a:schemeClr val="accent1">
                <a:lumMod val="60000"/>
                <a:lumOff val="40000"/>
              </a:schemeClr>
            </a:solidFill>
            <a:ln>
              <a:solidFill>
                <a:schemeClr val="accent1">
                  <a:lumMod val="60000"/>
                  <a:lumOff val="40000"/>
                </a:schemeClr>
              </a:solid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sp>
          <p:nvSpPr>
            <p:cNvPr id="37" name="Freeform 14">
              <a:extLst>
                <a:ext uri="{FF2B5EF4-FFF2-40B4-BE49-F238E27FC236}">
                  <a16:creationId xmlns:a16="http://schemas.microsoft.com/office/drawing/2014/main" id="{9C20DA17-7A77-425E-AC1A-B207F9C54E6D}"/>
                </a:ext>
              </a:extLst>
            </p:cNvPr>
            <p:cNvSpPr>
              <a:spLocks/>
            </p:cNvSpPr>
            <p:nvPr userDrawn="1"/>
          </p:nvSpPr>
          <p:spPr bwMode="gray">
            <a:xfrm>
              <a:off x="4539874" y="4348991"/>
              <a:ext cx="257418" cy="647983"/>
            </a:xfrm>
            <a:custGeom>
              <a:avLst/>
              <a:gdLst>
                <a:gd name="T0" fmla="*/ 80 w 127"/>
                <a:gd name="T1" fmla="*/ 1 h 320"/>
                <a:gd name="T2" fmla="*/ 0 w 127"/>
                <a:gd name="T3" fmla="*/ 118 h 320"/>
                <a:gd name="T4" fmla="*/ 50 w 127"/>
                <a:gd name="T5" fmla="*/ 314 h 320"/>
                <a:gd name="T6" fmla="*/ 127 w 127"/>
                <a:gd name="T7" fmla="*/ 320 h 320"/>
                <a:gd name="T8" fmla="*/ 80 w 127"/>
                <a:gd name="T9" fmla="*/ 0 h 320"/>
                <a:gd name="T10" fmla="*/ 80 w 127"/>
                <a:gd name="T11" fmla="*/ 0 h 320"/>
                <a:gd name="T12" fmla="*/ 80 w 127"/>
                <a:gd name="T13" fmla="*/ 1 h 320"/>
              </a:gdLst>
              <a:ahLst/>
              <a:cxnLst>
                <a:cxn ang="0">
                  <a:pos x="T0" y="T1"/>
                </a:cxn>
                <a:cxn ang="0">
                  <a:pos x="T2" y="T3"/>
                </a:cxn>
                <a:cxn ang="0">
                  <a:pos x="T4" y="T5"/>
                </a:cxn>
                <a:cxn ang="0">
                  <a:pos x="T6" y="T7"/>
                </a:cxn>
                <a:cxn ang="0">
                  <a:pos x="T8" y="T9"/>
                </a:cxn>
                <a:cxn ang="0">
                  <a:pos x="T10" y="T11"/>
                </a:cxn>
                <a:cxn ang="0">
                  <a:pos x="T12" y="T13"/>
                </a:cxn>
              </a:cxnLst>
              <a:rect l="0" t="0" r="r" b="b"/>
              <a:pathLst>
                <a:path w="127" h="320">
                  <a:moveTo>
                    <a:pt x="80" y="1"/>
                  </a:moveTo>
                  <a:cubicBezTo>
                    <a:pt x="64" y="48"/>
                    <a:pt x="36" y="88"/>
                    <a:pt x="0" y="118"/>
                  </a:cubicBezTo>
                  <a:cubicBezTo>
                    <a:pt x="1" y="187"/>
                    <a:pt x="18" y="254"/>
                    <a:pt x="50" y="314"/>
                  </a:cubicBezTo>
                  <a:cubicBezTo>
                    <a:pt x="76" y="312"/>
                    <a:pt x="102" y="314"/>
                    <a:pt x="127" y="320"/>
                  </a:cubicBezTo>
                  <a:cubicBezTo>
                    <a:pt x="65" y="229"/>
                    <a:pt x="44" y="112"/>
                    <a:pt x="80" y="0"/>
                  </a:cubicBezTo>
                  <a:cubicBezTo>
                    <a:pt x="80" y="0"/>
                    <a:pt x="80" y="0"/>
                    <a:pt x="80" y="0"/>
                  </a:cubicBezTo>
                  <a:cubicBezTo>
                    <a:pt x="80" y="0"/>
                    <a:pt x="80" y="1"/>
                    <a:pt x="80" y="1"/>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dirty="0">
                <a:solidFill>
                  <a:prstClr val="black"/>
                </a:solidFill>
                <a:latin typeface="Arial"/>
              </a:endParaRPr>
            </a:p>
          </p:txBody>
        </p:sp>
      </p:grpSp>
      <p:sp>
        <p:nvSpPr>
          <p:cNvPr id="7" name="Slide Title"/>
          <p:cNvSpPr>
            <a:spLocks noGrp="1"/>
          </p:cNvSpPr>
          <p:nvPr userDrawn="1">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userDrawn="1">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5" name="Introductionary Text">
            <a:extLst>
              <a:ext uri="{FF2B5EF4-FFF2-40B4-BE49-F238E27FC236}">
                <a16:creationId xmlns:a16="http://schemas.microsoft.com/office/drawing/2014/main" id="{F2A75A21-163E-468C-A3C6-23225D5F86CE}"/>
              </a:ext>
            </a:extLst>
          </p:cNvPr>
          <p:cNvSpPr>
            <a:spLocks noGrp="1"/>
          </p:cNvSpPr>
          <p:nvPr userDrawn="1">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47" name="Main Header Text">
            <a:extLst>
              <a:ext uri="{FF2B5EF4-FFF2-40B4-BE49-F238E27FC236}">
                <a16:creationId xmlns:a16="http://schemas.microsoft.com/office/drawing/2014/main" id="{26F0AD24-7CA9-4474-A94D-3C1B4B3FAB9D}"/>
              </a:ext>
            </a:extLst>
          </p:cNvPr>
          <p:cNvSpPr>
            <a:spLocks noGrp="1"/>
          </p:cNvSpPr>
          <p:nvPr>
            <p:ph type="body" sz="quarter" idx="34" hasCustomPrompt="1"/>
          </p:nvPr>
        </p:nvSpPr>
        <p:spPr>
          <a:xfrm>
            <a:off x="5021371" y="4206225"/>
            <a:ext cx="763478" cy="762648"/>
          </a:xfrm>
        </p:spPr>
        <p:txBody>
          <a:bodyPr vert="horz" lIns="0" tIns="0" rIns="0" bIns="0" rtlCol="0" anchor="ctr" anchorCtr="0">
            <a:noAutofit/>
          </a:bodyPr>
          <a:lstStyle>
            <a:lvl1pPr algn="ctr">
              <a:defRPr lang="en-US" sz="1600" kern="1200" baseline="0" dirty="0">
                <a:solidFill>
                  <a:schemeClr val="accent1"/>
                </a:solidFill>
                <a:latin typeface="Arial" panose="020B0604020202020204" pitchFamily="34" charset="0"/>
                <a:ea typeface="+mn-ea"/>
                <a:cs typeface="+mn-cs"/>
              </a:defRPr>
            </a:lvl1pPr>
          </a:lstStyle>
          <a:p>
            <a:pPr lvl="0" algn="ctr"/>
            <a:r>
              <a:rPr lang="en-US" dirty="0"/>
              <a:t>Click to</a:t>
            </a:r>
            <a:br>
              <a:rPr lang="en-US" dirty="0"/>
            </a:br>
            <a:r>
              <a:rPr lang="en-US" dirty="0"/>
              <a:t>add text</a:t>
            </a:r>
          </a:p>
        </p:txBody>
      </p:sp>
      <p:sp>
        <p:nvSpPr>
          <p:cNvPr id="42" name="Sub Header 1">
            <a:extLst>
              <a:ext uri="{FF2B5EF4-FFF2-40B4-BE49-F238E27FC236}">
                <a16:creationId xmlns:a16="http://schemas.microsoft.com/office/drawing/2014/main" id="{21190812-7535-42E9-8E88-7C6A73F050D6}"/>
              </a:ext>
            </a:extLst>
          </p:cNvPr>
          <p:cNvSpPr>
            <a:spLocks noGrp="1"/>
          </p:cNvSpPr>
          <p:nvPr>
            <p:ph type="body" sz="quarter" idx="29" hasCustomPrompt="1"/>
          </p:nvPr>
        </p:nvSpPr>
        <p:spPr>
          <a:xfrm>
            <a:off x="5021373" y="2945207"/>
            <a:ext cx="763478" cy="762648"/>
          </a:xfrm>
        </p:spPr>
        <p:txBody>
          <a:bodyPr vert="horz" lIns="0" tIns="0" rIns="0" bIns="0" rtlCol="0" anchor="ctr" anchorCtr="0">
            <a:noAutofit/>
          </a:bodyPr>
          <a:lstStyle>
            <a:lvl1pPr algn="ctr">
              <a:defRPr lang="en-US" sz="900" b="1" dirty="0">
                <a:solidFill>
                  <a:schemeClr val="tx1"/>
                </a:solidFill>
              </a:defRPr>
            </a:lvl1pPr>
          </a:lstStyle>
          <a:p>
            <a:pPr lvl="0" algn="ctr"/>
            <a:r>
              <a:rPr lang="en-US" dirty="0"/>
              <a:t>Click to</a:t>
            </a:r>
            <a:br>
              <a:rPr lang="en-US" dirty="0"/>
            </a:br>
            <a:r>
              <a:rPr lang="en-US" dirty="0"/>
              <a:t>add text</a:t>
            </a:r>
          </a:p>
        </p:txBody>
      </p:sp>
      <p:sp>
        <p:nvSpPr>
          <p:cNvPr id="43" name="Sub Header 2">
            <a:extLst>
              <a:ext uri="{FF2B5EF4-FFF2-40B4-BE49-F238E27FC236}">
                <a16:creationId xmlns:a16="http://schemas.microsoft.com/office/drawing/2014/main" id="{42C245E8-0B29-4694-8794-46EBAC800332}"/>
              </a:ext>
            </a:extLst>
          </p:cNvPr>
          <p:cNvSpPr>
            <a:spLocks noGrp="1"/>
          </p:cNvSpPr>
          <p:nvPr>
            <p:ph type="body" sz="quarter" idx="30" hasCustomPrompt="1"/>
          </p:nvPr>
        </p:nvSpPr>
        <p:spPr>
          <a:xfrm>
            <a:off x="6213040" y="3806226"/>
            <a:ext cx="763478" cy="762648"/>
          </a:xfrm>
        </p:spPr>
        <p:txBody>
          <a:bodyPr vert="horz" lIns="0" tIns="0" rIns="0" bIns="0" rtlCol="0" anchor="ctr" anchorCtr="0">
            <a:noAutofit/>
          </a:bodyPr>
          <a:lstStyle>
            <a:lvl1pPr algn="ctr">
              <a:defRPr lang="en-US" sz="900" b="1" dirty="0">
                <a:solidFill>
                  <a:schemeClr val="tx1"/>
                </a:solidFill>
              </a:defRPr>
            </a:lvl1pPr>
          </a:lstStyle>
          <a:p>
            <a:pPr lvl="0" algn="ctr"/>
            <a:r>
              <a:rPr lang="en-US" dirty="0"/>
              <a:t>Click to</a:t>
            </a:r>
            <a:br>
              <a:rPr lang="en-US" dirty="0"/>
            </a:br>
            <a:r>
              <a:rPr lang="en-US" dirty="0"/>
              <a:t>add text</a:t>
            </a:r>
          </a:p>
        </p:txBody>
      </p:sp>
      <p:sp>
        <p:nvSpPr>
          <p:cNvPr id="46" name="Sub Header 3">
            <a:extLst>
              <a:ext uri="{FF2B5EF4-FFF2-40B4-BE49-F238E27FC236}">
                <a16:creationId xmlns:a16="http://schemas.microsoft.com/office/drawing/2014/main" id="{253E1874-0A87-43B4-8D28-30D94DF5E188}"/>
              </a:ext>
            </a:extLst>
          </p:cNvPr>
          <p:cNvSpPr>
            <a:spLocks noGrp="1"/>
          </p:cNvSpPr>
          <p:nvPr>
            <p:ph type="body" sz="quarter" idx="33" hasCustomPrompt="1"/>
          </p:nvPr>
        </p:nvSpPr>
        <p:spPr>
          <a:xfrm>
            <a:off x="5761449" y="5205934"/>
            <a:ext cx="763478" cy="762648"/>
          </a:xfrm>
        </p:spPr>
        <p:txBody>
          <a:bodyPr vert="horz" lIns="0" tIns="0" rIns="0" bIns="0" rtlCol="0" anchor="ctr" anchorCtr="0">
            <a:noAutofit/>
          </a:bodyPr>
          <a:lstStyle>
            <a:lvl1pPr algn="ctr">
              <a:defRPr lang="en-US" sz="900" b="1" dirty="0">
                <a:solidFill>
                  <a:schemeClr val="tx1"/>
                </a:solidFill>
              </a:defRPr>
            </a:lvl1pPr>
          </a:lstStyle>
          <a:p>
            <a:pPr lvl="0" algn="ctr"/>
            <a:r>
              <a:rPr lang="en-US" dirty="0"/>
              <a:t>Click to</a:t>
            </a:r>
            <a:br>
              <a:rPr lang="en-US" dirty="0"/>
            </a:br>
            <a:r>
              <a:rPr lang="en-US" dirty="0"/>
              <a:t>add text</a:t>
            </a:r>
          </a:p>
        </p:txBody>
      </p:sp>
      <p:sp>
        <p:nvSpPr>
          <p:cNvPr id="45" name="Sub Header 4">
            <a:extLst>
              <a:ext uri="{FF2B5EF4-FFF2-40B4-BE49-F238E27FC236}">
                <a16:creationId xmlns:a16="http://schemas.microsoft.com/office/drawing/2014/main" id="{1D0494BA-27E2-44EF-BE55-4549F2FC638E}"/>
              </a:ext>
            </a:extLst>
          </p:cNvPr>
          <p:cNvSpPr>
            <a:spLocks noGrp="1"/>
          </p:cNvSpPr>
          <p:nvPr>
            <p:ph type="body" sz="quarter" idx="32" hasCustomPrompt="1"/>
          </p:nvPr>
        </p:nvSpPr>
        <p:spPr>
          <a:xfrm>
            <a:off x="4291282" y="5208154"/>
            <a:ext cx="763478" cy="762648"/>
          </a:xfrm>
        </p:spPr>
        <p:txBody>
          <a:bodyPr vert="horz" lIns="0" tIns="0" rIns="0" bIns="0" rtlCol="0" anchor="ctr" anchorCtr="0">
            <a:noAutofit/>
          </a:bodyPr>
          <a:lstStyle>
            <a:lvl1pPr algn="ctr">
              <a:defRPr lang="en-US" sz="900" b="1" dirty="0">
                <a:solidFill>
                  <a:schemeClr val="tx1"/>
                </a:solidFill>
              </a:defRPr>
            </a:lvl1pPr>
          </a:lstStyle>
          <a:p>
            <a:pPr lvl="0" algn="ctr"/>
            <a:r>
              <a:rPr lang="en-US" dirty="0"/>
              <a:t>Click to</a:t>
            </a:r>
            <a:br>
              <a:rPr lang="en-US" dirty="0"/>
            </a:br>
            <a:r>
              <a:rPr lang="en-US" dirty="0"/>
              <a:t>add text</a:t>
            </a:r>
          </a:p>
        </p:txBody>
      </p:sp>
      <p:sp>
        <p:nvSpPr>
          <p:cNvPr id="44" name="Sub Header 5">
            <a:extLst>
              <a:ext uri="{FF2B5EF4-FFF2-40B4-BE49-F238E27FC236}">
                <a16:creationId xmlns:a16="http://schemas.microsoft.com/office/drawing/2014/main" id="{7AE8C65D-7BB4-4345-B8A4-6E722581AD61}"/>
              </a:ext>
            </a:extLst>
          </p:cNvPr>
          <p:cNvSpPr>
            <a:spLocks noGrp="1"/>
          </p:cNvSpPr>
          <p:nvPr>
            <p:ph type="body" sz="quarter" idx="31" hasCustomPrompt="1"/>
          </p:nvPr>
        </p:nvSpPr>
        <p:spPr>
          <a:xfrm>
            <a:off x="3835253" y="3812328"/>
            <a:ext cx="763478" cy="762648"/>
          </a:xfrm>
        </p:spPr>
        <p:txBody>
          <a:bodyPr vert="horz" lIns="0" tIns="0" rIns="0" bIns="0" rtlCol="0" anchor="ctr" anchorCtr="0">
            <a:noAutofit/>
          </a:bodyPr>
          <a:lstStyle>
            <a:lvl1pPr algn="ctr">
              <a:defRPr lang="en-US" sz="900" b="1" dirty="0">
                <a:solidFill>
                  <a:schemeClr val="tx1"/>
                </a:solidFill>
              </a:defRPr>
            </a:lvl1pPr>
          </a:lstStyle>
          <a:p>
            <a:pPr lvl="0" algn="ctr"/>
            <a:r>
              <a:rPr lang="en-US" dirty="0"/>
              <a:t>Click to</a:t>
            </a:r>
            <a:br>
              <a:rPr lang="en-US" dirty="0"/>
            </a:br>
            <a:r>
              <a:rPr lang="en-US" dirty="0"/>
              <a:t>add text</a:t>
            </a:r>
          </a:p>
        </p:txBody>
      </p:sp>
      <p:sp>
        <p:nvSpPr>
          <p:cNvPr id="16" name="Body Text 1"/>
          <p:cNvSpPr>
            <a:spLocks noGrp="1"/>
          </p:cNvSpPr>
          <p:nvPr userDrawn="1">
            <p:ph sz="quarter" idx="18"/>
          </p:nvPr>
        </p:nvSpPr>
        <p:spPr>
          <a:xfrm>
            <a:off x="720001" y="2699279"/>
            <a:ext cx="2952000" cy="1332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Body Text 2">
            <a:extLst>
              <a:ext uri="{FF2B5EF4-FFF2-40B4-BE49-F238E27FC236}">
                <a16:creationId xmlns:a16="http://schemas.microsoft.com/office/drawing/2014/main" id="{0426C413-FD8E-40C1-B393-B5AFE558B67E}"/>
              </a:ext>
            </a:extLst>
          </p:cNvPr>
          <p:cNvSpPr>
            <a:spLocks noGrp="1"/>
          </p:cNvSpPr>
          <p:nvPr userDrawn="1">
            <p:ph sz="quarter" idx="26"/>
          </p:nvPr>
        </p:nvSpPr>
        <p:spPr>
          <a:xfrm>
            <a:off x="720001" y="4998464"/>
            <a:ext cx="2952000" cy="15876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Body Text 3">
            <a:extLst>
              <a:ext uri="{FF2B5EF4-FFF2-40B4-BE49-F238E27FC236}">
                <a16:creationId xmlns:a16="http://schemas.microsoft.com/office/drawing/2014/main" id="{21522E17-B2CE-4E21-8ACB-B1CD2C11215D}"/>
              </a:ext>
            </a:extLst>
          </p:cNvPr>
          <p:cNvSpPr>
            <a:spLocks noGrp="1"/>
          </p:cNvSpPr>
          <p:nvPr userDrawn="1">
            <p:ph sz="quarter" idx="22"/>
          </p:nvPr>
        </p:nvSpPr>
        <p:spPr>
          <a:xfrm>
            <a:off x="6951663" y="2296160"/>
            <a:ext cx="3204302" cy="1332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Body Text 4">
            <a:extLst>
              <a:ext uri="{FF2B5EF4-FFF2-40B4-BE49-F238E27FC236}">
                <a16:creationId xmlns:a16="http://schemas.microsoft.com/office/drawing/2014/main" id="{C6126BDA-1945-479C-9F75-37F68FE4B0FB}"/>
              </a:ext>
            </a:extLst>
          </p:cNvPr>
          <p:cNvSpPr>
            <a:spLocks noGrp="1"/>
          </p:cNvSpPr>
          <p:nvPr userDrawn="1">
            <p:ph sz="quarter" idx="24"/>
          </p:nvPr>
        </p:nvSpPr>
        <p:spPr>
          <a:xfrm>
            <a:off x="7311965" y="3863215"/>
            <a:ext cx="2844000" cy="144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9" name="Body Text 5">
            <a:extLst>
              <a:ext uri="{FF2B5EF4-FFF2-40B4-BE49-F238E27FC236}">
                <a16:creationId xmlns:a16="http://schemas.microsoft.com/office/drawing/2014/main" id="{F5E2D5BC-C148-4F80-8E1B-1ED6C41B0692}"/>
              </a:ext>
            </a:extLst>
          </p:cNvPr>
          <p:cNvSpPr>
            <a:spLocks noGrp="1"/>
          </p:cNvSpPr>
          <p:nvPr userDrawn="1">
            <p:ph sz="quarter" idx="27"/>
          </p:nvPr>
        </p:nvSpPr>
        <p:spPr>
          <a:xfrm>
            <a:off x="6951663" y="5538270"/>
            <a:ext cx="3204302" cy="144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userDrawn="1">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userDrawn="1">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userDrawn="1">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701169555"/>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11.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ntent – Introduction with Two Columns with four heading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8"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5" name="Introductionary Text"/>
          <p:cNvSpPr>
            <a:spLocks noGrp="1"/>
          </p:cNvSpPr>
          <p:nvPr>
            <p:ph type="body" sz="quarter" idx="17"/>
          </p:nvPr>
        </p:nvSpPr>
        <p:spPr>
          <a:xfrm>
            <a:off x="720725" y="1295400"/>
            <a:ext cx="3808413" cy="5688013"/>
          </a:xfrm>
        </p:spPr>
        <p:txBody>
          <a:bodyPr/>
          <a:lstStyle>
            <a:lvl1pPr>
              <a:lnSpc>
                <a:spcPts val="2650"/>
              </a:lnSpc>
              <a:spcAft>
                <a:spcPts val="1200"/>
              </a:spcAft>
              <a:defRPr sz="2000">
                <a:solidFill>
                  <a:schemeClr val="accent1"/>
                </a:solidFill>
              </a:defRPr>
            </a:lvl1pPr>
          </a:lstStyle>
          <a:p>
            <a:pPr lvl="0"/>
            <a:r>
              <a:rPr lang="en-US"/>
              <a:t>Click to edit Master text styles</a:t>
            </a:r>
          </a:p>
        </p:txBody>
      </p:sp>
      <p:sp>
        <p:nvSpPr>
          <p:cNvPr id="14" name="Main Header">
            <a:extLst>
              <a:ext uri="{FF2B5EF4-FFF2-40B4-BE49-F238E27FC236}">
                <a16:creationId xmlns:a16="http://schemas.microsoft.com/office/drawing/2014/main" id="{18762F29-3352-4BA5-B713-FAC1991C7BA2}"/>
              </a:ext>
            </a:extLst>
          </p:cNvPr>
          <p:cNvSpPr>
            <a:spLocks noGrp="1"/>
          </p:cNvSpPr>
          <p:nvPr>
            <p:ph sz="quarter" idx="21" hasCustomPrompt="1"/>
          </p:nvPr>
        </p:nvSpPr>
        <p:spPr>
          <a:xfrm>
            <a:off x="5545138" y="1295400"/>
            <a:ext cx="4608512" cy="434880"/>
          </a:xfrm>
        </p:spPr>
        <p:txBody>
          <a:bodyPr/>
          <a:lstStyle>
            <a:lvl1pPr>
              <a:defRPr sz="1400" b="1" cap="all" baseline="0">
                <a:solidFill>
                  <a:schemeClr val="tx2"/>
                </a:solidFill>
              </a:defRPr>
            </a:lvl1pPr>
          </a:lstStyle>
          <a:p>
            <a:pPr lvl="0"/>
            <a:r>
              <a:rPr lang="en-US" dirty="0"/>
              <a:t>EDIT MASTER TEXT STYLES</a:t>
            </a:r>
            <a:endParaRPr lang="en-GB" dirty="0"/>
          </a:p>
        </p:txBody>
      </p:sp>
      <p:sp>
        <p:nvSpPr>
          <p:cNvPr id="19" name="Body Text 1"/>
          <p:cNvSpPr>
            <a:spLocks noGrp="1"/>
          </p:cNvSpPr>
          <p:nvPr>
            <p:ph sz="quarter" idx="18"/>
          </p:nvPr>
        </p:nvSpPr>
        <p:spPr>
          <a:xfrm>
            <a:off x="5545138" y="1743075"/>
            <a:ext cx="2190750" cy="5240339"/>
          </a:xfrm>
        </p:spPr>
        <p:txBody>
          <a:bodyPr/>
          <a:lstStyle>
            <a:lvl1pPr>
              <a:defRPr lang="en-US" sz="1600" kern="1200" baseline="0" dirty="0">
                <a:solidFill>
                  <a:schemeClr val="accent1"/>
                </a:solidFill>
                <a:latin typeface="Arial" panose="020B0604020202020204" pitchFamily="34" charset="0"/>
                <a:ea typeface="+mn-ea"/>
                <a:cs typeface="+mn-cs"/>
              </a:defRPr>
            </a:lvl1pPr>
            <a:lvl2pPr>
              <a:defRPr lang="en-US" sz="900" b="0" kern="1200" baseline="0" dirty="0">
                <a:solidFill>
                  <a:schemeClr val="accent1"/>
                </a:solidFill>
                <a:latin typeface="+mn-lt"/>
                <a:ea typeface="+mn-ea"/>
                <a:cs typeface="+mn-cs"/>
              </a:defRPr>
            </a:lvl2pPr>
            <a:lvl3pPr>
              <a:defRPr lang="en-US" sz="900" kern="1200" baseline="0" dirty="0">
                <a:solidFill>
                  <a:schemeClr val="tx1"/>
                </a:solidFill>
                <a:latin typeface="+mn-lt"/>
                <a:ea typeface="+mn-ea"/>
                <a:cs typeface="+mn-cs"/>
              </a:defRPr>
            </a:lvl3pPr>
            <a:lvl4pPr marL="120650" indent="-120650">
              <a:defRPr lang="en-US" sz="900" kern="1200" dirty="0">
                <a:solidFill>
                  <a:schemeClr val="tx1"/>
                </a:solidFill>
                <a:latin typeface="+mn-lt"/>
                <a:ea typeface="+mn-ea"/>
                <a:cs typeface="+mn-cs"/>
              </a:defRPr>
            </a:lvl4pPr>
            <a:lvl5pPr marL="304500" indent="-171450">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0"/>
              </a:spcBef>
              <a:spcAft>
                <a:spcPts val="0"/>
              </a:spcAft>
              <a:buFont typeface="Arial" panose="020B0604020202020204" pitchFamily="34" charset="0"/>
              <a:buNone/>
            </a:pPr>
            <a:r>
              <a:rPr lang="en-US"/>
              <a:t>Fifth level</a:t>
            </a:r>
            <a:endParaRPr lang="en-GB" dirty="0"/>
          </a:p>
        </p:txBody>
      </p:sp>
      <p:sp>
        <p:nvSpPr>
          <p:cNvPr id="21" name="Body Text 2"/>
          <p:cNvSpPr>
            <a:spLocks noGrp="1"/>
          </p:cNvSpPr>
          <p:nvPr>
            <p:ph sz="quarter" idx="19"/>
          </p:nvPr>
        </p:nvSpPr>
        <p:spPr>
          <a:xfrm>
            <a:off x="7953375" y="1743075"/>
            <a:ext cx="2200275" cy="5240339"/>
          </a:xfrm>
        </p:spPr>
        <p:txBody>
          <a:bodyPr/>
          <a:lstStyle>
            <a:lvl1pPr>
              <a:defRPr lang="en-US" sz="1600" kern="1200" baseline="0" dirty="0">
                <a:solidFill>
                  <a:schemeClr val="accent1"/>
                </a:solidFill>
                <a:latin typeface="Arial" panose="020B0604020202020204" pitchFamily="34" charset="0"/>
                <a:ea typeface="+mn-ea"/>
                <a:cs typeface="+mn-cs"/>
              </a:defRPr>
            </a:lvl1pPr>
            <a:lvl2pPr>
              <a:defRPr lang="en-US" sz="900" b="0" kern="1200" baseline="0" dirty="0">
                <a:solidFill>
                  <a:schemeClr val="accent1"/>
                </a:solidFill>
                <a:latin typeface="+mn-lt"/>
                <a:ea typeface="+mn-ea"/>
                <a:cs typeface="+mn-cs"/>
              </a:defRPr>
            </a:lvl2pPr>
            <a:lvl3pPr>
              <a:defRPr lang="en-US" sz="900" kern="1200" baseline="0" dirty="0">
                <a:solidFill>
                  <a:schemeClr val="tx1"/>
                </a:solidFill>
                <a:latin typeface="+mn-lt"/>
                <a:ea typeface="+mn-ea"/>
                <a:cs typeface="+mn-cs"/>
              </a:defRPr>
            </a:lvl3pPr>
            <a:lvl4pPr marL="120650" indent="-120650">
              <a:defRPr lang="en-US" sz="900" kern="1200" dirty="0">
                <a:solidFill>
                  <a:schemeClr val="tx1"/>
                </a:solidFill>
                <a:latin typeface="+mn-lt"/>
                <a:ea typeface="+mn-ea"/>
                <a:cs typeface="+mn-cs"/>
              </a:defRPr>
            </a:lvl4pPr>
            <a:lvl5pPr marL="304500" indent="-171450">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0"/>
              </a:spcBef>
              <a:spcAft>
                <a:spcPts val="0"/>
              </a:spcAft>
              <a:buFont typeface="Arial" panose="020B0604020202020204" pitchFamily="34" charset="0"/>
              <a:buNone/>
            </a:pPr>
            <a:r>
              <a:rPr lang="en-US"/>
              <a:t>Fifth level</a:t>
            </a:r>
            <a:endParaRPr lang="en-GB" dirty="0"/>
          </a:p>
        </p:txBody>
      </p:sp>
      <p:sp>
        <p:nvSpPr>
          <p:cNvPr id="22"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0" name="Slide Number">
            <a:extLst>
              <a:ext uri="{FF2B5EF4-FFF2-40B4-BE49-F238E27FC236}">
                <a16:creationId xmlns:a16="http://schemas.microsoft.com/office/drawing/2014/main" id="{A7E9986F-7E90-4BC0-AF94-E2BA4A6FE474}"/>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496165921"/>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04" userDrawn="1">
          <p15:clr>
            <a:srgbClr val="FBAE40"/>
          </p15:clr>
        </p15:guide>
        <p15:guide id="7" pos="1462">
          <p15:clr>
            <a:srgbClr val="FBAE40"/>
          </p15:clr>
        </p15:guide>
        <p15:guide id="8" pos="184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12.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ntent – Introduction with two columns with seven heading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8"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5" name="Introductionary Text"/>
          <p:cNvSpPr>
            <a:spLocks noGrp="1"/>
          </p:cNvSpPr>
          <p:nvPr>
            <p:ph type="body" sz="quarter" idx="17"/>
          </p:nvPr>
        </p:nvSpPr>
        <p:spPr>
          <a:xfrm>
            <a:off x="720726" y="1295400"/>
            <a:ext cx="3005138" cy="5688013"/>
          </a:xfrm>
        </p:spPr>
        <p:txBody>
          <a:bodyPr/>
          <a:lstStyle>
            <a:lvl1pPr>
              <a:lnSpc>
                <a:spcPts val="2650"/>
              </a:lnSpc>
              <a:spcAft>
                <a:spcPts val="1200"/>
              </a:spcAft>
              <a:defRPr sz="2000">
                <a:solidFill>
                  <a:schemeClr val="accent1"/>
                </a:solidFill>
              </a:defRPr>
            </a:lvl1pPr>
          </a:lstStyle>
          <a:p>
            <a:pPr lvl="0"/>
            <a:r>
              <a:rPr lang="en-US"/>
              <a:t>Click to edit Master text styles</a:t>
            </a:r>
          </a:p>
        </p:txBody>
      </p:sp>
      <p:sp>
        <p:nvSpPr>
          <p:cNvPr id="19" name="Body Text 1"/>
          <p:cNvSpPr>
            <a:spLocks noGrp="1"/>
          </p:cNvSpPr>
          <p:nvPr>
            <p:ph sz="quarter" idx="18"/>
          </p:nvPr>
        </p:nvSpPr>
        <p:spPr>
          <a:xfrm>
            <a:off x="3933825" y="1295400"/>
            <a:ext cx="2996175" cy="5688013"/>
          </a:xfrm>
        </p:spPr>
        <p:txBody>
          <a:bodyPr/>
          <a:lstStyle>
            <a:lvl1pPr>
              <a:defRPr lang="en-US" sz="1600" kern="1200" baseline="0" dirty="0">
                <a:solidFill>
                  <a:schemeClr val="accent1"/>
                </a:solidFill>
                <a:latin typeface="Arial" panose="020B0604020202020204" pitchFamily="34" charset="0"/>
                <a:ea typeface="+mn-ea"/>
                <a:cs typeface="+mn-cs"/>
              </a:defRPr>
            </a:lvl1pPr>
            <a:lvl2pPr>
              <a:defRPr lang="en-US" sz="900" b="0" kern="1200" baseline="0" dirty="0">
                <a:solidFill>
                  <a:schemeClr val="accent1"/>
                </a:solidFill>
                <a:latin typeface="+mn-lt"/>
                <a:ea typeface="+mn-ea"/>
                <a:cs typeface="+mn-cs"/>
              </a:defRPr>
            </a:lvl2pPr>
            <a:lvl3pPr>
              <a:defRPr lang="en-US" sz="900" kern="1200" baseline="0" dirty="0">
                <a:solidFill>
                  <a:schemeClr val="tx1"/>
                </a:solidFill>
                <a:latin typeface="+mn-lt"/>
                <a:ea typeface="+mn-ea"/>
                <a:cs typeface="+mn-cs"/>
              </a:defRPr>
            </a:lvl3pPr>
            <a:lvl4pPr marL="120650" indent="-120650">
              <a:defRPr lang="en-US" sz="900" kern="1200" dirty="0">
                <a:solidFill>
                  <a:schemeClr val="tx1"/>
                </a:solidFill>
                <a:latin typeface="+mn-lt"/>
                <a:ea typeface="+mn-ea"/>
                <a:cs typeface="+mn-cs"/>
              </a:defRPr>
            </a:lvl4pPr>
            <a:lvl5pPr marL="304500" indent="-171450">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0"/>
              </a:spcBef>
              <a:spcAft>
                <a:spcPts val="0"/>
              </a:spcAft>
              <a:buFont typeface="Arial" panose="020B0604020202020204" pitchFamily="34" charset="0"/>
              <a:buNone/>
            </a:pPr>
            <a:r>
              <a:rPr lang="en-US"/>
              <a:t>Fifth level</a:t>
            </a:r>
            <a:endParaRPr lang="en-GB" dirty="0"/>
          </a:p>
        </p:txBody>
      </p:sp>
      <p:sp>
        <p:nvSpPr>
          <p:cNvPr id="21" name="Body Text 2"/>
          <p:cNvSpPr>
            <a:spLocks noGrp="1"/>
          </p:cNvSpPr>
          <p:nvPr>
            <p:ph sz="quarter" idx="19"/>
          </p:nvPr>
        </p:nvSpPr>
        <p:spPr>
          <a:xfrm>
            <a:off x="7157475" y="1295400"/>
            <a:ext cx="2996175" cy="5688013"/>
          </a:xfrm>
        </p:spPr>
        <p:txBody>
          <a:bodyPr/>
          <a:lstStyle>
            <a:lvl1pPr>
              <a:defRPr lang="en-US" sz="1600" kern="1200" baseline="0" dirty="0">
                <a:solidFill>
                  <a:schemeClr val="accent1"/>
                </a:solidFill>
                <a:latin typeface="Arial" panose="020B0604020202020204" pitchFamily="34" charset="0"/>
                <a:ea typeface="+mn-ea"/>
                <a:cs typeface="+mn-cs"/>
              </a:defRPr>
            </a:lvl1pPr>
            <a:lvl2pPr>
              <a:defRPr lang="en-US" sz="900" b="0" kern="1200" baseline="0" dirty="0">
                <a:solidFill>
                  <a:schemeClr val="accent1"/>
                </a:solidFill>
                <a:latin typeface="+mn-lt"/>
                <a:ea typeface="+mn-ea"/>
                <a:cs typeface="+mn-cs"/>
              </a:defRPr>
            </a:lvl2pPr>
            <a:lvl3pPr>
              <a:defRPr lang="en-US" sz="900" kern="1200" baseline="0" dirty="0">
                <a:solidFill>
                  <a:schemeClr val="tx1"/>
                </a:solidFill>
                <a:latin typeface="+mn-lt"/>
                <a:ea typeface="+mn-ea"/>
                <a:cs typeface="+mn-cs"/>
              </a:defRPr>
            </a:lvl3pPr>
            <a:lvl4pPr marL="120650" indent="-120650">
              <a:defRPr lang="en-US" sz="900" kern="1200" dirty="0">
                <a:solidFill>
                  <a:schemeClr val="tx1"/>
                </a:solidFill>
                <a:latin typeface="+mn-lt"/>
                <a:ea typeface="+mn-ea"/>
                <a:cs typeface="+mn-cs"/>
              </a:defRPr>
            </a:lvl4pPr>
            <a:lvl5pPr marL="304500" indent="-171450">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0"/>
              </a:spcBef>
              <a:spcAft>
                <a:spcPts val="0"/>
              </a:spcAft>
              <a:buFont typeface="Arial" panose="020B0604020202020204" pitchFamily="34" charset="0"/>
              <a:buNone/>
            </a:pPr>
            <a:r>
              <a:rPr lang="en-US"/>
              <a:t>Fifth level</a:t>
            </a:r>
            <a:endParaRPr lang="en-GB" dirty="0"/>
          </a:p>
        </p:txBody>
      </p:sp>
      <p:sp>
        <p:nvSpPr>
          <p:cNvPr id="22"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0" name="Slide Number">
            <a:extLst>
              <a:ext uri="{FF2B5EF4-FFF2-40B4-BE49-F238E27FC236}">
                <a16:creationId xmlns:a16="http://schemas.microsoft.com/office/drawing/2014/main" id="{A7E9986F-7E90-4BC0-AF94-E2BA4A6FE474}"/>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225379723"/>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04">
          <p15:clr>
            <a:srgbClr val="FBAE40"/>
          </p15:clr>
        </p15:guide>
        <p15:guide id="7" pos="1462">
          <p15:clr>
            <a:srgbClr val="FBAE40"/>
          </p15:clr>
        </p15:guide>
        <p15:guide id="8" pos="1848">
          <p15:clr>
            <a:srgbClr val="FBAE40"/>
          </p15:clr>
        </p15:guide>
        <p15:guide id="9" pos="1966">
          <p15:clr>
            <a:srgbClr val="FBAE40"/>
          </p15:clr>
        </p15:guide>
        <p15:guide id="10" pos="2347" userDrawn="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13.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ntent – One column">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8"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9" name="Body Text"/>
          <p:cNvSpPr>
            <a:spLocks noGrp="1"/>
          </p:cNvSpPr>
          <p:nvPr>
            <p:ph sz="quarter" idx="18"/>
          </p:nvPr>
        </p:nvSpPr>
        <p:spPr>
          <a:xfrm>
            <a:off x="720000" y="1295400"/>
            <a:ext cx="4626700" cy="5688013"/>
          </a:xfrm>
        </p:spPr>
        <p:txBody>
          <a:bodyPr/>
          <a:lstStyle>
            <a:lvl1pPr>
              <a:defRPr lang="en-US" sz="1600" kern="1200" baseline="0" dirty="0">
                <a:solidFill>
                  <a:schemeClr val="accent1"/>
                </a:solidFill>
                <a:latin typeface="Arial" panose="020B0604020202020204" pitchFamily="34" charset="0"/>
                <a:ea typeface="+mn-ea"/>
                <a:cs typeface="+mn-cs"/>
              </a:defRPr>
            </a:lvl1pPr>
            <a:lvl2pPr>
              <a:defRPr lang="en-US" sz="900" b="0" kern="1200" baseline="0" dirty="0">
                <a:solidFill>
                  <a:schemeClr val="accent1"/>
                </a:solidFill>
                <a:latin typeface="+mn-lt"/>
                <a:ea typeface="+mn-ea"/>
                <a:cs typeface="+mn-cs"/>
              </a:defRPr>
            </a:lvl2pPr>
            <a:lvl3pPr>
              <a:defRPr lang="en-US" sz="900" kern="1200" baseline="0" dirty="0">
                <a:solidFill>
                  <a:schemeClr val="tx1"/>
                </a:solidFill>
                <a:latin typeface="+mn-lt"/>
                <a:ea typeface="+mn-ea"/>
                <a:cs typeface="+mn-cs"/>
              </a:defRPr>
            </a:lvl3pPr>
            <a:lvl4pPr marL="120650" indent="-120650">
              <a:defRPr lang="en-US" sz="900" kern="1200" dirty="0">
                <a:solidFill>
                  <a:schemeClr val="tx1"/>
                </a:solidFill>
                <a:latin typeface="+mn-lt"/>
                <a:ea typeface="+mn-ea"/>
                <a:cs typeface="+mn-cs"/>
              </a:defRPr>
            </a:lvl4pPr>
            <a:lvl5pPr marL="304500" indent="-171450">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0"/>
              </a:spcBef>
              <a:spcAft>
                <a:spcPts val="0"/>
              </a:spcAft>
              <a:buFont typeface="Arial" panose="020B0604020202020204" pitchFamily="34" charset="0"/>
              <a:buNone/>
            </a:pPr>
            <a:r>
              <a:rPr lang="en-US"/>
              <a:t>Fifth level</a:t>
            </a:r>
            <a:endParaRPr lang="en-GB" dirty="0"/>
          </a:p>
        </p:txBody>
      </p:sp>
      <p:sp>
        <p:nvSpPr>
          <p:cNvPr id="22"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0" name="Slide Number">
            <a:extLst>
              <a:ext uri="{FF2B5EF4-FFF2-40B4-BE49-F238E27FC236}">
                <a16:creationId xmlns:a16="http://schemas.microsoft.com/office/drawing/2014/main" id="{A7E9986F-7E90-4BC0-AF94-E2BA4A6FE474}"/>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068221308"/>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04">
          <p15:clr>
            <a:srgbClr val="FBAE40"/>
          </p15:clr>
        </p15:guide>
        <p15:guide id="7" pos="1462">
          <p15:clr>
            <a:srgbClr val="FBAE40"/>
          </p15:clr>
        </p15:guide>
        <p15:guide id="8" pos="1848">
          <p15:clr>
            <a:srgbClr val="FBAE40"/>
          </p15:clr>
        </p15:guide>
        <p15:guide id="9" pos="1966">
          <p15:clr>
            <a:srgbClr val="FBAE40"/>
          </p15:clr>
        </p15:guide>
        <p15:guide id="10" pos="2347">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14.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8"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9" name="Body Text 1"/>
          <p:cNvSpPr>
            <a:spLocks noGrp="1"/>
          </p:cNvSpPr>
          <p:nvPr>
            <p:ph sz="quarter" idx="18"/>
          </p:nvPr>
        </p:nvSpPr>
        <p:spPr>
          <a:xfrm>
            <a:off x="720000" y="1295400"/>
            <a:ext cx="4626700" cy="5688013"/>
          </a:xfrm>
        </p:spPr>
        <p:txBody>
          <a:bodyPr/>
          <a:lstStyle>
            <a:lvl1pPr>
              <a:defRPr lang="en-US" sz="1600" kern="1200" baseline="0" dirty="0">
                <a:solidFill>
                  <a:schemeClr val="accent1"/>
                </a:solidFill>
                <a:latin typeface="Arial" panose="020B0604020202020204" pitchFamily="34" charset="0"/>
                <a:ea typeface="+mn-ea"/>
                <a:cs typeface="+mn-cs"/>
              </a:defRPr>
            </a:lvl1pPr>
            <a:lvl2pPr>
              <a:defRPr lang="en-US" sz="900" b="0" kern="1200" baseline="0" dirty="0">
                <a:solidFill>
                  <a:schemeClr val="accent1"/>
                </a:solidFill>
                <a:latin typeface="+mn-lt"/>
                <a:ea typeface="+mn-ea"/>
                <a:cs typeface="+mn-cs"/>
              </a:defRPr>
            </a:lvl2pPr>
            <a:lvl3pPr>
              <a:defRPr lang="en-US" sz="900" kern="1200" baseline="0" dirty="0">
                <a:solidFill>
                  <a:schemeClr val="tx1"/>
                </a:solidFill>
                <a:latin typeface="+mn-lt"/>
                <a:ea typeface="+mn-ea"/>
                <a:cs typeface="+mn-cs"/>
              </a:defRPr>
            </a:lvl3pPr>
            <a:lvl4pPr marL="120650" indent="-120650">
              <a:defRPr lang="en-US" sz="900" kern="1200" dirty="0">
                <a:solidFill>
                  <a:schemeClr val="tx1"/>
                </a:solidFill>
                <a:latin typeface="+mn-lt"/>
                <a:ea typeface="+mn-ea"/>
                <a:cs typeface="+mn-cs"/>
              </a:defRPr>
            </a:lvl4pPr>
            <a:lvl5pPr marL="304500" indent="-171450">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0"/>
              </a:spcBef>
              <a:spcAft>
                <a:spcPts val="0"/>
              </a:spcAft>
              <a:buFont typeface="Arial" panose="020B0604020202020204" pitchFamily="34" charset="0"/>
              <a:buNone/>
            </a:pPr>
            <a:r>
              <a:rPr lang="en-US"/>
              <a:t>Fifth level</a:t>
            </a:r>
            <a:endParaRPr lang="en-GB" dirty="0"/>
          </a:p>
        </p:txBody>
      </p:sp>
      <p:sp>
        <p:nvSpPr>
          <p:cNvPr id="120" name="Body Text 2">
            <a:extLst>
              <a:ext uri="{FF2B5EF4-FFF2-40B4-BE49-F238E27FC236}">
                <a16:creationId xmlns:a16="http://schemas.microsoft.com/office/drawing/2014/main" id="{72A015AB-93D0-4AA5-8D81-79D8D21C1EFA}"/>
              </a:ext>
            </a:extLst>
          </p:cNvPr>
          <p:cNvSpPr>
            <a:spLocks noGrp="1"/>
          </p:cNvSpPr>
          <p:nvPr>
            <p:ph sz="quarter" idx="21"/>
          </p:nvPr>
        </p:nvSpPr>
        <p:spPr>
          <a:xfrm>
            <a:off x="5546307" y="1295400"/>
            <a:ext cx="4610518" cy="5688013"/>
          </a:xfrm>
        </p:spPr>
        <p:txBody>
          <a:bodyPr/>
          <a:lstStyle>
            <a:lvl1pPr>
              <a:defRPr lang="en-US" sz="1600" kern="1200" baseline="0" dirty="0">
                <a:solidFill>
                  <a:schemeClr val="accent1"/>
                </a:solidFill>
                <a:latin typeface="Arial" panose="020B0604020202020204" pitchFamily="34" charset="0"/>
                <a:ea typeface="+mn-ea"/>
                <a:cs typeface="+mn-cs"/>
              </a:defRPr>
            </a:lvl1pPr>
            <a:lvl2pPr>
              <a:defRPr lang="en-US" sz="900" b="0" kern="1200" baseline="0" dirty="0">
                <a:solidFill>
                  <a:schemeClr val="accent1"/>
                </a:solidFill>
                <a:latin typeface="+mn-lt"/>
                <a:ea typeface="+mn-ea"/>
                <a:cs typeface="+mn-cs"/>
              </a:defRPr>
            </a:lvl2pPr>
            <a:lvl3pPr>
              <a:defRPr lang="en-US" sz="900" kern="1200" baseline="0" dirty="0">
                <a:solidFill>
                  <a:schemeClr val="tx1"/>
                </a:solidFill>
                <a:latin typeface="+mn-lt"/>
                <a:ea typeface="+mn-ea"/>
                <a:cs typeface="+mn-cs"/>
              </a:defRPr>
            </a:lvl3pPr>
            <a:lvl4pPr marL="120650" indent="-120650">
              <a:defRPr lang="en-US" sz="900" kern="1200" dirty="0">
                <a:solidFill>
                  <a:schemeClr val="tx1"/>
                </a:solidFill>
                <a:latin typeface="+mn-lt"/>
                <a:ea typeface="+mn-ea"/>
                <a:cs typeface="+mn-cs"/>
              </a:defRPr>
            </a:lvl4pPr>
            <a:lvl5pPr marL="304500" indent="-171450">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0"/>
              </a:spcBef>
              <a:spcAft>
                <a:spcPts val="0"/>
              </a:spcAft>
              <a:buFont typeface="Arial" panose="020B0604020202020204" pitchFamily="34" charset="0"/>
              <a:buNone/>
            </a:pPr>
            <a:r>
              <a:rPr lang="en-US"/>
              <a:t>Fifth level</a:t>
            </a:r>
            <a:endParaRPr lang="en-GB" dirty="0"/>
          </a:p>
        </p:txBody>
      </p:sp>
      <p:sp>
        <p:nvSpPr>
          <p:cNvPr id="22"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0" name="Slide Number">
            <a:extLst>
              <a:ext uri="{FF2B5EF4-FFF2-40B4-BE49-F238E27FC236}">
                <a16:creationId xmlns:a16="http://schemas.microsoft.com/office/drawing/2014/main" id="{A7E9986F-7E90-4BC0-AF94-E2BA4A6FE474}"/>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586362080"/>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04">
          <p15:clr>
            <a:srgbClr val="FBAE40"/>
          </p15:clr>
        </p15:guide>
        <p15:guide id="7" pos="1462">
          <p15:clr>
            <a:srgbClr val="FBAE40"/>
          </p15:clr>
        </p15:guide>
        <p15:guide id="8" pos="1848">
          <p15:clr>
            <a:srgbClr val="FBAE40"/>
          </p15:clr>
        </p15:guide>
        <p15:guide id="9" pos="1966">
          <p15:clr>
            <a:srgbClr val="FBAE40"/>
          </p15:clr>
        </p15:guide>
        <p15:guide id="10" pos="2347">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15.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ntent – three columns with three heading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5" name="Introductionary Text">
            <a:extLst>
              <a:ext uri="{FF2B5EF4-FFF2-40B4-BE49-F238E27FC236}">
                <a16:creationId xmlns:a16="http://schemas.microsoft.com/office/drawing/2014/main" id="{F2A75A21-163E-468C-A3C6-23225D5F86CE}"/>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4" name="Body Text 1"/>
          <p:cNvSpPr>
            <a:spLocks noGrp="1"/>
          </p:cNvSpPr>
          <p:nvPr>
            <p:ph sz="quarter" idx="17"/>
          </p:nvPr>
        </p:nvSpPr>
        <p:spPr>
          <a:xfrm>
            <a:off x="720725" y="2296160"/>
            <a:ext cx="2995613"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Body Text 2"/>
          <p:cNvSpPr>
            <a:spLocks noGrp="1"/>
          </p:cNvSpPr>
          <p:nvPr>
            <p:ph sz="quarter" idx="18"/>
          </p:nvPr>
        </p:nvSpPr>
        <p:spPr>
          <a:xfrm>
            <a:off x="3933825" y="2296160"/>
            <a:ext cx="3017838"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Body Text 3">
            <a:extLst>
              <a:ext uri="{FF2B5EF4-FFF2-40B4-BE49-F238E27FC236}">
                <a16:creationId xmlns:a16="http://schemas.microsoft.com/office/drawing/2014/main" id="{21522E17-B2CE-4E21-8ACB-B1CD2C11215D}"/>
              </a:ext>
            </a:extLst>
          </p:cNvPr>
          <p:cNvSpPr>
            <a:spLocks noGrp="1"/>
          </p:cNvSpPr>
          <p:nvPr>
            <p:ph sz="quarter" idx="22"/>
          </p:nvPr>
        </p:nvSpPr>
        <p:spPr>
          <a:xfrm>
            <a:off x="7143432" y="2296160"/>
            <a:ext cx="3017838"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Tree>
    <p:extLst>
      <p:ext uri="{BB962C8B-B14F-4D97-AF65-F5344CB8AC3E}">
        <p14:creationId xmlns:p14="http://schemas.microsoft.com/office/powerpoint/2010/main" val="1125955176"/>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16.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ntent – three columns with six heading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5" name="Introductionary Text">
            <a:extLst>
              <a:ext uri="{FF2B5EF4-FFF2-40B4-BE49-F238E27FC236}">
                <a16:creationId xmlns:a16="http://schemas.microsoft.com/office/drawing/2014/main" id="{F2A75A21-163E-468C-A3C6-23225D5F86CE}"/>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4" name="Body Text 1"/>
          <p:cNvSpPr>
            <a:spLocks noGrp="1"/>
          </p:cNvSpPr>
          <p:nvPr>
            <p:ph sz="quarter" idx="17"/>
          </p:nvPr>
        </p:nvSpPr>
        <p:spPr>
          <a:xfrm>
            <a:off x="720725" y="2296160"/>
            <a:ext cx="2995613"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Body Text 2"/>
          <p:cNvSpPr>
            <a:spLocks noGrp="1"/>
          </p:cNvSpPr>
          <p:nvPr>
            <p:ph sz="quarter" idx="18"/>
          </p:nvPr>
        </p:nvSpPr>
        <p:spPr>
          <a:xfrm>
            <a:off x="3933825" y="2296160"/>
            <a:ext cx="3017838"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Body Text 3">
            <a:extLst>
              <a:ext uri="{FF2B5EF4-FFF2-40B4-BE49-F238E27FC236}">
                <a16:creationId xmlns:a16="http://schemas.microsoft.com/office/drawing/2014/main" id="{21522E17-B2CE-4E21-8ACB-B1CD2C11215D}"/>
              </a:ext>
            </a:extLst>
          </p:cNvPr>
          <p:cNvSpPr>
            <a:spLocks noGrp="1"/>
          </p:cNvSpPr>
          <p:nvPr>
            <p:ph sz="quarter" idx="22"/>
          </p:nvPr>
        </p:nvSpPr>
        <p:spPr>
          <a:xfrm>
            <a:off x="7143432" y="2296160"/>
            <a:ext cx="3017838"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453548143"/>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17.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ntent – Three columns with nine heading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4" name="Body Text 1"/>
          <p:cNvSpPr>
            <a:spLocks noGrp="1"/>
          </p:cNvSpPr>
          <p:nvPr>
            <p:ph sz="quarter" idx="17"/>
          </p:nvPr>
        </p:nvSpPr>
        <p:spPr>
          <a:xfrm>
            <a:off x="720725" y="1295399"/>
            <a:ext cx="2995613" cy="5689601"/>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Body Text 2"/>
          <p:cNvSpPr>
            <a:spLocks noGrp="1"/>
          </p:cNvSpPr>
          <p:nvPr>
            <p:ph sz="quarter" idx="18"/>
          </p:nvPr>
        </p:nvSpPr>
        <p:spPr>
          <a:xfrm>
            <a:off x="3933825" y="1295399"/>
            <a:ext cx="3017838" cy="5689601"/>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Body Text 3">
            <a:extLst>
              <a:ext uri="{FF2B5EF4-FFF2-40B4-BE49-F238E27FC236}">
                <a16:creationId xmlns:a16="http://schemas.microsoft.com/office/drawing/2014/main" id="{21522E17-B2CE-4E21-8ACB-B1CD2C11215D}"/>
              </a:ext>
            </a:extLst>
          </p:cNvPr>
          <p:cNvSpPr>
            <a:spLocks noGrp="1"/>
          </p:cNvSpPr>
          <p:nvPr>
            <p:ph sz="quarter" idx="22"/>
          </p:nvPr>
        </p:nvSpPr>
        <p:spPr>
          <a:xfrm>
            <a:off x="7143432" y="1295399"/>
            <a:ext cx="3017838" cy="5689601"/>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659524645"/>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40" userDrawn="1">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18.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Subheading with eight text boxe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20" name="Introductionary Text">
            <a:extLst>
              <a:ext uri="{FF2B5EF4-FFF2-40B4-BE49-F238E27FC236}">
                <a16:creationId xmlns:a16="http://schemas.microsoft.com/office/drawing/2014/main" id="{F6209EB6-5CB0-45D4-BB33-10FEEF653C93}"/>
              </a:ext>
            </a:extLst>
          </p:cNvPr>
          <p:cNvSpPr>
            <a:spLocks noGrp="1"/>
          </p:cNvSpPr>
          <p:nvPr>
            <p:ph sz="quarter" idx="24"/>
          </p:nvPr>
        </p:nvSpPr>
        <p:spPr>
          <a:xfrm>
            <a:off x="720001" y="1295400"/>
            <a:ext cx="6208713" cy="822325"/>
          </a:xfrm>
        </p:spPr>
        <p:txBody>
          <a:bodyPr vert="horz" lIns="0" tIns="0" rIns="0" bIns="0" rtlCol="0">
            <a:noAutofit/>
          </a:bodyPr>
          <a:lstStyle>
            <a:lvl1pPr>
              <a:defRPr lang="en-US" sz="1500" b="1">
                <a:solidFill>
                  <a:schemeClr val="tx2"/>
                </a:solidFill>
              </a:defRPr>
            </a:lvl1pPr>
          </a:lstStyle>
          <a:p>
            <a:pPr lvl="0"/>
            <a:r>
              <a:rPr lang="en-US"/>
              <a:t>Click to edit Master text styles</a:t>
            </a:r>
          </a:p>
        </p:txBody>
      </p:sp>
      <p:sp>
        <p:nvSpPr>
          <p:cNvPr id="14" name="Body Text 1"/>
          <p:cNvSpPr>
            <a:spLocks noGrp="1"/>
          </p:cNvSpPr>
          <p:nvPr>
            <p:ph sz="quarter" idx="17"/>
          </p:nvPr>
        </p:nvSpPr>
        <p:spPr>
          <a:xfrm>
            <a:off x="720725" y="2296160"/>
            <a:ext cx="21960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Body Text 2">
            <a:extLst>
              <a:ext uri="{FF2B5EF4-FFF2-40B4-BE49-F238E27FC236}">
                <a16:creationId xmlns:a16="http://schemas.microsoft.com/office/drawing/2014/main" id="{E2190274-5B7A-40E5-93E8-A21C418CE3D7}"/>
              </a:ext>
            </a:extLst>
          </p:cNvPr>
          <p:cNvSpPr>
            <a:spLocks noGrp="1"/>
          </p:cNvSpPr>
          <p:nvPr>
            <p:ph sz="quarter" idx="21"/>
          </p:nvPr>
        </p:nvSpPr>
        <p:spPr>
          <a:xfrm>
            <a:off x="3134886" y="2296160"/>
            <a:ext cx="21960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Body Text 3">
            <a:extLst>
              <a:ext uri="{FF2B5EF4-FFF2-40B4-BE49-F238E27FC236}">
                <a16:creationId xmlns:a16="http://schemas.microsoft.com/office/drawing/2014/main" id="{F21F8D34-6DA3-446F-B387-4B2E50C272D9}"/>
              </a:ext>
            </a:extLst>
          </p:cNvPr>
          <p:cNvSpPr>
            <a:spLocks noGrp="1"/>
          </p:cNvSpPr>
          <p:nvPr>
            <p:ph sz="quarter" idx="22"/>
          </p:nvPr>
        </p:nvSpPr>
        <p:spPr>
          <a:xfrm>
            <a:off x="5549047" y="2296160"/>
            <a:ext cx="21960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Body Text 4">
            <a:extLst>
              <a:ext uri="{FF2B5EF4-FFF2-40B4-BE49-F238E27FC236}">
                <a16:creationId xmlns:a16="http://schemas.microsoft.com/office/drawing/2014/main" id="{87630CC1-7E49-4B5C-8433-B27C5ABD8AB1}"/>
              </a:ext>
            </a:extLst>
          </p:cNvPr>
          <p:cNvSpPr>
            <a:spLocks noGrp="1"/>
          </p:cNvSpPr>
          <p:nvPr>
            <p:ph sz="quarter" idx="23"/>
          </p:nvPr>
        </p:nvSpPr>
        <p:spPr>
          <a:xfrm>
            <a:off x="7963207" y="2296160"/>
            <a:ext cx="21960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3840149281"/>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19.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Five column table with introduction (circle design)">
    <p:spTree>
      <p:nvGrpSpPr>
        <p:cNvPr id="1" name=""/>
        <p:cNvGrpSpPr/>
        <p:nvPr/>
      </p:nvGrpSpPr>
      <p:grpSpPr>
        <a:xfrm>
          <a:off x="0" y="0"/>
          <a:ext cx="0" cy="0"/>
          <a:chOff x="0" y="0"/>
          <a:chExt cx="0" cy="0"/>
        </a:xfrm>
      </p:grpSpPr>
      <p:sp>
        <p:nvSpPr>
          <p:cNvPr id="7" name="Slide Title"/>
          <p:cNvSpPr>
            <a:spLocks noGrp="1"/>
          </p:cNvSpPr>
          <p:nvPr userDrawn="1">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userDrawn="1">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20" name="Introductionary Text">
            <a:extLst>
              <a:ext uri="{FF2B5EF4-FFF2-40B4-BE49-F238E27FC236}">
                <a16:creationId xmlns:a16="http://schemas.microsoft.com/office/drawing/2014/main" id="{F6209EB6-5CB0-45D4-BB33-10FEEF653C93}"/>
              </a:ext>
            </a:extLst>
          </p:cNvPr>
          <p:cNvSpPr>
            <a:spLocks noGrp="1"/>
          </p:cNvSpPr>
          <p:nvPr userDrawn="1">
            <p:ph sz="quarter" idx="24"/>
          </p:nvPr>
        </p:nvSpPr>
        <p:spPr>
          <a:xfrm>
            <a:off x="720001" y="1295400"/>
            <a:ext cx="6208713" cy="822325"/>
          </a:xfrm>
        </p:spPr>
        <p:txBody>
          <a:bodyPr vert="horz" lIns="0" tIns="0" rIns="0" bIns="0" rtlCol="0">
            <a:noAutofit/>
          </a:bodyPr>
          <a:lstStyle>
            <a:lvl1pPr>
              <a:defRPr lang="en-US" sz="1500" b="1">
                <a:solidFill>
                  <a:schemeClr val="tx2"/>
                </a:solidFill>
              </a:defRPr>
            </a:lvl1pPr>
          </a:lstStyle>
          <a:p>
            <a:pPr lvl="0"/>
            <a:r>
              <a:rPr lang="en-US"/>
              <a:t>Click to edit Master text styles</a:t>
            </a:r>
          </a:p>
        </p:txBody>
      </p:sp>
      <p:sp>
        <p:nvSpPr>
          <p:cNvPr id="29" name="Main Body Text">
            <a:extLst>
              <a:ext uri="{FF2B5EF4-FFF2-40B4-BE49-F238E27FC236}">
                <a16:creationId xmlns:a16="http://schemas.microsoft.com/office/drawing/2014/main" id="{1D832B99-0EB0-46FB-A6BC-9CC79CE0B6F9}"/>
              </a:ext>
            </a:extLst>
          </p:cNvPr>
          <p:cNvSpPr>
            <a:spLocks noGrp="1"/>
          </p:cNvSpPr>
          <p:nvPr userDrawn="1">
            <p:ph sz="quarter" idx="36"/>
          </p:nvPr>
        </p:nvSpPr>
        <p:spPr>
          <a:xfrm>
            <a:off x="720725" y="2296160"/>
            <a:ext cx="9433362" cy="504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6" name="Shaded Background 5">
            <a:extLst>
              <a:ext uri="{FF2B5EF4-FFF2-40B4-BE49-F238E27FC236}">
                <a16:creationId xmlns:a16="http://schemas.microsoft.com/office/drawing/2014/main" id="{463C23B4-EB10-4F94-830F-3D04916DE1CD}"/>
              </a:ext>
            </a:extLst>
          </p:cNvPr>
          <p:cNvSpPr>
            <a:spLocks/>
          </p:cNvSpPr>
          <p:nvPr userDrawn="1"/>
        </p:nvSpPr>
        <p:spPr>
          <a:xfrm>
            <a:off x="8648975" y="2982657"/>
            <a:ext cx="1507850" cy="3946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Shaded Background 4">
            <a:extLst>
              <a:ext uri="{FF2B5EF4-FFF2-40B4-BE49-F238E27FC236}">
                <a16:creationId xmlns:a16="http://schemas.microsoft.com/office/drawing/2014/main" id="{8FB4BD5C-BC3D-4CB6-849E-57529A74FD23}"/>
              </a:ext>
            </a:extLst>
          </p:cNvPr>
          <p:cNvSpPr>
            <a:spLocks/>
          </p:cNvSpPr>
          <p:nvPr userDrawn="1"/>
        </p:nvSpPr>
        <p:spPr>
          <a:xfrm>
            <a:off x="6712939" y="2982657"/>
            <a:ext cx="1507850" cy="3946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Shaded Background 3">
            <a:extLst>
              <a:ext uri="{FF2B5EF4-FFF2-40B4-BE49-F238E27FC236}">
                <a16:creationId xmlns:a16="http://schemas.microsoft.com/office/drawing/2014/main" id="{606D623D-0498-4006-B4DF-FF24F549E340}"/>
              </a:ext>
            </a:extLst>
          </p:cNvPr>
          <p:cNvSpPr>
            <a:spLocks/>
          </p:cNvSpPr>
          <p:nvPr userDrawn="1"/>
        </p:nvSpPr>
        <p:spPr>
          <a:xfrm>
            <a:off x="4776905" y="2982657"/>
            <a:ext cx="1507850" cy="3946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Shaded Background 1">
            <a:extLst>
              <a:ext uri="{FF2B5EF4-FFF2-40B4-BE49-F238E27FC236}">
                <a16:creationId xmlns:a16="http://schemas.microsoft.com/office/drawing/2014/main" id="{89B037D5-DC80-49AB-A871-D7C3D9D4D4D0}"/>
              </a:ext>
            </a:extLst>
          </p:cNvPr>
          <p:cNvSpPr>
            <a:spLocks/>
          </p:cNvSpPr>
          <p:nvPr userDrawn="1"/>
        </p:nvSpPr>
        <p:spPr>
          <a:xfrm>
            <a:off x="904837" y="2982657"/>
            <a:ext cx="1507850" cy="3946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Heading 1">
            <a:extLst>
              <a:ext uri="{FF2B5EF4-FFF2-40B4-BE49-F238E27FC236}">
                <a16:creationId xmlns:a16="http://schemas.microsoft.com/office/drawing/2014/main" id="{9467675A-F602-4510-8C62-31D7DF521A2F}"/>
              </a:ext>
            </a:extLst>
          </p:cNvPr>
          <p:cNvSpPr>
            <a:spLocks noGrp="1"/>
          </p:cNvSpPr>
          <p:nvPr userDrawn="1">
            <p:ph type="body" sz="quarter" idx="31" hasCustomPrompt="1"/>
          </p:nvPr>
        </p:nvSpPr>
        <p:spPr>
          <a:xfrm>
            <a:off x="1224687" y="2982657"/>
            <a:ext cx="1188000" cy="394653"/>
          </a:xfrm>
        </p:spPr>
        <p:txBody>
          <a:bodyPr vert="horz" lIns="72000" tIns="0" rIns="0" bIns="0" rtlCol="0" anchor="ctr" anchorCtr="0">
            <a:noAutofit/>
          </a:bodyPr>
          <a:lstStyle>
            <a:lvl1pPr algn="l">
              <a:defRPr lang="en-US" sz="900" b="1" dirty="0">
                <a:solidFill>
                  <a:schemeClr val="accent1"/>
                </a:solidFill>
              </a:defRPr>
            </a:lvl1pPr>
          </a:lstStyle>
          <a:p>
            <a:pPr lvl="0" algn="ctr"/>
            <a:r>
              <a:rPr lang="en-US" dirty="0"/>
              <a:t>Click to add text</a:t>
            </a:r>
          </a:p>
        </p:txBody>
      </p:sp>
      <p:sp>
        <p:nvSpPr>
          <p:cNvPr id="14" name="Body Text 1"/>
          <p:cNvSpPr>
            <a:spLocks noGrp="1"/>
          </p:cNvSpPr>
          <p:nvPr userDrawn="1">
            <p:ph sz="quarter" idx="17"/>
          </p:nvPr>
        </p:nvSpPr>
        <p:spPr>
          <a:xfrm>
            <a:off x="720687" y="3502843"/>
            <a:ext cx="1692000" cy="3472632"/>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2" name="Shaded Background 2">
            <a:extLst>
              <a:ext uri="{FF2B5EF4-FFF2-40B4-BE49-F238E27FC236}">
                <a16:creationId xmlns:a16="http://schemas.microsoft.com/office/drawing/2014/main" id="{45C15B47-1C0F-4C65-A439-CC8A75F2B4DB}"/>
              </a:ext>
            </a:extLst>
          </p:cNvPr>
          <p:cNvSpPr>
            <a:spLocks/>
          </p:cNvSpPr>
          <p:nvPr userDrawn="1"/>
        </p:nvSpPr>
        <p:spPr>
          <a:xfrm>
            <a:off x="2864922" y="2982657"/>
            <a:ext cx="1507850" cy="3946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Heading 2">
            <a:extLst>
              <a:ext uri="{FF2B5EF4-FFF2-40B4-BE49-F238E27FC236}">
                <a16:creationId xmlns:a16="http://schemas.microsoft.com/office/drawing/2014/main" id="{6A5B6057-5E16-46FF-BB62-D9B3B59158CD}"/>
              </a:ext>
            </a:extLst>
          </p:cNvPr>
          <p:cNvSpPr>
            <a:spLocks noGrp="1"/>
          </p:cNvSpPr>
          <p:nvPr userDrawn="1">
            <p:ph type="body" sz="quarter" idx="32" hasCustomPrompt="1"/>
          </p:nvPr>
        </p:nvSpPr>
        <p:spPr>
          <a:xfrm>
            <a:off x="3184772" y="2982657"/>
            <a:ext cx="1188000" cy="394653"/>
          </a:xfrm>
        </p:spPr>
        <p:txBody>
          <a:bodyPr vert="horz" lIns="72000" tIns="0" rIns="0" bIns="0" rtlCol="0" anchor="ctr" anchorCtr="0">
            <a:noAutofit/>
          </a:bodyPr>
          <a:lstStyle>
            <a:lvl1pPr algn="l">
              <a:defRPr lang="en-US" sz="900" b="1" dirty="0">
                <a:solidFill>
                  <a:schemeClr val="accent1"/>
                </a:solidFill>
              </a:defRPr>
            </a:lvl1pPr>
          </a:lstStyle>
          <a:p>
            <a:pPr lvl="0" algn="ctr"/>
            <a:r>
              <a:rPr lang="en-US" dirty="0"/>
              <a:t>Click to add text</a:t>
            </a:r>
          </a:p>
        </p:txBody>
      </p:sp>
      <p:sp>
        <p:nvSpPr>
          <p:cNvPr id="15" name="Body Text 2">
            <a:extLst>
              <a:ext uri="{FF2B5EF4-FFF2-40B4-BE49-F238E27FC236}">
                <a16:creationId xmlns:a16="http://schemas.microsoft.com/office/drawing/2014/main" id="{E2190274-5B7A-40E5-93E8-A21C418CE3D7}"/>
              </a:ext>
            </a:extLst>
          </p:cNvPr>
          <p:cNvSpPr>
            <a:spLocks noGrp="1"/>
          </p:cNvSpPr>
          <p:nvPr userDrawn="1">
            <p:ph sz="quarter" idx="21"/>
          </p:nvPr>
        </p:nvSpPr>
        <p:spPr>
          <a:xfrm>
            <a:off x="2656721" y="3502843"/>
            <a:ext cx="1692000" cy="3472632"/>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1" name="Heading 3">
            <a:extLst>
              <a:ext uri="{FF2B5EF4-FFF2-40B4-BE49-F238E27FC236}">
                <a16:creationId xmlns:a16="http://schemas.microsoft.com/office/drawing/2014/main" id="{12287530-A7BA-40D1-9665-B52198844FA6}"/>
              </a:ext>
            </a:extLst>
          </p:cNvPr>
          <p:cNvSpPr>
            <a:spLocks noGrp="1"/>
          </p:cNvSpPr>
          <p:nvPr userDrawn="1">
            <p:ph type="body" sz="quarter" idx="33" hasCustomPrompt="1"/>
          </p:nvPr>
        </p:nvSpPr>
        <p:spPr>
          <a:xfrm>
            <a:off x="5096755" y="2982657"/>
            <a:ext cx="1188000" cy="394653"/>
          </a:xfrm>
        </p:spPr>
        <p:txBody>
          <a:bodyPr vert="horz" lIns="72000" tIns="0" rIns="0" bIns="0" rtlCol="0" anchor="ctr" anchorCtr="0">
            <a:noAutofit/>
          </a:bodyPr>
          <a:lstStyle>
            <a:lvl1pPr algn="l">
              <a:defRPr lang="en-US" sz="900" b="1" dirty="0">
                <a:solidFill>
                  <a:schemeClr val="accent1"/>
                </a:solidFill>
              </a:defRPr>
            </a:lvl1pPr>
          </a:lstStyle>
          <a:p>
            <a:pPr lvl="0" algn="ctr"/>
            <a:r>
              <a:rPr lang="en-US" dirty="0"/>
              <a:t>Click to add text</a:t>
            </a:r>
          </a:p>
        </p:txBody>
      </p:sp>
      <p:sp>
        <p:nvSpPr>
          <p:cNvPr id="17" name="Body Text 3">
            <a:extLst>
              <a:ext uri="{FF2B5EF4-FFF2-40B4-BE49-F238E27FC236}">
                <a16:creationId xmlns:a16="http://schemas.microsoft.com/office/drawing/2014/main" id="{F21F8D34-6DA3-446F-B387-4B2E50C272D9}"/>
              </a:ext>
            </a:extLst>
          </p:cNvPr>
          <p:cNvSpPr>
            <a:spLocks noGrp="1"/>
          </p:cNvSpPr>
          <p:nvPr userDrawn="1">
            <p:ph sz="quarter" idx="22"/>
          </p:nvPr>
        </p:nvSpPr>
        <p:spPr>
          <a:xfrm>
            <a:off x="4592755" y="3502843"/>
            <a:ext cx="1692000" cy="3472632"/>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2" name="Heading 4">
            <a:extLst>
              <a:ext uri="{FF2B5EF4-FFF2-40B4-BE49-F238E27FC236}">
                <a16:creationId xmlns:a16="http://schemas.microsoft.com/office/drawing/2014/main" id="{BB7E5E70-805C-4D75-9555-CACA381A4143}"/>
              </a:ext>
            </a:extLst>
          </p:cNvPr>
          <p:cNvSpPr>
            <a:spLocks noGrp="1"/>
          </p:cNvSpPr>
          <p:nvPr userDrawn="1">
            <p:ph type="body" sz="quarter" idx="34" hasCustomPrompt="1"/>
          </p:nvPr>
        </p:nvSpPr>
        <p:spPr>
          <a:xfrm>
            <a:off x="7032789" y="2982657"/>
            <a:ext cx="1188000" cy="394653"/>
          </a:xfrm>
        </p:spPr>
        <p:txBody>
          <a:bodyPr vert="horz" lIns="72000" tIns="0" rIns="0" bIns="0" rtlCol="0" anchor="ctr" anchorCtr="0">
            <a:noAutofit/>
          </a:bodyPr>
          <a:lstStyle>
            <a:lvl1pPr algn="l">
              <a:defRPr lang="en-US" sz="900" b="1" dirty="0">
                <a:solidFill>
                  <a:schemeClr val="accent1"/>
                </a:solidFill>
              </a:defRPr>
            </a:lvl1pPr>
          </a:lstStyle>
          <a:p>
            <a:pPr lvl="0" algn="ctr"/>
            <a:r>
              <a:rPr lang="en-US" dirty="0"/>
              <a:t>Click to add text</a:t>
            </a:r>
          </a:p>
        </p:txBody>
      </p:sp>
      <p:sp>
        <p:nvSpPr>
          <p:cNvPr id="18" name="Body Text 4">
            <a:extLst>
              <a:ext uri="{FF2B5EF4-FFF2-40B4-BE49-F238E27FC236}">
                <a16:creationId xmlns:a16="http://schemas.microsoft.com/office/drawing/2014/main" id="{87630CC1-7E49-4B5C-8433-B27C5ABD8AB1}"/>
              </a:ext>
            </a:extLst>
          </p:cNvPr>
          <p:cNvSpPr>
            <a:spLocks noGrp="1"/>
          </p:cNvSpPr>
          <p:nvPr userDrawn="1">
            <p:ph sz="quarter" idx="23"/>
          </p:nvPr>
        </p:nvSpPr>
        <p:spPr>
          <a:xfrm>
            <a:off x="6528789" y="3502843"/>
            <a:ext cx="1692000" cy="3472632"/>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3" name="Heading 5">
            <a:extLst>
              <a:ext uri="{FF2B5EF4-FFF2-40B4-BE49-F238E27FC236}">
                <a16:creationId xmlns:a16="http://schemas.microsoft.com/office/drawing/2014/main" id="{EE5B5D20-B3A8-4432-A221-26DBA7E2BEF9}"/>
              </a:ext>
            </a:extLst>
          </p:cNvPr>
          <p:cNvSpPr>
            <a:spLocks noGrp="1"/>
          </p:cNvSpPr>
          <p:nvPr userDrawn="1">
            <p:ph type="body" sz="quarter" idx="35" hasCustomPrompt="1"/>
          </p:nvPr>
        </p:nvSpPr>
        <p:spPr>
          <a:xfrm>
            <a:off x="8968825" y="2982657"/>
            <a:ext cx="1188000" cy="394653"/>
          </a:xfrm>
        </p:spPr>
        <p:txBody>
          <a:bodyPr vert="horz" lIns="72000" tIns="0" rIns="0" bIns="0" rtlCol="0" anchor="ctr" anchorCtr="0">
            <a:noAutofit/>
          </a:bodyPr>
          <a:lstStyle>
            <a:lvl1pPr algn="l">
              <a:defRPr lang="en-US" sz="900" b="1" dirty="0">
                <a:solidFill>
                  <a:schemeClr val="accent1"/>
                </a:solidFill>
              </a:defRPr>
            </a:lvl1pPr>
          </a:lstStyle>
          <a:p>
            <a:pPr lvl="0" algn="ctr"/>
            <a:r>
              <a:rPr lang="en-US" dirty="0"/>
              <a:t>Click to add text</a:t>
            </a:r>
          </a:p>
        </p:txBody>
      </p:sp>
      <p:sp>
        <p:nvSpPr>
          <p:cNvPr id="16" name="Body Text 5">
            <a:extLst>
              <a:ext uri="{FF2B5EF4-FFF2-40B4-BE49-F238E27FC236}">
                <a16:creationId xmlns:a16="http://schemas.microsoft.com/office/drawing/2014/main" id="{779AA411-B59C-4C0A-8469-86C9986B89DA}"/>
              </a:ext>
            </a:extLst>
          </p:cNvPr>
          <p:cNvSpPr>
            <a:spLocks noGrp="1"/>
          </p:cNvSpPr>
          <p:nvPr userDrawn="1">
            <p:ph sz="quarter" idx="25"/>
          </p:nvPr>
        </p:nvSpPr>
        <p:spPr>
          <a:xfrm>
            <a:off x="8464825" y="3502843"/>
            <a:ext cx="1692000" cy="3472632"/>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userDrawn="1">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userDrawn="1">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userDrawn="1">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
        <p:nvSpPr>
          <p:cNvPr id="30" name="Heading 1">
            <a:extLst>
              <a:ext uri="{FF2B5EF4-FFF2-40B4-BE49-F238E27FC236}">
                <a16:creationId xmlns:a16="http://schemas.microsoft.com/office/drawing/2014/main" id="{3F21D590-6853-4F78-9813-A62843468EA4}"/>
              </a:ext>
            </a:extLst>
          </p:cNvPr>
          <p:cNvSpPr>
            <a:spLocks noGrp="1"/>
          </p:cNvSpPr>
          <p:nvPr>
            <p:ph type="body" sz="quarter" idx="37" hasCustomPrompt="1"/>
          </p:nvPr>
        </p:nvSpPr>
        <p:spPr>
          <a:xfrm>
            <a:off x="720687" y="2927984"/>
            <a:ext cx="504000" cy="504000"/>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algn="ctr" defTabSz="1042873" rtl="0" eaLnBrk="1" latinLnBrk="0" hangingPunct="1">
              <a:defRPr lang="en-US" sz="1800" b="1" kern="1200" dirty="0">
                <a:solidFill>
                  <a:schemeClr val="accent1"/>
                </a:solidFill>
                <a:latin typeface="+mn-lt"/>
                <a:ea typeface="+mn-ea"/>
                <a:cs typeface="+mn-cs"/>
              </a:defRPr>
            </a:lvl1pPr>
          </a:lstStyle>
          <a:p>
            <a:pPr lvl="0" algn="ctr" defTabSz="1042873"/>
            <a:r>
              <a:rPr lang="en-US" dirty="0"/>
              <a:t>Text</a:t>
            </a:r>
          </a:p>
        </p:txBody>
      </p:sp>
      <p:sp>
        <p:nvSpPr>
          <p:cNvPr id="31" name="Heading 1">
            <a:extLst>
              <a:ext uri="{FF2B5EF4-FFF2-40B4-BE49-F238E27FC236}">
                <a16:creationId xmlns:a16="http://schemas.microsoft.com/office/drawing/2014/main" id="{DBE6AA67-3E7C-48FA-B47D-208826667D82}"/>
              </a:ext>
            </a:extLst>
          </p:cNvPr>
          <p:cNvSpPr>
            <a:spLocks noGrp="1"/>
          </p:cNvSpPr>
          <p:nvPr>
            <p:ph type="body" sz="quarter" idx="38" hasCustomPrompt="1"/>
          </p:nvPr>
        </p:nvSpPr>
        <p:spPr>
          <a:xfrm>
            <a:off x="2680772" y="2927984"/>
            <a:ext cx="504000" cy="504000"/>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algn="ctr" defTabSz="1042873" rtl="0" eaLnBrk="1" latinLnBrk="0" hangingPunct="1">
              <a:defRPr lang="en-US" sz="1800" b="1" kern="1200" dirty="0">
                <a:solidFill>
                  <a:schemeClr val="accent1"/>
                </a:solidFill>
                <a:latin typeface="+mn-lt"/>
                <a:ea typeface="+mn-ea"/>
                <a:cs typeface="+mn-cs"/>
              </a:defRPr>
            </a:lvl1pPr>
          </a:lstStyle>
          <a:p>
            <a:pPr lvl="0" algn="ctr" defTabSz="1042873"/>
            <a:r>
              <a:rPr lang="en-US" dirty="0"/>
              <a:t>Text</a:t>
            </a:r>
          </a:p>
        </p:txBody>
      </p:sp>
      <p:sp>
        <p:nvSpPr>
          <p:cNvPr id="32" name="Heading 1">
            <a:extLst>
              <a:ext uri="{FF2B5EF4-FFF2-40B4-BE49-F238E27FC236}">
                <a16:creationId xmlns:a16="http://schemas.microsoft.com/office/drawing/2014/main" id="{2D6FDD8B-DDB9-4DEE-9C2A-3D716AA6D62D}"/>
              </a:ext>
            </a:extLst>
          </p:cNvPr>
          <p:cNvSpPr>
            <a:spLocks noGrp="1"/>
          </p:cNvSpPr>
          <p:nvPr>
            <p:ph type="body" sz="quarter" idx="39" hasCustomPrompt="1"/>
          </p:nvPr>
        </p:nvSpPr>
        <p:spPr>
          <a:xfrm>
            <a:off x="4592755" y="2927984"/>
            <a:ext cx="504000" cy="504000"/>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algn="ctr" defTabSz="1042873" rtl="0" eaLnBrk="1" latinLnBrk="0" hangingPunct="1">
              <a:defRPr lang="en-US" sz="1800" b="1" kern="1200" dirty="0">
                <a:solidFill>
                  <a:schemeClr val="accent1"/>
                </a:solidFill>
                <a:latin typeface="+mn-lt"/>
                <a:ea typeface="+mn-ea"/>
                <a:cs typeface="+mn-cs"/>
              </a:defRPr>
            </a:lvl1pPr>
          </a:lstStyle>
          <a:p>
            <a:pPr lvl="0" algn="ctr" defTabSz="1042873"/>
            <a:r>
              <a:rPr lang="en-US" dirty="0"/>
              <a:t>Text</a:t>
            </a:r>
          </a:p>
        </p:txBody>
      </p:sp>
      <p:sp>
        <p:nvSpPr>
          <p:cNvPr id="33" name="Heading 1">
            <a:extLst>
              <a:ext uri="{FF2B5EF4-FFF2-40B4-BE49-F238E27FC236}">
                <a16:creationId xmlns:a16="http://schemas.microsoft.com/office/drawing/2014/main" id="{F84901B0-DECA-488E-8F3C-5A90124583EC}"/>
              </a:ext>
            </a:extLst>
          </p:cNvPr>
          <p:cNvSpPr>
            <a:spLocks noGrp="1"/>
          </p:cNvSpPr>
          <p:nvPr>
            <p:ph type="body" sz="quarter" idx="40" hasCustomPrompt="1"/>
          </p:nvPr>
        </p:nvSpPr>
        <p:spPr>
          <a:xfrm>
            <a:off x="6528789" y="2927984"/>
            <a:ext cx="504000" cy="504000"/>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algn="ctr" defTabSz="1042873" rtl="0" eaLnBrk="1" latinLnBrk="0" hangingPunct="1">
              <a:defRPr lang="en-US" sz="1800" b="1" kern="1200" dirty="0">
                <a:solidFill>
                  <a:schemeClr val="accent1"/>
                </a:solidFill>
                <a:latin typeface="+mn-lt"/>
                <a:ea typeface="+mn-ea"/>
                <a:cs typeface="+mn-cs"/>
              </a:defRPr>
            </a:lvl1pPr>
          </a:lstStyle>
          <a:p>
            <a:pPr lvl="0" algn="ctr" defTabSz="1042873"/>
            <a:r>
              <a:rPr lang="en-US" dirty="0"/>
              <a:t>Text</a:t>
            </a:r>
          </a:p>
        </p:txBody>
      </p:sp>
      <p:sp>
        <p:nvSpPr>
          <p:cNvPr id="34" name="Heading 1">
            <a:extLst>
              <a:ext uri="{FF2B5EF4-FFF2-40B4-BE49-F238E27FC236}">
                <a16:creationId xmlns:a16="http://schemas.microsoft.com/office/drawing/2014/main" id="{727DF49E-6BE3-4283-9F44-E0B4BFE8A548}"/>
              </a:ext>
            </a:extLst>
          </p:cNvPr>
          <p:cNvSpPr>
            <a:spLocks noGrp="1"/>
          </p:cNvSpPr>
          <p:nvPr>
            <p:ph type="body" sz="quarter" idx="41" hasCustomPrompt="1"/>
          </p:nvPr>
        </p:nvSpPr>
        <p:spPr>
          <a:xfrm>
            <a:off x="8464825" y="2927984"/>
            <a:ext cx="504000" cy="504000"/>
          </a:xfrm>
          <a:prstGeom prst="ellipse">
            <a:avLst/>
          </a:prstGeom>
          <a:solidFill>
            <a:schemeClr val="bg1">
              <a:lumMod val="9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algn="ctr" defTabSz="1042873" rtl="0" eaLnBrk="1" latinLnBrk="0" hangingPunct="1">
              <a:defRPr lang="en-US" sz="1800" b="1" kern="1200" dirty="0">
                <a:solidFill>
                  <a:schemeClr val="accent1"/>
                </a:solidFill>
                <a:latin typeface="+mn-lt"/>
                <a:ea typeface="+mn-ea"/>
                <a:cs typeface="+mn-cs"/>
              </a:defRPr>
            </a:lvl1pPr>
          </a:lstStyle>
          <a:p>
            <a:pPr lvl="0" algn="ctr" defTabSz="1042873"/>
            <a:r>
              <a:rPr lang="en-US" dirty="0"/>
              <a:t>Text</a:t>
            </a:r>
          </a:p>
        </p:txBody>
      </p:sp>
    </p:spTree>
    <p:extLst>
      <p:ext uri="{BB962C8B-B14F-4D97-AF65-F5344CB8AC3E}">
        <p14:creationId xmlns:p14="http://schemas.microsoft.com/office/powerpoint/2010/main" val="2510484880"/>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00" userDrawn="1">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2.xml><?xml version="1.0" encoding="utf-8"?>
<p:sldLayout xmlns:a16="http://schemas.microsoft.com/office/drawing/2014/main" xmlns:adec="http://schemas.microsoft.com/office/drawing/2017/decorative"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11" name="Footnote"/>
          <p:cNvSpPr>
            <a:spLocks noGrp="1"/>
          </p:cNvSpPr>
          <p:nvPr>
            <p:ph type="body" sz="quarter" idx="17" hasCustomPrompt="1"/>
          </p:nvPr>
        </p:nvSpPr>
        <p:spPr bwMode="gray">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0" name="Footer">
            <a:extLst>
              <a:ext uri="{FF2B5EF4-FFF2-40B4-BE49-F238E27FC236}">
                <a16:creationId xmlns:a16="http://schemas.microsoft.com/office/drawing/2014/main" id="{A9C7FABC-B292-4ECF-A7BF-6D839597D343}"/>
              </a:ext>
              <a:ext uri="{C183D7F6-B498-43B3-948B-1728B52AA6E4}">
                <adec:decorative xmlns:adec="http://schemas.microsoft.com/office/drawing/2017/decorative" val="1"/>
              </a:ext>
            </a:extLst>
          </p:cNvPr>
          <p:cNvSpPr>
            <a:spLocks noGrp="1"/>
          </p:cNvSpPr>
          <p:nvPr>
            <p:ph type="ftr" sz="quarter" idx="3"/>
          </p:nvPr>
        </p:nvSpPr>
        <p:spPr>
          <a:xfrm>
            <a:off x="720000" y="7182000"/>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8" name="Slide Number">
            <a:extLst>
              <a:ext uri="{FF2B5EF4-FFF2-40B4-BE49-F238E27FC236}">
                <a16:creationId xmlns:a16="http://schemas.microsoft.com/office/drawing/2014/main" id="{68667001-AFF6-41E1-B81A-131C4AB29D63}"/>
              </a:ext>
              <a:ext uri="{C183D7F6-B498-43B3-948B-1728B52AA6E4}">
                <adec:decorative xmlns:adec="http://schemas.microsoft.com/office/drawing/2017/decorative" val="1"/>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3510385406"/>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able – two table option">
    <p:spTree>
      <p:nvGrpSpPr>
        <p:cNvPr id="1" name=""/>
        <p:cNvGrpSpPr/>
        <p:nvPr/>
      </p:nvGrpSpPr>
      <p:grpSpPr>
        <a:xfrm>
          <a:off x="0" y="0"/>
          <a:ext cx="0" cy="0"/>
          <a:chOff x="0" y="0"/>
          <a:chExt cx="0" cy="0"/>
        </a:xfrm>
      </p:grpSpPr>
      <p:sp>
        <p:nvSpPr>
          <p:cNvPr id="7" name="Slide Title"/>
          <p:cNvSpPr>
            <a:spLocks noGrp="1"/>
          </p:cNvSpPr>
          <p:nvPr userDrawn="1">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userDrawn="1">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20" name="Introductionary Text">
            <a:extLst>
              <a:ext uri="{FF2B5EF4-FFF2-40B4-BE49-F238E27FC236}">
                <a16:creationId xmlns:a16="http://schemas.microsoft.com/office/drawing/2014/main" id="{F6209EB6-5CB0-45D4-BB33-10FEEF653C93}"/>
              </a:ext>
            </a:extLst>
          </p:cNvPr>
          <p:cNvSpPr>
            <a:spLocks noGrp="1"/>
          </p:cNvSpPr>
          <p:nvPr userDrawn="1">
            <p:ph sz="quarter" idx="24"/>
          </p:nvPr>
        </p:nvSpPr>
        <p:spPr>
          <a:xfrm>
            <a:off x="720001" y="1295400"/>
            <a:ext cx="6208713" cy="822325"/>
          </a:xfrm>
        </p:spPr>
        <p:txBody>
          <a:bodyPr vert="horz" lIns="0" tIns="0" rIns="0" bIns="0" rtlCol="0">
            <a:noAutofit/>
          </a:bodyPr>
          <a:lstStyle>
            <a:lvl1pPr>
              <a:defRPr lang="en-US" sz="1500" b="1">
                <a:solidFill>
                  <a:schemeClr val="tx2"/>
                </a:solidFill>
              </a:defRPr>
            </a:lvl1pPr>
          </a:lstStyle>
          <a:p>
            <a:pPr lvl="0"/>
            <a:r>
              <a:rPr lang="en-US"/>
              <a:t>Click to edit Master text styles</a:t>
            </a:r>
          </a:p>
        </p:txBody>
      </p:sp>
      <p:sp>
        <p:nvSpPr>
          <p:cNvPr id="14" name="Body Text"/>
          <p:cNvSpPr>
            <a:spLocks noGrp="1"/>
          </p:cNvSpPr>
          <p:nvPr userDrawn="1">
            <p:ph sz="quarter" idx="17"/>
          </p:nvPr>
        </p:nvSpPr>
        <p:spPr>
          <a:xfrm>
            <a:off x="720725" y="2296161"/>
            <a:ext cx="9436100" cy="132211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able 1">
            <a:extLst>
              <a:ext uri="{FF2B5EF4-FFF2-40B4-BE49-F238E27FC236}">
                <a16:creationId xmlns:a16="http://schemas.microsoft.com/office/drawing/2014/main" id="{0016237D-6868-4483-A523-044A556ED326}"/>
              </a:ext>
            </a:extLst>
          </p:cNvPr>
          <p:cNvSpPr>
            <a:spLocks noGrp="1"/>
          </p:cNvSpPr>
          <p:nvPr>
            <p:ph sz="quarter" idx="25"/>
          </p:nvPr>
        </p:nvSpPr>
        <p:spPr>
          <a:xfrm>
            <a:off x="720725" y="3783230"/>
            <a:ext cx="4625181" cy="3195039"/>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able 2">
            <a:extLst>
              <a:ext uri="{FF2B5EF4-FFF2-40B4-BE49-F238E27FC236}">
                <a16:creationId xmlns:a16="http://schemas.microsoft.com/office/drawing/2014/main" id="{8FC35946-8792-441A-BE87-A2408ACBD137}"/>
              </a:ext>
            </a:extLst>
          </p:cNvPr>
          <p:cNvSpPr>
            <a:spLocks noGrp="1"/>
          </p:cNvSpPr>
          <p:nvPr>
            <p:ph sz="quarter" idx="26"/>
          </p:nvPr>
        </p:nvSpPr>
        <p:spPr>
          <a:xfrm>
            <a:off x="5531644" y="3783230"/>
            <a:ext cx="4625181" cy="3195039"/>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userDrawn="1">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userDrawn="1">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userDrawn="1">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4230205897"/>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21.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1_Introduction – quote">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12" name="Body Text">
            <a:extLst>
              <a:ext uri="{FF2B5EF4-FFF2-40B4-BE49-F238E27FC236}">
                <a16:creationId xmlns:a16="http://schemas.microsoft.com/office/drawing/2014/main" id="{8BEFC57E-89A8-43C6-88A1-C7F0CDDA8DB2}"/>
              </a:ext>
            </a:extLst>
          </p:cNvPr>
          <p:cNvSpPr>
            <a:spLocks noGrp="1"/>
          </p:cNvSpPr>
          <p:nvPr>
            <p:ph sz="quarter" idx="24" hasCustomPrompt="1"/>
          </p:nvPr>
        </p:nvSpPr>
        <p:spPr>
          <a:xfrm>
            <a:off x="412613" y="1295400"/>
            <a:ext cx="9744211" cy="5682870"/>
          </a:xfrm>
        </p:spPr>
        <p:txBody>
          <a:bodyPr/>
          <a:lstStyle>
            <a:lvl1pPr marL="288000" indent="-288000">
              <a:defRPr sz="4000" cap="all" baseline="0">
                <a:solidFill>
                  <a:schemeClr val="accent1"/>
                </a:solidFill>
                <a:latin typeface="+mj-lt"/>
              </a:defRPr>
            </a:lvl1pPr>
            <a:lvl2pPr>
              <a:defRPr>
                <a:solidFill>
                  <a:schemeClr val="accent1"/>
                </a:solidFill>
              </a:defRPr>
            </a:lvl2pPr>
            <a:lvl3pPr marL="288000" indent="-288000">
              <a:defRPr/>
            </a:lvl3pPr>
          </a:lstStyle>
          <a:p>
            <a:pPr lvl="0"/>
            <a:r>
              <a:rPr lang="en-US" dirty="0"/>
              <a:t>“	Click to edit Master text styles</a:t>
            </a:r>
          </a:p>
          <a:p>
            <a:pPr lvl="2"/>
            <a:r>
              <a:rPr lang="en-US" dirty="0"/>
              <a:t>	Second level</a:t>
            </a:r>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753106933"/>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22.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Key contacts – SIX CONTACTS WITH SHORT INTRO">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D2C189FB-E8D7-46FA-AC8D-4B170DEB0FCA}"/>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23" name="Picture 1">
            <a:extLst>
              <a:ext uri="{FF2B5EF4-FFF2-40B4-BE49-F238E27FC236}">
                <a16:creationId xmlns:a16="http://schemas.microsoft.com/office/drawing/2014/main" id="{4F78E4D1-E92D-4203-95E1-9B1BA65E2008}"/>
              </a:ext>
            </a:extLst>
          </p:cNvPr>
          <p:cNvSpPr>
            <a:spLocks noGrp="1"/>
          </p:cNvSpPr>
          <p:nvPr>
            <p:ph type="pic" sz="quarter" idx="24"/>
          </p:nvPr>
        </p:nvSpPr>
        <p:spPr>
          <a:xfrm>
            <a:off x="720001" y="2887384"/>
            <a:ext cx="1386000" cy="1386000"/>
          </a:xfrm>
        </p:spPr>
        <p:txBody>
          <a:bodyPr/>
          <a:lstStyle/>
          <a:p>
            <a:r>
              <a:rPr lang="en-US" dirty="0"/>
              <a:t>Click icon to add picture</a:t>
            </a:r>
          </a:p>
        </p:txBody>
      </p:sp>
      <p:sp>
        <p:nvSpPr>
          <p:cNvPr id="39" name="Contact Details 1">
            <a:extLst>
              <a:ext uri="{FF2B5EF4-FFF2-40B4-BE49-F238E27FC236}">
                <a16:creationId xmlns:a16="http://schemas.microsoft.com/office/drawing/2014/main" id="{5134E2E1-EA0B-4E31-A47D-D4EBEEF807EA}"/>
              </a:ext>
            </a:extLst>
          </p:cNvPr>
          <p:cNvSpPr>
            <a:spLocks noGrp="1"/>
          </p:cNvSpPr>
          <p:nvPr>
            <p:ph type="body" sz="quarter" idx="18" hasCustomPrompt="1"/>
          </p:nvPr>
        </p:nvSpPr>
        <p:spPr>
          <a:xfrm>
            <a:off x="720001" y="4364824"/>
            <a:ext cx="1386000" cy="126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6" name="Body Text 1">
            <a:extLst>
              <a:ext uri="{FF2B5EF4-FFF2-40B4-BE49-F238E27FC236}">
                <a16:creationId xmlns:a16="http://schemas.microsoft.com/office/drawing/2014/main" id="{0DF433CF-FFAD-428D-9212-FBF6163CB16D}"/>
              </a:ext>
            </a:extLst>
          </p:cNvPr>
          <p:cNvSpPr>
            <a:spLocks noGrp="1"/>
          </p:cNvSpPr>
          <p:nvPr>
            <p:ph type="body" sz="quarter" idx="36" hasCustomPrompt="1"/>
          </p:nvPr>
        </p:nvSpPr>
        <p:spPr>
          <a:xfrm>
            <a:off x="720001" y="5716264"/>
            <a:ext cx="1386000" cy="1260000"/>
          </a:xfrm>
        </p:spPr>
        <p:txBody>
          <a:bodyPr>
            <a:noAutofit/>
          </a:bodyPr>
          <a:lstStyle>
            <a:lvl1pPr>
              <a:spcAft>
                <a:spcPts val="0"/>
              </a:spcAft>
              <a:defRPr sz="900" b="0">
                <a:solidFill>
                  <a:schemeClr val="tx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24" name="Picture 2">
            <a:extLst>
              <a:ext uri="{FF2B5EF4-FFF2-40B4-BE49-F238E27FC236}">
                <a16:creationId xmlns:a16="http://schemas.microsoft.com/office/drawing/2014/main" id="{C7AD1A7E-5CAD-47F5-8756-0FE327B3402F}"/>
              </a:ext>
            </a:extLst>
          </p:cNvPr>
          <p:cNvSpPr>
            <a:spLocks noGrp="1"/>
          </p:cNvSpPr>
          <p:nvPr>
            <p:ph type="pic" sz="quarter" idx="25"/>
          </p:nvPr>
        </p:nvSpPr>
        <p:spPr>
          <a:xfrm>
            <a:off x="2329871" y="2887384"/>
            <a:ext cx="1386000" cy="1386000"/>
          </a:xfrm>
        </p:spPr>
        <p:txBody>
          <a:bodyPr/>
          <a:lstStyle/>
          <a:p>
            <a:r>
              <a:rPr lang="en-US" dirty="0"/>
              <a:t>Click icon to add picture</a:t>
            </a:r>
          </a:p>
        </p:txBody>
      </p:sp>
      <p:sp>
        <p:nvSpPr>
          <p:cNvPr id="40" name="Contact Details 2">
            <a:extLst>
              <a:ext uri="{FF2B5EF4-FFF2-40B4-BE49-F238E27FC236}">
                <a16:creationId xmlns:a16="http://schemas.microsoft.com/office/drawing/2014/main" id="{921BF405-FA41-44C1-915C-D8210F7C71A7}"/>
              </a:ext>
            </a:extLst>
          </p:cNvPr>
          <p:cNvSpPr>
            <a:spLocks noGrp="1"/>
          </p:cNvSpPr>
          <p:nvPr>
            <p:ph type="body" sz="quarter" idx="30" hasCustomPrompt="1"/>
          </p:nvPr>
        </p:nvSpPr>
        <p:spPr>
          <a:xfrm>
            <a:off x="2329871" y="4364824"/>
            <a:ext cx="1386000" cy="126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7" name="Body Text 2">
            <a:extLst>
              <a:ext uri="{FF2B5EF4-FFF2-40B4-BE49-F238E27FC236}">
                <a16:creationId xmlns:a16="http://schemas.microsoft.com/office/drawing/2014/main" id="{4BFACAFA-620B-405E-9ACE-83210792E605}"/>
              </a:ext>
            </a:extLst>
          </p:cNvPr>
          <p:cNvSpPr>
            <a:spLocks noGrp="1"/>
          </p:cNvSpPr>
          <p:nvPr>
            <p:ph type="body" sz="quarter" idx="37" hasCustomPrompt="1"/>
          </p:nvPr>
        </p:nvSpPr>
        <p:spPr>
          <a:xfrm>
            <a:off x="2329871" y="5716264"/>
            <a:ext cx="1386000" cy="1260000"/>
          </a:xfrm>
        </p:spPr>
        <p:txBody>
          <a:bodyPr>
            <a:noAutofit/>
          </a:bodyPr>
          <a:lstStyle>
            <a:lvl1pPr>
              <a:spcAft>
                <a:spcPts val="0"/>
              </a:spcAft>
              <a:defRPr sz="900" b="0">
                <a:solidFill>
                  <a:schemeClr val="tx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25" name="Picture 3">
            <a:extLst>
              <a:ext uri="{FF2B5EF4-FFF2-40B4-BE49-F238E27FC236}">
                <a16:creationId xmlns:a16="http://schemas.microsoft.com/office/drawing/2014/main" id="{D65E236E-5D1A-44BF-B2DF-D134FA07D9B0}"/>
              </a:ext>
            </a:extLst>
          </p:cNvPr>
          <p:cNvSpPr>
            <a:spLocks noGrp="1"/>
          </p:cNvSpPr>
          <p:nvPr>
            <p:ph type="pic" sz="quarter" idx="26"/>
          </p:nvPr>
        </p:nvSpPr>
        <p:spPr>
          <a:xfrm>
            <a:off x="3939741" y="2887384"/>
            <a:ext cx="1386000" cy="1386000"/>
          </a:xfrm>
        </p:spPr>
        <p:txBody>
          <a:bodyPr/>
          <a:lstStyle/>
          <a:p>
            <a:r>
              <a:rPr lang="en-US" dirty="0"/>
              <a:t>Click icon to add picture</a:t>
            </a:r>
          </a:p>
        </p:txBody>
      </p:sp>
      <p:sp>
        <p:nvSpPr>
          <p:cNvPr id="41" name="Contact Details 3">
            <a:extLst>
              <a:ext uri="{FF2B5EF4-FFF2-40B4-BE49-F238E27FC236}">
                <a16:creationId xmlns:a16="http://schemas.microsoft.com/office/drawing/2014/main" id="{6640886D-1B41-4528-8C4C-1626390F776B}"/>
              </a:ext>
            </a:extLst>
          </p:cNvPr>
          <p:cNvSpPr>
            <a:spLocks noGrp="1"/>
          </p:cNvSpPr>
          <p:nvPr>
            <p:ph type="body" sz="quarter" idx="31" hasCustomPrompt="1"/>
          </p:nvPr>
        </p:nvSpPr>
        <p:spPr>
          <a:xfrm>
            <a:off x="3939741" y="4364824"/>
            <a:ext cx="1386000" cy="126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8" name="Body Text 3">
            <a:extLst>
              <a:ext uri="{FF2B5EF4-FFF2-40B4-BE49-F238E27FC236}">
                <a16:creationId xmlns:a16="http://schemas.microsoft.com/office/drawing/2014/main" id="{E59DC2EC-AECE-4DA1-8415-F171A84CD4D3}"/>
              </a:ext>
            </a:extLst>
          </p:cNvPr>
          <p:cNvSpPr>
            <a:spLocks noGrp="1"/>
          </p:cNvSpPr>
          <p:nvPr>
            <p:ph type="body" sz="quarter" idx="38" hasCustomPrompt="1"/>
          </p:nvPr>
        </p:nvSpPr>
        <p:spPr>
          <a:xfrm>
            <a:off x="3939741" y="5716264"/>
            <a:ext cx="1386000" cy="1260000"/>
          </a:xfrm>
        </p:spPr>
        <p:txBody>
          <a:bodyPr>
            <a:noAutofit/>
          </a:bodyPr>
          <a:lstStyle>
            <a:lvl1pPr>
              <a:spcAft>
                <a:spcPts val="0"/>
              </a:spcAft>
              <a:defRPr sz="900" b="0">
                <a:solidFill>
                  <a:schemeClr val="tx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26" name="Picture 4">
            <a:extLst>
              <a:ext uri="{FF2B5EF4-FFF2-40B4-BE49-F238E27FC236}">
                <a16:creationId xmlns:a16="http://schemas.microsoft.com/office/drawing/2014/main" id="{32B0B544-21A8-4C0C-AF00-C2AA8E55CF3E}"/>
              </a:ext>
            </a:extLst>
          </p:cNvPr>
          <p:cNvSpPr>
            <a:spLocks noGrp="1"/>
          </p:cNvSpPr>
          <p:nvPr>
            <p:ph type="pic" sz="quarter" idx="27"/>
          </p:nvPr>
        </p:nvSpPr>
        <p:spPr>
          <a:xfrm>
            <a:off x="5549611" y="2887384"/>
            <a:ext cx="1386000" cy="1386000"/>
          </a:xfrm>
        </p:spPr>
        <p:txBody>
          <a:bodyPr/>
          <a:lstStyle/>
          <a:p>
            <a:r>
              <a:rPr lang="en-US" dirty="0"/>
              <a:t>Click icon to add picture</a:t>
            </a:r>
          </a:p>
        </p:txBody>
      </p:sp>
      <p:sp>
        <p:nvSpPr>
          <p:cNvPr id="42" name="Contact Details 4">
            <a:extLst>
              <a:ext uri="{FF2B5EF4-FFF2-40B4-BE49-F238E27FC236}">
                <a16:creationId xmlns:a16="http://schemas.microsoft.com/office/drawing/2014/main" id="{5088C0E6-884B-47D1-A09E-016B41B92570}"/>
              </a:ext>
            </a:extLst>
          </p:cNvPr>
          <p:cNvSpPr>
            <a:spLocks noGrp="1"/>
          </p:cNvSpPr>
          <p:nvPr>
            <p:ph type="body" sz="quarter" idx="32" hasCustomPrompt="1"/>
          </p:nvPr>
        </p:nvSpPr>
        <p:spPr>
          <a:xfrm>
            <a:off x="5549611" y="4364824"/>
            <a:ext cx="1386000" cy="126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9" name="Body Text 4">
            <a:extLst>
              <a:ext uri="{FF2B5EF4-FFF2-40B4-BE49-F238E27FC236}">
                <a16:creationId xmlns:a16="http://schemas.microsoft.com/office/drawing/2014/main" id="{E45A67F0-E658-4DA6-BFA5-DD9A73DF7068}"/>
              </a:ext>
            </a:extLst>
          </p:cNvPr>
          <p:cNvSpPr>
            <a:spLocks noGrp="1"/>
          </p:cNvSpPr>
          <p:nvPr>
            <p:ph type="body" sz="quarter" idx="39" hasCustomPrompt="1"/>
          </p:nvPr>
        </p:nvSpPr>
        <p:spPr>
          <a:xfrm>
            <a:off x="5549611" y="5716264"/>
            <a:ext cx="1386000" cy="1260000"/>
          </a:xfrm>
        </p:spPr>
        <p:txBody>
          <a:bodyPr>
            <a:noAutofit/>
          </a:bodyPr>
          <a:lstStyle>
            <a:lvl1pPr>
              <a:spcAft>
                <a:spcPts val="0"/>
              </a:spcAft>
              <a:defRPr sz="900" b="0">
                <a:solidFill>
                  <a:schemeClr val="tx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27" name="Picture 5">
            <a:extLst>
              <a:ext uri="{FF2B5EF4-FFF2-40B4-BE49-F238E27FC236}">
                <a16:creationId xmlns:a16="http://schemas.microsoft.com/office/drawing/2014/main" id="{B8CCBB76-68B6-47DF-94BC-D03298D36A01}"/>
              </a:ext>
            </a:extLst>
          </p:cNvPr>
          <p:cNvSpPr>
            <a:spLocks noGrp="1"/>
          </p:cNvSpPr>
          <p:nvPr>
            <p:ph type="pic" sz="quarter" idx="28"/>
          </p:nvPr>
        </p:nvSpPr>
        <p:spPr>
          <a:xfrm>
            <a:off x="7159481" y="2887384"/>
            <a:ext cx="1386000" cy="1386000"/>
          </a:xfrm>
        </p:spPr>
        <p:txBody>
          <a:bodyPr/>
          <a:lstStyle/>
          <a:p>
            <a:r>
              <a:rPr lang="en-US" dirty="0"/>
              <a:t>Click icon to add picture</a:t>
            </a:r>
          </a:p>
        </p:txBody>
      </p:sp>
      <p:sp>
        <p:nvSpPr>
          <p:cNvPr id="43" name="Contact Details 5">
            <a:extLst>
              <a:ext uri="{FF2B5EF4-FFF2-40B4-BE49-F238E27FC236}">
                <a16:creationId xmlns:a16="http://schemas.microsoft.com/office/drawing/2014/main" id="{A8588988-2D59-42CF-BF8E-C63F7BD6824B}"/>
              </a:ext>
            </a:extLst>
          </p:cNvPr>
          <p:cNvSpPr>
            <a:spLocks noGrp="1"/>
          </p:cNvSpPr>
          <p:nvPr>
            <p:ph type="body" sz="quarter" idx="33" hasCustomPrompt="1"/>
          </p:nvPr>
        </p:nvSpPr>
        <p:spPr>
          <a:xfrm>
            <a:off x="7159481" y="4364824"/>
            <a:ext cx="1386000" cy="126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0" name="Body Text 5">
            <a:extLst>
              <a:ext uri="{FF2B5EF4-FFF2-40B4-BE49-F238E27FC236}">
                <a16:creationId xmlns:a16="http://schemas.microsoft.com/office/drawing/2014/main" id="{014F3DE1-6B3E-4688-BA10-C08694FA39DD}"/>
              </a:ext>
            </a:extLst>
          </p:cNvPr>
          <p:cNvSpPr>
            <a:spLocks noGrp="1"/>
          </p:cNvSpPr>
          <p:nvPr>
            <p:ph type="body" sz="quarter" idx="40" hasCustomPrompt="1"/>
          </p:nvPr>
        </p:nvSpPr>
        <p:spPr>
          <a:xfrm>
            <a:off x="7159481" y="5716264"/>
            <a:ext cx="1386000" cy="1260000"/>
          </a:xfrm>
        </p:spPr>
        <p:txBody>
          <a:bodyPr>
            <a:noAutofit/>
          </a:bodyPr>
          <a:lstStyle>
            <a:lvl1pPr>
              <a:spcAft>
                <a:spcPts val="0"/>
              </a:spcAft>
              <a:defRPr sz="900" b="0">
                <a:solidFill>
                  <a:schemeClr val="tx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28" name="Picture 6">
            <a:extLst>
              <a:ext uri="{FF2B5EF4-FFF2-40B4-BE49-F238E27FC236}">
                <a16:creationId xmlns:a16="http://schemas.microsoft.com/office/drawing/2014/main" id="{C4645134-7E4D-41F7-A1E9-7E3B79A1F77E}"/>
              </a:ext>
            </a:extLst>
          </p:cNvPr>
          <p:cNvSpPr>
            <a:spLocks noGrp="1"/>
          </p:cNvSpPr>
          <p:nvPr>
            <p:ph type="pic" sz="quarter" idx="29"/>
          </p:nvPr>
        </p:nvSpPr>
        <p:spPr>
          <a:xfrm>
            <a:off x="8769350" y="2887384"/>
            <a:ext cx="1386000" cy="1386000"/>
          </a:xfrm>
        </p:spPr>
        <p:txBody>
          <a:bodyPr/>
          <a:lstStyle/>
          <a:p>
            <a:r>
              <a:rPr lang="en-US" dirty="0"/>
              <a:t>Click icon to add picture</a:t>
            </a:r>
          </a:p>
        </p:txBody>
      </p:sp>
      <p:sp>
        <p:nvSpPr>
          <p:cNvPr id="44" name="Contact Details 6">
            <a:extLst>
              <a:ext uri="{FF2B5EF4-FFF2-40B4-BE49-F238E27FC236}">
                <a16:creationId xmlns:a16="http://schemas.microsoft.com/office/drawing/2014/main" id="{EA831255-C4EB-4BA3-9F41-29ADBDC841E7}"/>
              </a:ext>
            </a:extLst>
          </p:cNvPr>
          <p:cNvSpPr>
            <a:spLocks noGrp="1"/>
          </p:cNvSpPr>
          <p:nvPr>
            <p:ph type="body" sz="quarter" idx="34" hasCustomPrompt="1"/>
          </p:nvPr>
        </p:nvSpPr>
        <p:spPr>
          <a:xfrm>
            <a:off x="8769350" y="4364824"/>
            <a:ext cx="1386000" cy="126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1" name="Body Text 6">
            <a:extLst>
              <a:ext uri="{FF2B5EF4-FFF2-40B4-BE49-F238E27FC236}">
                <a16:creationId xmlns:a16="http://schemas.microsoft.com/office/drawing/2014/main" id="{5419E2C7-A465-4AA4-9399-8A1C123D3DF2}"/>
              </a:ext>
            </a:extLst>
          </p:cNvPr>
          <p:cNvSpPr>
            <a:spLocks noGrp="1"/>
          </p:cNvSpPr>
          <p:nvPr>
            <p:ph type="body" sz="quarter" idx="41" hasCustomPrompt="1"/>
          </p:nvPr>
        </p:nvSpPr>
        <p:spPr>
          <a:xfrm>
            <a:off x="8769350" y="5716264"/>
            <a:ext cx="1386000" cy="1260000"/>
          </a:xfrm>
        </p:spPr>
        <p:txBody>
          <a:bodyPr>
            <a:noAutofit/>
          </a:bodyPr>
          <a:lstStyle>
            <a:lvl1pPr>
              <a:spcAft>
                <a:spcPts val="0"/>
              </a:spcAft>
              <a:defRPr sz="900" b="0">
                <a:solidFill>
                  <a:schemeClr val="tx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361221528"/>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userDrawn="1">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23.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Key contacts – INTRO WITH FOUR CONTACTS and SUBHEADING">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D2C189FB-E8D7-46FA-AC8D-4B170DEB0FCA}"/>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29" name="Main Body Text">
            <a:extLst>
              <a:ext uri="{FF2B5EF4-FFF2-40B4-BE49-F238E27FC236}">
                <a16:creationId xmlns:a16="http://schemas.microsoft.com/office/drawing/2014/main" id="{B98C7BA3-3020-483B-BF40-E530CF3A8FB9}"/>
              </a:ext>
            </a:extLst>
          </p:cNvPr>
          <p:cNvSpPr>
            <a:spLocks noGrp="1"/>
          </p:cNvSpPr>
          <p:nvPr>
            <p:ph sz="quarter" idx="42"/>
          </p:nvPr>
        </p:nvSpPr>
        <p:spPr>
          <a:xfrm>
            <a:off x="720725" y="2296160"/>
            <a:ext cx="2995613"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Picture 1">
            <a:extLst>
              <a:ext uri="{FF2B5EF4-FFF2-40B4-BE49-F238E27FC236}">
                <a16:creationId xmlns:a16="http://schemas.microsoft.com/office/drawing/2014/main" id="{D65E236E-5D1A-44BF-B2DF-D134FA07D9B0}"/>
              </a:ext>
            </a:extLst>
          </p:cNvPr>
          <p:cNvSpPr>
            <a:spLocks noGrp="1" noChangeAspect="1"/>
          </p:cNvSpPr>
          <p:nvPr>
            <p:ph type="pic" sz="quarter" idx="26"/>
          </p:nvPr>
        </p:nvSpPr>
        <p:spPr>
          <a:xfrm>
            <a:off x="3939741" y="2296160"/>
            <a:ext cx="900000" cy="900000"/>
          </a:xfrm>
        </p:spPr>
        <p:txBody>
          <a:bodyPr/>
          <a:lstStyle/>
          <a:p>
            <a:r>
              <a:rPr lang="en-US" dirty="0"/>
              <a:t>Click icon to add picture</a:t>
            </a:r>
          </a:p>
        </p:txBody>
      </p:sp>
      <p:sp>
        <p:nvSpPr>
          <p:cNvPr id="41" name="Contact Details 1">
            <a:extLst>
              <a:ext uri="{FF2B5EF4-FFF2-40B4-BE49-F238E27FC236}">
                <a16:creationId xmlns:a16="http://schemas.microsoft.com/office/drawing/2014/main" id="{6640886D-1B41-4528-8C4C-1626390F776B}"/>
              </a:ext>
            </a:extLst>
          </p:cNvPr>
          <p:cNvSpPr>
            <a:spLocks noGrp="1"/>
          </p:cNvSpPr>
          <p:nvPr>
            <p:ph type="body" sz="quarter" idx="31" hasCustomPrompt="1"/>
          </p:nvPr>
        </p:nvSpPr>
        <p:spPr>
          <a:xfrm>
            <a:off x="4931181" y="229616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Body Text 1">
            <a:extLst>
              <a:ext uri="{FF2B5EF4-FFF2-40B4-BE49-F238E27FC236}">
                <a16:creationId xmlns:a16="http://schemas.microsoft.com/office/drawing/2014/main" id="{694BF93A-D659-4606-868F-2CB18DBC6BC7}"/>
              </a:ext>
            </a:extLst>
          </p:cNvPr>
          <p:cNvSpPr>
            <a:spLocks noGrp="1"/>
          </p:cNvSpPr>
          <p:nvPr>
            <p:ph sz="quarter" idx="43"/>
          </p:nvPr>
        </p:nvSpPr>
        <p:spPr>
          <a:xfrm>
            <a:off x="3939741" y="3287600"/>
            <a:ext cx="2995613" cy="126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7" name="Picture 2">
            <a:extLst>
              <a:ext uri="{FF2B5EF4-FFF2-40B4-BE49-F238E27FC236}">
                <a16:creationId xmlns:a16="http://schemas.microsoft.com/office/drawing/2014/main" id="{B8CCBB76-68B6-47DF-94BC-D03298D36A01}"/>
              </a:ext>
            </a:extLst>
          </p:cNvPr>
          <p:cNvSpPr>
            <a:spLocks noGrp="1"/>
          </p:cNvSpPr>
          <p:nvPr>
            <p:ph type="pic" sz="quarter" idx="28"/>
          </p:nvPr>
        </p:nvSpPr>
        <p:spPr>
          <a:xfrm>
            <a:off x="7159481" y="2296160"/>
            <a:ext cx="900000" cy="900000"/>
          </a:xfrm>
        </p:spPr>
        <p:txBody>
          <a:bodyPr/>
          <a:lstStyle/>
          <a:p>
            <a:r>
              <a:rPr lang="en-US" dirty="0"/>
              <a:t>Click icon to add picture</a:t>
            </a:r>
          </a:p>
        </p:txBody>
      </p:sp>
      <p:sp>
        <p:nvSpPr>
          <p:cNvPr id="44" name="Contact Details 2">
            <a:extLst>
              <a:ext uri="{FF2B5EF4-FFF2-40B4-BE49-F238E27FC236}">
                <a16:creationId xmlns:a16="http://schemas.microsoft.com/office/drawing/2014/main" id="{EA831255-C4EB-4BA3-9F41-29ADBDC841E7}"/>
              </a:ext>
            </a:extLst>
          </p:cNvPr>
          <p:cNvSpPr>
            <a:spLocks noGrp="1"/>
          </p:cNvSpPr>
          <p:nvPr>
            <p:ph type="body" sz="quarter" idx="34" hasCustomPrompt="1"/>
          </p:nvPr>
        </p:nvSpPr>
        <p:spPr>
          <a:xfrm>
            <a:off x="8150921" y="229616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1" name="Body Text 2">
            <a:extLst>
              <a:ext uri="{FF2B5EF4-FFF2-40B4-BE49-F238E27FC236}">
                <a16:creationId xmlns:a16="http://schemas.microsoft.com/office/drawing/2014/main" id="{C7B38C17-A06A-4186-91C2-63670CDD6BF8}"/>
              </a:ext>
            </a:extLst>
          </p:cNvPr>
          <p:cNvSpPr>
            <a:spLocks noGrp="1"/>
          </p:cNvSpPr>
          <p:nvPr>
            <p:ph sz="quarter" idx="44"/>
          </p:nvPr>
        </p:nvSpPr>
        <p:spPr>
          <a:xfrm>
            <a:off x="7159481" y="3287600"/>
            <a:ext cx="2995613" cy="126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2" name="Picture 3">
            <a:extLst>
              <a:ext uri="{FF2B5EF4-FFF2-40B4-BE49-F238E27FC236}">
                <a16:creationId xmlns:a16="http://schemas.microsoft.com/office/drawing/2014/main" id="{99D07704-0F3A-4B3C-9263-B8B66A08EE17}"/>
              </a:ext>
            </a:extLst>
          </p:cNvPr>
          <p:cNvSpPr>
            <a:spLocks noGrp="1" noChangeAspect="1"/>
          </p:cNvSpPr>
          <p:nvPr>
            <p:ph type="pic" sz="quarter" idx="45"/>
          </p:nvPr>
        </p:nvSpPr>
        <p:spPr>
          <a:xfrm>
            <a:off x="3939741" y="4732657"/>
            <a:ext cx="900000" cy="900000"/>
          </a:xfrm>
        </p:spPr>
        <p:txBody>
          <a:bodyPr/>
          <a:lstStyle/>
          <a:p>
            <a:r>
              <a:rPr lang="en-US" dirty="0"/>
              <a:t>Click icon to add picture</a:t>
            </a:r>
          </a:p>
        </p:txBody>
      </p:sp>
      <p:sp>
        <p:nvSpPr>
          <p:cNvPr id="34" name="Contact Details 3">
            <a:extLst>
              <a:ext uri="{FF2B5EF4-FFF2-40B4-BE49-F238E27FC236}">
                <a16:creationId xmlns:a16="http://schemas.microsoft.com/office/drawing/2014/main" id="{E22BFB2B-B0F3-41F4-AE18-5B0D0B636A3E}"/>
              </a:ext>
            </a:extLst>
          </p:cNvPr>
          <p:cNvSpPr>
            <a:spLocks noGrp="1"/>
          </p:cNvSpPr>
          <p:nvPr>
            <p:ph type="body" sz="quarter" idx="47" hasCustomPrompt="1"/>
          </p:nvPr>
        </p:nvSpPr>
        <p:spPr>
          <a:xfrm>
            <a:off x="4931181" y="4732657"/>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6" name="Body Text 3">
            <a:extLst>
              <a:ext uri="{FF2B5EF4-FFF2-40B4-BE49-F238E27FC236}">
                <a16:creationId xmlns:a16="http://schemas.microsoft.com/office/drawing/2014/main" id="{9DC406E3-A8CA-4BC8-95B7-56291D43B36B}"/>
              </a:ext>
            </a:extLst>
          </p:cNvPr>
          <p:cNvSpPr>
            <a:spLocks noGrp="1"/>
          </p:cNvSpPr>
          <p:nvPr>
            <p:ph sz="quarter" idx="49"/>
          </p:nvPr>
        </p:nvSpPr>
        <p:spPr>
          <a:xfrm>
            <a:off x="3939741" y="5724097"/>
            <a:ext cx="2995613" cy="126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3" name="Picture 4">
            <a:extLst>
              <a:ext uri="{FF2B5EF4-FFF2-40B4-BE49-F238E27FC236}">
                <a16:creationId xmlns:a16="http://schemas.microsoft.com/office/drawing/2014/main" id="{2ACBB2D6-BFA2-4D9C-A9B8-E2BB4F6FD6D7}"/>
              </a:ext>
            </a:extLst>
          </p:cNvPr>
          <p:cNvSpPr>
            <a:spLocks noGrp="1"/>
          </p:cNvSpPr>
          <p:nvPr>
            <p:ph type="pic" sz="quarter" idx="46"/>
          </p:nvPr>
        </p:nvSpPr>
        <p:spPr>
          <a:xfrm>
            <a:off x="7159481" y="4732657"/>
            <a:ext cx="900000" cy="900000"/>
          </a:xfrm>
        </p:spPr>
        <p:txBody>
          <a:bodyPr/>
          <a:lstStyle/>
          <a:p>
            <a:r>
              <a:rPr lang="en-US" dirty="0"/>
              <a:t>Click icon to add picture</a:t>
            </a:r>
          </a:p>
        </p:txBody>
      </p:sp>
      <p:sp>
        <p:nvSpPr>
          <p:cNvPr id="35" name="Contact Details 4">
            <a:extLst>
              <a:ext uri="{FF2B5EF4-FFF2-40B4-BE49-F238E27FC236}">
                <a16:creationId xmlns:a16="http://schemas.microsoft.com/office/drawing/2014/main" id="{09FBB05B-EB0B-42CA-9957-E8A80A7FB9FA}"/>
              </a:ext>
            </a:extLst>
          </p:cNvPr>
          <p:cNvSpPr>
            <a:spLocks noGrp="1"/>
          </p:cNvSpPr>
          <p:nvPr>
            <p:ph type="body" sz="quarter" idx="48" hasCustomPrompt="1"/>
          </p:nvPr>
        </p:nvSpPr>
        <p:spPr>
          <a:xfrm>
            <a:off x="8150921" y="4732657"/>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7" name="Body Text 4">
            <a:extLst>
              <a:ext uri="{FF2B5EF4-FFF2-40B4-BE49-F238E27FC236}">
                <a16:creationId xmlns:a16="http://schemas.microsoft.com/office/drawing/2014/main" id="{35E9C584-34B1-49CA-9FAD-0BBDA7931B15}"/>
              </a:ext>
            </a:extLst>
          </p:cNvPr>
          <p:cNvSpPr>
            <a:spLocks noGrp="1"/>
          </p:cNvSpPr>
          <p:nvPr>
            <p:ph sz="quarter" idx="50"/>
          </p:nvPr>
        </p:nvSpPr>
        <p:spPr>
          <a:xfrm>
            <a:off x="7159481" y="5724097"/>
            <a:ext cx="2995613" cy="126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440608766"/>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24.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Key contacts – four contacts with overview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D2C189FB-E8D7-46FA-AC8D-4B170DEB0FCA}"/>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25" name="Picture 1">
            <a:extLst>
              <a:ext uri="{FF2B5EF4-FFF2-40B4-BE49-F238E27FC236}">
                <a16:creationId xmlns:a16="http://schemas.microsoft.com/office/drawing/2014/main" id="{D65E236E-5D1A-44BF-B2DF-D134FA07D9B0}"/>
              </a:ext>
            </a:extLst>
          </p:cNvPr>
          <p:cNvSpPr>
            <a:spLocks noGrp="1" noChangeAspect="1"/>
          </p:cNvSpPr>
          <p:nvPr>
            <p:ph type="pic" sz="quarter" idx="26"/>
          </p:nvPr>
        </p:nvSpPr>
        <p:spPr>
          <a:xfrm>
            <a:off x="720001" y="2296160"/>
            <a:ext cx="900000" cy="900000"/>
          </a:xfrm>
        </p:spPr>
        <p:txBody>
          <a:bodyPr/>
          <a:lstStyle/>
          <a:p>
            <a:r>
              <a:rPr lang="en-US" dirty="0"/>
              <a:t>Click icon to add picture</a:t>
            </a:r>
          </a:p>
        </p:txBody>
      </p:sp>
      <p:sp>
        <p:nvSpPr>
          <p:cNvPr id="41" name="Contact Details 1">
            <a:extLst>
              <a:ext uri="{FF2B5EF4-FFF2-40B4-BE49-F238E27FC236}">
                <a16:creationId xmlns:a16="http://schemas.microsoft.com/office/drawing/2014/main" id="{6640886D-1B41-4528-8C4C-1626390F776B}"/>
              </a:ext>
            </a:extLst>
          </p:cNvPr>
          <p:cNvSpPr>
            <a:spLocks noGrp="1"/>
          </p:cNvSpPr>
          <p:nvPr>
            <p:ph type="body" sz="quarter" idx="31" hasCustomPrompt="1"/>
          </p:nvPr>
        </p:nvSpPr>
        <p:spPr>
          <a:xfrm>
            <a:off x="1711441" y="229616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Body Text 1">
            <a:extLst>
              <a:ext uri="{FF2B5EF4-FFF2-40B4-BE49-F238E27FC236}">
                <a16:creationId xmlns:a16="http://schemas.microsoft.com/office/drawing/2014/main" id="{694BF93A-D659-4606-868F-2CB18DBC6BC7}"/>
              </a:ext>
            </a:extLst>
          </p:cNvPr>
          <p:cNvSpPr>
            <a:spLocks noGrp="1"/>
          </p:cNvSpPr>
          <p:nvPr>
            <p:ph sz="quarter" idx="43"/>
          </p:nvPr>
        </p:nvSpPr>
        <p:spPr>
          <a:xfrm>
            <a:off x="720001" y="3287600"/>
            <a:ext cx="4625112" cy="126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Picture 2">
            <a:extLst>
              <a:ext uri="{FF2B5EF4-FFF2-40B4-BE49-F238E27FC236}">
                <a16:creationId xmlns:a16="http://schemas.microsoft.com/office/drawing/2014/main" id="{9BE3D783-1797-4A8C-BB72-108F5F08E30E}"/>
              </a:ext>
            </a:extLst>
          </p:cNvPr>
          <p:cNvSpPr>
            <a:spLocks noGrp="1" noChangeAspect="1"/>
          </p:cNvSpPr>
          <p:nvPr>
            <p:ph type="pic" sz="quarter" idx="44"/>
          </p:nvPr>
        </p:nvSpPr>
        <p:spPr>
          <a:xfrm>
            <a:off x="5554970" y="2296160"/>
            <a:ext cx="900000" cy="900000"/>
          </a:xfrm>
        </p:spPr>
        <p:txBody>
          <a:bodyPr/>
          <a:lstStyle/>
          <a:p>
            <a:r>
              <a:rPr lang="en-US" dirty="0"/>
              <a:t>Click icon to add picture</a:t>
            </a:r>
          </a:p>
        </p:txBody>
      </p:sp>
      <p:sp>
        <p:nvSpPr>
          <p:cNvPr id="22" name="Contact Details 2">
            <a:extLst>
              <a:ext uri="{FF2B5EF4-FFF2-40B4-BE49-F238E27FC236}">
                <a16:creationId xmlns:a16="http://schemas.microsoft.com/office/drawing/2014/main" id="{2215B9FD-30A0-4920-B699-98114C062E0E}"/>
              </a:ext>
            </a:extLst>
          </p:cNvPr>
          <p:cNvSpPr>
            <a:spLocks noGrp="1"/>
          </p:cNvSpPr>
          <p:nvPr>
            <p:ph type="body" sz="quarter" idx="45" hasCustomPrompt="1"/>
          </p:nvPr>
        </p:nvSpPr>
        <p:spPr>
          <a:xfrm>
            <a:off x="6546410" y="229616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Body Text 2">
            <a:extLst>
              <a:ext uri="{FF2B5EF4-FFF2-40B4-BE49-F238E27FC236}">
                <a16:creationId xmlns:a16="http://schemas.microsoft.com/office/drawing/2014/main" id="{5F091E70-DEAA-487A-907C-4B9F6E4E56E5}"/>
              </a:ext>
            </a:extLst>
          </p:cNvPr>
          <p:cNvSpPr>
            <a:spLocks noGrp="1"/>
          </p:cNvSpPr>
          <p:nvPr>
            <p:ph sz="quarter" idx="46"/>
          </p:nvPr>
        </p:nvSpPr>
        <p:spPr>
          <a:xfrm>
            <a:off x="5554970" y="3287600"/>
            <a:ext cx="4625112" cy="126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4" name="Picture 3">
            <a:extLst>
              <a:ext uri="{FF2B5EF4-FFF2-40B4-BE49-F238E27FC236}">
                <a16:creationId xmlns:a16="http://schemas.microsoft.com/office/drawing/2014/main" id="{8161420A-5F39-4DBD-8725-0F5A2957E1DB}"/>
              </a:ext>
            </a:extLst>
          </p:cNvPr>
          <p:cNvSpPr>
            <a:spLocks noGrp="1" noChangeAspect="1"/>
          </p:cNvSpPr>
          <p:nvPr>
            <p:ph type="pic" sz="quarter" idx="47"/>
          </p:nvPr>
        </p:nvSpPr>
        <p:spPr>
          <a:xfrm>
            <a:off x="720001" y="4725625"/>
            <a:ext cx="900000" cy="900000"/>
          </a:xfrm>
        </p:spPr>
        <p:txBody>
          <a:bodyPr/>
          <a:lstStyle/>
          <a:p>
            <a:r>
              <a:rPr lang="en-US" dirty="0"/>
              <a:t>Click icon to add picture</a:t>
            </a:r>
          </a:p>
        </p:txBody>
      </p:sp>
      <p:sp>
        <p:nvSpPr>
          <p:cNvPr id="26" name="Contact Details 3">
            <a:extLst>
              <a:ext uri="{FF2B5EF4-FFF2-40B4-BE49-F238E27FC236}">
                <a16:creationId xmlns:a16="http://schemas.microsoft.com/office/drawing/2014/main" id="{B27C380B-3335-4331-ABB9-5333D83B8712}"/>
              </a:ext>
            </a:extLst>
          </p:cNvPr>
          <p:cNvSpPr>
            <a:spLocks noGrp="1"/>
          </p:cNvSpPr>
          <p:nvPr>
            <p:ph type="body" sz="quarter" idx="48" hasCustomPrompt="1"/>
          </p:nvPr>
        </p:nvSpPr>
        <p:spPr>
          <a:xfrm>
            <a:off x="1711441" y="4725625"/>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Body Text 3">
            <a:extLst>
              <a:ext uri="{FF2B5EF4-FFF2-40B4-BE49-F238E27FC236}">
                <a16:creationId xmlns:a16="http://schemas.microsoft.com/office/drawing/2014/main" id="{ACC4577B-DF4B-469C-9887-298A0A4BD0DE}"/>
              </a:ext>
            </a:extLst>
          </p:cNvPr>
          <p:cNvSpPr>
            <a:spLocks noGrp="1"/>
          </p:cNvSpPr>
          <p:nvPr>
            <p:ph sz="quarter" idx="49"/>
          </p:nvPr>
        </p:nvSpPr>
        <p:spPr>
          <a:xfrm>
            <a:off x="720001" y="5717065"/>
            <a:ext cx="4625112" cy="126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8" name="Picture 4">
            <a:extLst>
              <a:ext uri="{FF2B5EF4-FFF2-40B4-BE49-F238E27FC236}">
                <a16:creationId xmlns:a16="http://schemas.microsoft.com/office/drawing/2014/main" id="{037C4F46-714E-4319-9F0E-A97DFC180310}"/>
              </a:ext>
            </a:extLst>
          </p:cNvPr>
          <p:cNvSpPr>
            <a:spLocks noGrp="1" noChangeAspect="1"/>
          </p:cNvSpPr>
          <p:nvPr>
            <p:ph type="pic" sz="quarter" idx="50"/>
          </p:nvPr>
        </p:nvSpPr>
        <p:spPr>
          <a:xfrm>
            <a:off x="5554970" y="4725625"/>
            <a:ext cx="900000" cy="900000"/>
          </a:xfrm>
        </p:spPr>
        <p:txBody>
          <a:bodyPr/>
          <a:lstStyle/>
          <a:p>
            <a:r>
              <a:rPr lang="en-US" dirty="0"/>
              <a:t>Click icon to add picture</a:t>
            </a:r>
          </a:p>
        </p:txBody>
      </p:sp>
      <p:sp>
        <p:nvSpPr>
          <p:cNvPr id="39" name="Contact Details 4">
            <a:extLst>
              <a:ext uri="{FF2B5EF4-FFF2-40B4-BE49-F238E27FC236}">
                <a16:creationId xmlns:a16="http://schemas.microsoft.com/office/drawing/2014/main" id="{C9F2B767-34A4-41C1-9869-59BD86D91CBD}"/>
              </a:ext>
            </a:extLst>
          </p:cNvPr>
          <p:cNvSpPr>
            <a:spLocks noGrp="1"/>
          </p:cNvSpPr>
          <p:nvPr>
            <p:ph type="body" sz="quarter" idx="51" hasCustomPrompt="1"/>
          </p:nvPr>
        </p:nvSpPr>
        <p:spPr>
          <a:xfrm>
            <a:off x="6546410" y="4725625"/>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0" name="Body Text 4">
            <a:extLst>
              <a:ext uri="{FF2B5EF4-FFF2-40B4-BE49-F238E27FC236}">
                <a16:creationId xmlns:a16="http://schemas.microsoft.com/office/drawing/2014/main" id="{03EF90CD-5E75-4FCF-B820-AE7DD6390269}"/>
              </a:ext>
            </a:extLst>
          </p:cNvPr>
          <p:cNvSpPr>
            <a:spLocks noGrp="1"/>
          </p:cNvSpPr>
          <p:nvPr>
            <p:ph sz="quarter" idx="52"/>
          </p:nvPr>
        </p:nvSpPr>
        <p:spPr>
          <a:xfrm>
            <a:off x="5554970" y="5717065"/>
            <a:ext cx="4625112" cy="126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260251932"/>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25.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Key contacts – eight contacts with overview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D2C189FB-E8D7-46FA-AC8D-4B170DEB0FCA}"/>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25" name="Picture 1">
            <a:extLst>
              <a:ext uri="{FF2B5EF4-FFF2-40B4-BE49-F238E27FC236}">
                <a16:creationId xmlns:a16="http://schemas.microsoft.com/office/drawing/2014/main" id="{D65E236E-5D1A-44BF-B2DF-D134FA07D9B0}"/>
              </a:ext>
            </a:extLst>
          </p:cNvPr>
          <p:cNvSpPr>
            <a:spLocks noGrp="1" noChangeAspect="1"/>
          </p:cNvSpPr>
          <p:nvPr>
            <p:ph type="pic" sz="quarter" idx="26"/>
          </p:nvPr>
        </p:nvSpPr>
        <p:spPr>
          <a:xfrm>
            <a:off x="720001" y="2296160"/>
            <a:ext cx="900000" cy="900000"/>
          </a:xfrm>
        </p:spPr>
        <p:txBody>
          <a:bodyPr/>
          <a:lstStyle/>
          <a:p>
            <a:r>
              <a:rPr lang="en-US" dirty="0"/>
              <a:t>Click icon to add picture</a:t>
            </a:r>
          </a:p>
        </p:txBody>
      </p:sp>
      <p:sp>
        <p:nvSpPr>
          <p:cNvPr id="41" name="Contact Details 1">
            <a:extLst>
              <a:ext uri="{FF2B5EF4-FFF2-40B4-BE49-F238E27FC236}">
                <a16:creationId xmlns:a16="http://schemas.microsoft.com/office/drawing/2014/main" id="{6640886D-1B41-4528-8C4C-1626390F776B}"/>
              </a:ext>
            </a:extLst>
          </p:cNvPr>
          <p:cNvSpPr>
            <a:spLocks noGrp="1"/>
          </p:cNvSpPr>
          <p:nvPr>
            <p:ph type="body" sz="quarter" idx="31" hasCustomPrompt="1"/>
          </p:nvPr>
        </p:nvSpPr>
        <p:spPr>
          <a:xfrm>
            <a:off x="1711441" y="229616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Body Text 1">
            <a:extLst>
              <a:ext uri="{FF2B5EF4-FFF2-40B4-BE49-F238E27FC236}">
                <a16:creationId xmlns:a16="http://schemas.microsoft.com/office/drawing/2014/main" id="{694BF93A-D659-4606-868F-2CB18DBC6BC7}"/>
              </a:ext>
            </a:extLst>
          </p:cNvPr>
          <p:cNvSpPr>
            <a:spLocks noGrp="1"/>
          </p:cNvSpPr>
          <p:nvPr>
            <p:ph sz="quarter" idx="43" hasCustomPrompt="1"/>
          </p:nvPr>
        </p:nvSpPr>
        <p:spPr>
          <a:xfrm>
            <a:off x="3188881" y="2296160"/>
            <a:ext cx="2120132" cy="900000"/>
          </a:xfrm>
        </p:spPr>
        <p:txBody>
          <a:bodyPr/>
          <a:lstStyle>
            <a:lvl1pPr>
              <a:defRPr>
                <a:solidFill>
                  <a:schemeClr val="accent1"/>
                </a:solidFill>
              </a:defRPr>
            </a:lvl1pPr>
            <a:lvl2pPr>
              <a:defRPr>
                <a:solidFill>
                  <a:schemeClr val="accent1"/>
                </a:solidFill>
              </a:defRPr>
            </a:lvl2pPr>
            <a:lvl3pPr>
              <a:defRPr lang="en-GB" sz="900" kern="1200" baseline="0" dirty="0">
                <a:solidFill>
                  <a:schemeClr val="tx1"/>
                </a:solidFill>
                <a:latin typeface="+mn-lt"/>
                <a:ea typeface="+mn-ea"/>
                <a:cs typeface="+mn-cs"/>
              </a:defRPr>
            </a:lvl3pPr>
            <a:lvl4pPr>
              <a:defRPr/>
            </a:lvl4pPr>
            <a:lvl5pPr>
              <a:defRPr/>
            </a:lvl5pPr>
          </a:lstStyle>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Click to edit text</a:t>
            </a:r>
          </a:p>
        </p:txBody>
      </p:sp>
      <p:sp>
        <p:nvSpPr>
          <p:cNvPr id="34" name="Picture 2">
            <a:extLst>
              <a:ext uri="{FF2B5EF4-FFF2-40B4-BE49-F238E27FC236}">
                <a16:creationId xmlns:a16="http://schemas.microsoft.com/office/drawing/2014/main" id="{FE8FFD6F-6C62-48FF-A9D5-C3DC7B75D3A3}"/>
              </a:ext>
            </a:extLst>
          </p:cNvPr>
          <p:cNvSpPr>
            <a:spLocks noGrp="1" noChangeAspect="1"/>
          </p:cNvSpPr>
          <p:nvPr>
            <p:ph type="pic" sz="quarter" idx="56"/>
          </p:nvPr>
        </p:nvSpPr>
        <p:spPr>
          <a:xfrm>
            <a:off x="720001" y="3508850"/>
            <a:ext cx="900000" cy="900000"/>
          </a:xfrm>
        </p:spPr>
        <p:txBody>
          <a:bodyPr/>
          <a:lstStyle/>
          <a:p>
            <a:r>
              <a:rPr lang="en-US" dirty="0"/>
              <a:t>Click icon to add picture</a:t>
            </a:r>
          </a:p>
        </p:txBody>
      </p:sp>
      <p:sp>
        <p:nvSpPr>
          <p:cNvPr id="35" name="Contact Details 2">
            <a:extLst>
              <a:ext uri="{FF2B5EF4-FFF2-40B4-BE49-F238E27FC236}">
                <a16:creationId xmlns:a16="http://schemas.microsoft.com/office/drawing/2014/main" id="{01A23326-A980-4456-9E13-E6B6E7A14F7B}"/>
              </a:ext>
            </a:extLst>
          </p:cNvPr>
          <p:cNvSpPr>
            <a:spLocks noGrp="1"/>
          </p:cNvSpPr>
          <p:nvPr>
            <p:ph type="body" sz="quarter" idx="57" hasCustomPrompt="1"/>
          </p:nvPr>
        </p:nvSpPr>
        <p:spPr>
          <a:xfrm>
            <a:off x="1711441" y="350885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6" name="Body Text 2">
            <a:extLst>
              <a:ext uri="{FF2B5EF4-FFF2-40B4-BE49-F238E27FC236}">
                <a16:creationId xmlns:a16="http://schemas.microsoft.com/office/drawing/2014/main" id="{D2711ECD-8632-43AB-8D75-9E9ED4E93535}"/>
              </a:ext>
            </a:extLst>
          </p:cNvPr>
          <p:cNvSpPr>
            <a:spLocks noGrp="1"/>
          </p:cNvSpPr>
          <p:nvPr>
            <p:ph sz="quarter" idx="58" hasCustomPrompt="1"/>
          </p:nvPr>
        </p:nvSpPr>
        <p:spPr>
          <a:xfrm>
            <a:off x="3188881" y="3508850"/>
            <a:ext cx="2120132" cy="900000"/>
          </a:xfrm>
        </p:spPr>
        <p:txBody>
          <a:bodyPr/>
          <a:lstStyle>
            <a:lvl1pPr>
              <a:defRPr>
                <a:solidFill>
                  <a:schemeClr val="accent1"/>
                </a:solidFill>
              </a:defRPr>
            </a:lvl1pPr>
            <a:lvl2pPr>
              <a:defRPr>
                <a:solidFill>
                  <a:schemeClr val="accent1"/>
                </a:solidFill>
              </a:defRPr>
            </a:lvl2pPr>
            <a:lvl3pPr>
              <a:defRPr lang="en-GB" sz="900" kern="1200" baseline="0" dirty="0">
                <a:solidFill>
                  <a:schemeClr val="tx1"/>
                </a:solidFill>
                <a:latin typeface="+mn-lt"/>
                <a:ea typeface="+mn-ea"/>
                <a:cs typeface="+mn-cs"/>
              </a:defRPr>
            </a:lvl3pPr>
            <a:lvl4pPr>
              <a:defRPr/>
            </a:lvl4pPr>
            <a:lvl5pPr>
              <a:defRPr/>
            </a:lvl5pPr>
          </a:lstStyle>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Click to edit text</a:t>
            </a:r>
          </a:p>
        </p:txBody>
      </p:sp>
      <p:sp>
        <p:nvSpPr>
          <p:cNvPr id="37" name="Picture 3">
            <a:extLst>
              <a:ext uri="{FF2B5EF4-FFF2-40B4-BE49-F238E27FC236}">
                <a16:creationId xmlns:a16="http://schemas.microsoft.com/office/drawing/2014/main" id="{68401688-740F-4E29-9A6F-45712087CF8F}"/>
              </a:ext>
            </a:extLst>
          </p:cNvPr>
          <p:cNvSpPr>
            <a:spLocks noGrp="1" noChangeAspect="1"/>
          </p:cNvSpPr>
          <p:nvPr>
            <p:ph type="pic" sz="quarter" idx="59"/>
          </p:nvPr>
        </p:nvSpPr>
        <p:spPr>
          <a:xfrm>
            <a:off x="720001" y="4721540"/>
            <a:ext cx="900000" cy="900000"/>
          </a:xfrm>
        </p:spPr>
        <p:txBody>
          <a:bodyPr/>
          <a:lstStyle/>
          <a:p>
            <a:r>
              <a:rPr lang="en-US" dirty="0"/>
              <a:t>Click icon to add picture</a:t>
            </a:r>
          </a:p>
        </p:txBody>
      </p:sp>
      <p:sp>
        <p:nvSpPr>
          <p:cNvPr id="42" name="Contact Details 3">
            <a:extLst>
              <a:ext uri="{FF2B5EF4-FFF2-40B4-BE49-F238E27FC236}">
                <a16:creationId xmlns:a16="http://schemas.microsoft.com/office/drawing/2014/main" id="{9B38E487-2872-487D-AF9A-9DAF6D689956}"/>
              </a:ext>
            </a:extLst>
          </p:cNvPr>
          <p:cNvSpPr>
            <a:spLocks noGrp="1"/>
          </p:cNvSpPr>
          <p:nvPr>
            <p:ph type="body" sz="quarter" idx="60" hasCustomPrompt="1"/>
          </p:nvPr>
        </p:nvSpPr>
        <p:spPr>
          <a:xfrm>
            <a:off x="1711441" y="472154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3" name="Body Text 3">
            <a:extLst>
              <a:ext uri="{FF2B5EF4-FFF2-40B4-BE49-F238E27FC236}">
                <a16:creationId xmlns:a16="http://schemas.microsoft.com/office/drawing/2014/main" id="{0D5A108B-B455-41C4-B15D-CBFD5B5D3AC4}"/>
              </a:ext>
            </a:extLst>
          </p:cNvPr>
          <p:cNvSpPr>
            <a:spLocks noGrp="1"/>
          </p:cNvSpPr>
          <p:nvPr>
            <p:ph sz="quarter" idx="61" hasCustomPrompt="1"/>
          </p:nvPr>
        </p:nvSpPr>
        <p:spPr>
          <a:xfrm>
            <a:off x="3188881" y="4721540"/>
            <a:ext cx="2120132" cy="900000"/>
          </a:xfrm>
        </p:spPr>
        <p:txBody>
          <a:bodyPr/>
          <a:lstStyle>
            <a:lvl1pPr>
              <a:defRPr>
                <a:solidFill>
                  <a:schemeClr val="accent1"/>
                </a:solidFill>
              </a:defRPr>
            </a:lvl1pPr>
            <a:lvl2pPr>
              <a:defRPr>
                <a:solidFill>
                  <a:schemeClr val="accent1"/>
                </a:solidFill>
              </a:defRPr>
            </a:lvl2pPr>
            <a:lvl3pPr>
              <a:defRPr lang="en-GB" sz="900" kern="1200" baseline="0" dirty="0">
                <a:solidFill>
                  <a:schemeClr val="tx1"/>
                </a:solidFill>
                <a:latin typeface="+mn-lt"/>
                <a:ea typeface="+mn-ea"/>
                <a:cs typeface="+mn-cs"/>
              </a:defRPr>
            </a:lvl3pPr>
            <a:lvl4pPr>
              <a:defRPr/>
            </a:lvl4pPr>
            <a:lvl5pPr>
              <a:defRPr/>
            </a:lvl5pPr>
          </a:lstStyle>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Click to edit text</a:t>
            </a:r>
          </a:p>
        </p:txBody>
      </p:sp>
      <p:sp>
        <p:nvSpPr>
          <p:cNvPr id="44" name="Picture 4">
            <a:extLst>
              <a:ext uri="{FF2B5EF4-FFF2-40B4-BE49-F238E27FC236}">
                <a16:creationId xmlns:a16="http://schemas.microsoft.com/office/drawing/2014/main" id="{9E222878-682F-4088-B2C0-B240FC2B9971}"/>
              </a:ext>
            </a:extLst>
          </p:cNvPr>
          <p:cNvSpPr>
            <a:spLocks noGrp="1" noChangeAspect="1"/>
          </p:cNvSpPr>
          <p:nvPr>
            <p:ph type="pic" sz="quarter" idx="62"/>
          </p:nvPr>
        </p:nvSpPr>
        <p:spPr>
          <a:xfrm>
            <a:off x="720001" y="5934229"/>
            <a:ext cx="900000" cy="900000"/>
          </a:xfrm>
        </p:spPr>
        <p:txBody>
          <a:bodyPr/>
          <a:lstStyle/>
          <a:p>
            <a:r>
              <a:rPr lang="en-US" dirty="0"/>
              <a:t>Click icon to add picture</a:t>
            </a:r>
          </a:p>
        </p:txBody>
      </p:sp>
      <p:sp>
        <p:nvSpPr>
          <p:cNvPr id="45" name="Contact Details 4">
            <a:extLst>
              <a:ext uri="{FF2B5EF4-FFF2-40B4-BE49-F238E27FC236}">
                <a16:creationId xmlns:a16="http://schemas.microsoft.com/office/drawing/2014/main" id="{A3570654-A1D0-409A-8CA3-642716F7B609}"/>
              </a:ext>
            </a:extLst>
          </p:cNvPr>
          <p:cNvSpPr>
            <a:spLocks noGrp="1"/>
          </p:cNvSpPr>
          <p:nvPr>
            <p:ph type="body" sz="quarter" idx="63" hasCustomPrompt="1"/>
          </p:nvPr>
        </p:nvSpPr>
        <p:spPr>
          <a:xfrm>
            <a:off x="1711441" y="5934229"/>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6" name="Body Text 4">
            <a:extLst>
              <a:ext uri="{FF2B5EF4-FFF2-40B4-BE49-F238E27FC236}">
                <a16:creationId xmlns:a16="http://schemas.microsoft.com/office/drawing/2014/main" id="{A90DB1CE-9704-4A11-A72E-9A3CA1C10641}"/>
              </a:ext>
            </a:extLst>
          </p:cNvPr>
          <p:cNvSpPr>
            <a:spLocks noGrp="1"/>
          </p:cNvSpPr>
          <p:nvPr>
            <p:ph sz="quarter" idx="64" hasCustomPrompt="1"/>
          </p:nvPr>
        </p:nvSpPr>
        <p:spPr>
          <a:xfrm>
            <a:off x="3188881" y="5934229"/>
            <a:ext cx="2120132" cy="900000"/>
          </a:xfrm>
        </p:spPr>
        <p:txBody>
          <a:bodyPr/>
          <a:lstStyle>
            <a:lvl1pPr>
              <a:defRPr>
                <a:solidFill>
                  <a:schemeClr val="accent1"/>
                </a:solidFill>
              </a:defRPr>
            </a:lvl1pPr>
            <a:lvl2pPr>
              <a:defRPr>
                <a:solidFill>
                  <a:schemeClr val="accent1"/>
                </a:solidFill>
              </a:defRPr>
            </a:lvl2pPr>
            <a:lvl3pPr>
              <a:defRPr lang="en-GB" sz="900" kern="1200" baseline="0" dirty="0">
                <a:solidFill>
                  <a:schemeClr val="tx1"/>
                </a:solidFill>
                <a:latin typeface="+mn-lt"/>
                <a:ea typeface="+mn-ea"/>
                <a:cs typeface="+mn-cs"/>
              </a:defRPr>
            </a:lvl3pPr>
            <a:lvl4pPr>
              <a:defRPr/>
            </a:lvl4pPr>
            <a:lvl5pPr>
              <a:defRPr/>
            </a:lvl5pPr>
          </a:lstStyle>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Click to edit text</a:t>
            </a:r>
          </a:p>
        </p:txBody>
      </p:sp>
      <p:sp>
        <p:nvSpPr>
          <p:cNvPr id="31" name="Picture 5">
            <a:extLst>
              <a:ext uri="{FF2B5EF4-FFF2-40B4-BE49-F238E27FC236}">
                <a16:creationId xmlns:a16="http://schemas.microsoft.com/office/drawing/2014/main" id="{41772083-E47D-49CE-BCFD-2F63DC8BD348}"/>
              </a:ext>
            </a:extLst>
          </p:cNvPr>
          <p:cNvSpPr>
            <a:spLocks noGrp="1" noChangeAspect="1"/>
          </p:cNvSpPr>
          <p:nvPr>
            <p:ph type="pic" sz="quarter" idx="53"/>
          </p:nvPr>
        </p:nvSpPr>
        <p:spPr>
          <a:xfrm>
            <a:off x="5554970" y="2296160"/>
            <a:ext cx="900000" cy="900000"/>
          </a:xfrm>
        </p:spPr>
        <p:txBody>
          <a:bodyPr/>
          <a:lstStyle/>
          <a:p>
            <a:r>
              <a:rPr lang="en-US" dirty="0"/>
              <a:t>Click icon to add picture</a:t>
            </a:r>
          </a:p>
        </p:txBody>
      </p:sp>
      <p:sp>
        <p:nvSpPr>
          <p:cNvPr id="32" name="Contact Details 5">
            <a:extLst>
              <a:ext uri="{FF2B5EF4-FFF2-40B4-BE49-F238E27FC236}">
                <a16:creationId xmlns:a16="http://schemas.microsoft.com/office/drawing/2014/main" id="{AB4B5C27-4EC9-43C8-B09E-1F43F5D75E6B}"/>
              </a:ext>
            </a:extLst>
          </p:cNvPr>
          <p:cNvSpPr>
            <a:spLocks noGrp="1"/>
          </p:cNvSpPr>
          <p:nvPr>
            <p:ph type="body" sz="quarter" idx="54" hasCustomPrompt="1"/>
          </p:nvPr>
        </p:nvSpPr>
        <p:spPr>
          <a:xfrm>
            <a:off x="6546410" y="229616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3" name="Body Text 5">
            <a:extLst>
              <a:ext uri="{FF2B5EF4-FFF2-40B4-BE49-F238E27FC236}">
                <a16:creationId xmlns:a16="http://schemas.microsoft.com/office/drawing/2014/main" id="{DE29AB8A-A467-4800-B12C-988FF78EC42B}"/>
              </a:ext>
            </a:extLst>
          </p:cNvPr>
          <p:cNvSpPr>
            <a:spLocks noGrp="1"/>
          </p:cNvSpPr>
          <p:nvPr>
            <p:ph sz="quarter" idx="55" hasCustomPrompt="1"/>
          </p:nvPr>
        </p:nvSpPr>
        <p:spPr>
          <a:xfrm>
            <a:off x="8023850" y="2296160"/>
            <a:ext cx="2120132" cy="900000"/>
          </a:xfrm>
        </p:spPr>
        <p:txBody>
          <a:bodyPr/>
          <a:lstStyle>
            <a:lvl1pPr>
              <a:defRPr>
                <a:solidFill>
                  <a:schemeClr val="accent1"/>
                </a:solidFill>
              </a:defRPr>
            </a:lvl1pPr>
            <a:lvl2pPr>
              <a:defRPr>
                <a:solidFill>
                  <a:schemeClr val="accent1"/>
                </a:solidFill>
              </a:defRPr>
            </a:lvl2pPr>
            <a:lvl3pPr>
              <a:defRPr lang="en-GB" sz="900" kern="1200" baseline="0" dirty="0">
                <a:solidFill>
                  <a:schemeClr val="tx1"/>
                </a:solidFill>
                <a:latin typeface="+mn-lt"/>
                <a:ea typeface="+mn-ea"/>
                <a:cs typeface="+mn-cs"/>
              </a:defRPr>
            </a:lvl3pPr>
            <a:lvl4pPr>
              <a:defRPr/>
            </a:lvl4pPr>
            <a:lvl5pPr>
              <a:defRPr/>
            </a:lvl5pPr>
          </a:lstStyle>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Click to edit text</a:t>
            </a:r>
          </a:p>
        </p:txBody>
      </p:sp>
      <p:sp>
        <p:nvSpPr>
          <p:cNvPr id="47" name="Picture 6">
            <a:extLst>
              <a:ext uri="{FF2B5EF4-FFF2-40B4-BE49-F238E27FC236}">
                <a16:creationId xmlns:a16="http://schemas.microsoft.com/office/drawing/2014/main" id="{3490C9BF-EAE1-4E8F-A557-2A9BEF10BA69}"/>
              </a:ext>
            </a:extLst>
          </p:cNvPr>
          <p:cNvSpPr>
            <a:spLocks noGrp="1" noChangeAspect="1"/>
          </p:cNvSpPr>
          <p:nvPr>
            <p:ph type="pic" sz="quarter" idx="65"/>
          </p:nvPr>
        </p:nvSpPr>
        <p:spPr>
          <a:xfrm>
            <a:off x="5554970" y="3508850"/>
            <a:ext cx="900000" cy="900000"/>
          </a:xfrm>
        </p:spPr>
        <p:txBody>
          <a:bodyPr/>
          <a:lstStyle/>
          <a:p>
            <a:r>
              <a:rPr lang="en-US" dirty="0"/>
              <a:t>Click icon to add picture</a:t>
            </a:r>
          </a:p>
        </p:txBody>
      </p:sp>
      <p:sp>
        <p:nvSpPr>
          <p:cNvPr id="48" name="Contact Details 6">
            <a:extLst>
              <a:ext uri="{FF2B5EF4-FFF2-40B4-BE49-F238E27FC236}">
                <a16:creationId xmlns:a16="http://schemas.microsoft.com/office/drawing/2014/main" id="{70314899-136F-487B-829C-F7F5C5DA1257}"/>
              </a:ext>
            </a:extLst>
          </p:cNvPr>
          <p:cNvSpPr>
            <a:spLocks noGrp="1"/>
          </p:cNvSpPr>
          <p:nvPr>
            <p:ph type="body" sz="quarter" idx="66" hasCustomPrompt="1"/>
          </p:nvPr>
        </p:nvSpPr>
        <p:spPr>
          <a:xfrm>
            <a:off x="6546410" y="350885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9" name="Body Text 6">
            <a:extLst>
              <a:ext uri="{FF2B5EF4-FFF2-40B4-BE49-F238E27FC236}">
                <a16:creationId xmlns:a16="http://schemas.microsoft.com/office/drawing/2014/main" id="{A5A1481E-666B-44AA-82D5-21A691A225D1}"/>
              </a:ext>
            </a:extLst>
          </p:cNvPr>
          <p:cNvSpPr>
            <a:spLocks noGrp="1"/>
          </p:cNvSpPr>
          <p:nvPr>
            <p:ph sz="quarter" idx="67" hasCustomPrompt="1"/>
          </p:nvPr>
        </p:nvSpPr>
        <p:spPr>
          <a:xfrm>
            <a:off x="8023850" y="3508850"/>
            <a:ext cx="2120132" cy="900000"/>
          </a:xfrm>
        </p:spPr>
        <p:txBody>
          <a:bodyPr/>
          <a:lstStyle>
            <a:lvl1pPr>
              <a:defRPr>
                <a:solidFill>
                  <a:schemeClr val="accent1"/>
                </a:solidFill>
              </a:defRPr>
            </a:lvl1pPr>
            <a:lvl2pPr>
              <a:defRPr>
                <a:solidFill>
                  <a:schemeClr val="accent1"/>
                </a:solidFill>
              </a:defRPr>
            </a:lvl2pPr>
            <a:lvl3pPr>
              <a:defRPr lang="en-GB" sz="900" kern="1200" baseline="0" dirty="0">
                <a:solidFill>
                  <a:schemeClr val="tx1"/>
                </a:solidFill>
                <a:latin typeface="+mn-lt"/>
                <a:ea typeface="+mn-ea"/>
                <a:cs typeface="+mn-cs"/>
              </a:defRPr>
            </a:lvl3pPr>
            <a:lvl4pPr>
              <a:defRPr/>
            </a:lvl4pPr>
            <a:lvl5pPr>
              <a:defRPr/>
            </a:lvl5pPr>
          </a:lstStyle>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Click to edit text</a:t>
            </a:r>
          </a:p>
        </p:txBody>
      </p:sp>
      <p:sp>
        <p:nvSpPr>
          <p:cNvPr id="50" name="Picture 7">
            <a:extLst>
              <a:ext uri="{FF2B5EF4-FFF2-40B4-BE49-F238E27FC236}">
                <a16:creationId xmlns:a16="http://schemas.microsoft.com/office/drawing/2014/main" id="{AD8FFA61-B1DA-4D01-8DEF-F1C2DF71F8CE}"/>
              </a:ext>
            </a:extLst>
          </p:cNvPr>
          <p:cNvSpPr>
            <a:spLocks noGrp="1" noChangeAspect="1"/>
          </p:cNvSpPr>
          <p:nvPr>
            <p:ph type="pic" sz="quarter" idx="68"/>
          </p:nvPr>
        </p:nvSpPr>
        <p:spPr>
          <a:xfrm>
            <a:off x="5554970" y="4721540"/>
            <a:ext cx="900000" cy="900000"/>
          </a:xfrm>
        </p:spPr>
        <p:txBody>
          <a:bodyPr/>
          <a:lstStyle/>
          <a:p>
            <a:r>
              <a:rPr lang="en-US" dirty="0"/>
              <a:t>Click icon to add picture</a:t>
            </a:r>
          </a:p>
        </p:txBody>
      </p:sp>
      <p:sp>
        <p:nvSpPr>
          <p:cNvPr id="51" name="Contact Details 7">
            <a:extLst>
              <a:ext uri="{FF2B5EF4-FFF2-40B4-BE49-F238E27FC236}">
                <a16:creationId xmlns:a16="http://schemas.microsoft.com/office/drawing/2014/main" id="{6DAD673A-03AF-4FB0-9A49-B4547C2F07E2}"/>
              </a:ext>
            </a:extLst>
          </p:cNvPr>
          <p:cNvSpPr>
            <a:spLocks noGrp="1"/>
          </p:cNvSpPr>
          <p:nvPr>
            <p:ph type="body" sz="quarter" idx="69" hasCustomPrompt="1"/>
          </p:nvPr>
        </p:nvSpPr>
        <p:spPr>
          <a:xfrm>
            <a:off x="6546410" y="4721540"/>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2" name="Body Text 7">
            <a:extLst>
              <a:ext uri="{FF2B5EF4-FFF2-40B4-BE49-F238E27FC236}">
                <a16:creationId xmlns:a16="http://schemas.microsoft.com/office/drawing/2014/main" id="{BB1FA456-0FE2-49EA-B655-6DB88D44C4DF}"/>
              </a:ext>
            </a:extLst>
          </p:cNvPr>
          <p:cNvSpPr>
            <a:spLocks noGrp="1"/>
          </p:cNvSpPr>
          <p:nvPr>
            <p:ph sz="quarter" idx="70" hasCustomPrompt="1"/>
          </p:nvPr>
        </p:nvSpPr>
        <p:spPr>
          <a:xfrm>
            <a:off x="8023850" y="4721540"/>
            <a:ext cx="2120132" cy="900000"/>
          </a:xfrm>
        </p:spPr>
        <p:txBody>
          <a:bodyPr/>
          <a:lstStyle>
            <a:lvl1pPr>
              <a:defRPr>
                <a:solidFill>
                  <a:schemeClr val="accent1"/>
                </a:solidFill>
              </a:defRPr>
            </a:lvl1pPr>
            <a:lvl2pPr>
              <a:defRPr>
                <a:solidFill>
                  <a:schemeClr val="accent1"/>
                </a:solidFill>
              </a:defRPr>
            </a:lvl2pPr>
            <a:lvl3pPr>
              <a:defRPr lang="en-GB" sz="900" kern="1200" baseline="0" dirty="0">
                <a:solidFill>
                  <a:schemeClr val="tx1"/>
                </a:solidFill>
                <a:latin typeface="+mn-lt"/>
                <a:ea typeface="+mn-ea"/>
                <a:cs typeface="+mn-cs"/>
              </a:defRPr>
            </a:lvl3pPr>
            <a:lvl4pPr>
              <a:defRPr/>
            </a:lvl4pPr>
            <a:lvl5pPr>
              <a:defRPr/>
            </a:lvl5pPr>
          </a:lstStyle>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Click to edit text</a:t>
            </a:r>
          </a:p>
        </p:txBody>
      </p:sp>
      <p:sp>
        <p:nvSpPr>
          <p:cNvPr id="53" name="Picture 8">
            <a:extLst>
              <a:ext uri="{FF2B5EF4-FFF2-40B4-BE49-F238E27FC236}">
                <a16:creationId xmlns:a16="http://schemas.microsoft.com/office/drawing/2014/main" id="{95DA9408-4BF0-48FF-B99F-88AF5E462027}"/>
              </a:ext>
            </a:extLst>
          </p:cNvPr>
          <p:cNvSpPr>
            <a:spLocks noGrp="1" noChangeAspect="1"/>
          </p:cNvSpPr>
          <p:nvPr>
            <p:ph type="pic" sz="quarter" idx="71"/>
          </p:nvPr>
        </p:nvSpPr>
        <p:spPr>
          <a:xfrm>
            <a:off x="5554970" y="5934229"/>
            <a:ext cx="900000" cy="900000"/>
          </a:xfrm>
        </p:spPr>
        <p:txBody>
          <a:bodyPr/>
          <a:lstStyle/>
          <a:p>
            <a:r>
              <a:rPr lang="en-US" dirty="0"/>
              <a:t>Click icon to add picture</a:t>
            </a:r>
          </a:p>
        </p:txBody>
      </p:sp>
      <p:sp>
        <p:nvSpPr>
          <p:cNvPr id="54" name="Contact Details 8">
            <a:extLst>
              <a:ext uri="{FF2B5EF4-FFF2-40B4-BE49-F238E27FC236}">
                <a16:creationId xmlns:a16="http://schemas.microsoft.com/office/drawing/2014/main" id="{3C64B8BA-7415-40C2-AEDE-6CD3EA23893B}"/>
              </a:ext>
            </a:extLst>
          </p:cNvPr>
          <p:cNvSpPr>
            <a:spLocks noGrp="1"/>
          </p:cNvSpPr>
          <p:nvPr>
            <p:ph type="body" sz="quarter" idx="72" hasCustomPrompt="1"/>
          </p:nvPr>
        </p:nvSpPr>
        <p:spPr>
          <a:xfrm>
            <a:off x="6546410" y="5934229"/>
            <a:ext cx="1386000" cy="90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5" name="Body Text 8">
            <a:extLst>
              <a:ext uri="{FF2B5EF4-FFF2-40B4-BE49-F238E27FC236}">
                <a16:creationId xmlns:a16="http://schemas.microsoft.com/office/drawing/2014/main" id="{9C75C5F8-D790-439F-8062-1CAA36F413D0}"/>
              </a:ext>
            </a:extLst>
          </p:cNvPr>
          <p:cNvSpPr>
            <a:spLocks noGrp="1"/>
          </p:cNvSpPr>
          <p:nvPr>
            <p:ph sz="quarter" idx="73" hasCustomPrompt="1"/>
          </p:nvPr>
        </p:nvSpPr>
        <p:spPr>
          <a:xfrm>
            <a:off x="8023850" y="5934229"/>
            <a:ext cx="2120132" cy="900000"/>
          </a:xfrm>
        </p:spPr>
        <p:txBody>
          <a:bodyPr/>
          <a:lstStyle>
            <a:lvl1pPr>
              <a:defRPr>
                <a:solidFill>
                  <a:schemeClr val="accent1"/>
                </a:solidFill>
              </a:defRPr>
            </a:lvl1pPr>
            <a:lvl2pPr>
              <a:defRPr>
                <a:solidFill>
                  <a:schemeClr val="accent1"/>
                </a:solidFill>
              </a:defRPr>
            </a:lvl2pPr>
            <a:lvl3pPr>
              <a:defRPr lang="en-GB" sz="900" kern="1200" baseline="0" dirty="0">
                <a:solidFill>
                  <a:schemeClr val="tx1"/>
                </a:solidFill>
                <a:latin typeface="+mn-lt"/>
                <a:ea typeface="+mn-ea"/>
                <a:cs typeface="+mn-cs"/>
              </a:defRPr>
            </a:lvl3pPr>
            <a:lvl4pPr>
              <a:defRPr/>
            </a:lvl4pPr>
            <a:lvl5pPr>
              <a:defRPr/>
            </a:lvl5pPr>
          </a:lstStyle>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Click to edit text</a:t>
            </a:r>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32169271"/>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26.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Key contacts – four contact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D2C189FB-E8D7-46FA-AC8D-4B170DEB0FCA}"/>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38" name="Picture 1">
            <a:extLst>
              <a:ext uri="{FF2B5EF4-FFF2-40B4-BE49-F238E27FC236}">
                <a16:creationId xmlns:a16="http://schemas.microsoft.com/office/drawing/2014/main" id="{C02D36FD-1282-4B70-8F80-343AE38FFE1D}"/>
              </a:ext>
            </a:extLst>
          </p:cNvPr>
          <p:cNvSpPr>
            <a:spLocks noGrp="1"/>
          </p:cNvSpPr>
          <p:nvPr>
            <p:ph type="pic" sz="quarter" idx="24"/>
          </p:nvPr>
        </p:nvSpPr>
        <p:spPr>
          <a:xfrm>
            <a:off x="720725" y="2296160"/>
            <a:ext cx="1080000" cy="1080000"/>
          </a:xfrm>
        </p:spPr>
        <p:txBody>
          <a:bodyPr/>
          <a:lstStyle/>
          <a:p>
            <a:r>
              <a:rPr lang="en-US" dirty="0"/>
              <a:t>Click icon to add picture</a:t>
            </a:r>
          </a:p>
        </p:txBody>
      </p:sp>
      <p:sp>
        <p:nvSpPr>
          <p:cNvPr id="57" name="Contact Details 1">
            <a:extLst>
              <a:ext uri="{FF2B5EF4-FFF2-40B4-BE49-F238E27FC236}">
                <a16:creationId xmlns:a16="http://schemas.microsoft.com/office/drawing/2014/main" id="{2CDEB34C-30C0-4164-BE98-DE73E8A4C3E2}"/>
              </a:ext>
            </a:extLst>
          </p:cNvPr>
          <p:cNvSpPr>
            <a:spLocks noGrp="1"/>
          </p:cNvSpPr>
          <p:nvPr>
            <p:ph type="body" sz="quarter" idx="18" hasCustomPrompt="1"/>
          </p:nvPr>
        </p:nvSpPr>
        <p:spPr>
          <a:xfrm>
            <a:off x="720725" y="342188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9" name="Picture 2">
            <a:extLst>
              <a:ext uri="{FF2B5EF4-FFF2-40B4-BE49-F238E27FC236}">
                <a16:creationId xmlns:a16="http://schemas.microsoft.com/office/drawing/2014/main" id="{5C1EB46D-1716-4BE1-AF75-F47A999905CA}"/>
              </a:ext>
            </a:extLst>
          </p:cNvPr>
          <p:cNvSpPr>
            <a:spLocks noGrp="1"/>
          </p:cNvSpPr>
          <p:nvPr>
            <p:ph type="pic" sz="quarter" idx="25"/>
          </p:nvPr>
        </p:nvSpPr>
        <p:spPr>
          <a:xfrm>
            <a:off x="3206713" y="2296160"/>
            <a:ext cx="1080000" cy="1080000"/>
          </a:xfrm>
        </p:spPr>
        <p:txBody>
          <a:bodyPr/>
          <a:lstStyle/>
          <a:p>
            <a:r>
              <a:rPr lang="en-US" dirty="0"/>
              <a:t>Click icon to add picture</a:t>
            </a:r>
          </a:p>
        </p:txBody>
      </p:sp>
      <p:sp>
        <p:nvSpPr>
          <p:cNvPr id="58" name="Contact Details 2">
            <a:extLst>
              <a:ext uri="{FF2B5EF4-FFF2-40B4-BE49-F238E27FC236}">
                <a16:creationId xmlns:a16="http://schemas.microsoft.com/office/drawing/2014/main" id="{0AACF3C6-B4AE-4ED6-B369-C4CA0C6E4C58}"/>
              </a:ext>
            </a:extLst>
          </p:cNvPr>
          <p:cNvSpPr>
            <a:spLocks noGrp="1"/>
          </p:cNvSpPr>
          <p:nvPr>
            <p:ph type="body" sz="quarter" idx="30" hasCustomPrompt="1"/>
          </p:nvPr>
        </p:nvSpPr>
        <p:spPr>
          <a:xfrm>
            <a:off x="3206713" y="342188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0" name="Picture 3">
            <a:extLst>
              <a:ext uri="{FF2B5EF4-FFF2-40B4-BE49-F238E27FC236}">
                <a16:creationId xmlns:a16="http://schemas.microsoft.com/office/drawing/2014/main" id="{2E09B869-19D7-4602-84B5-5FB320C609D3}"/>
              </a:ext>
            </a:extLst>
          </p:cNvPr>
          <p:cNvSpPr>
            <a:spLocks noGrp="1"/>
          </p:cNvSpPr>
          <p:nvPr>
            <p:ph type="pic" sz="quarter" idx="26"/>
          </p:nvPr>
        </p:nvSpPr>
        <p:spPr>
          <a:xfrm>
            <a:off x="5692701" y="2296160"/>
            <a:ext cx="1080000" cy="1080000"/>
          </a:xfrm>
        </p:spPr>
        <p:txBody>
          <a:bodyPr/>
          <a:lstStyle/>
          <a:p>
            <a:r>
              <a:rPr lang="en-US" dirty="0"/>
              <a:t>Click icon to add picture</a:t>
            </a:r>
          </a:p>
        </p:txBody>
      </p:sp>
      <p:sp>
        <p:nvSpPr>
          <p:cNvPr id="59" name="Contact Details 3">
            <a:extLst>
              <a:ext uri="{FF2B5EF4-FFF2-40B4-BE49-F238E27FC236}">
                <a16:creationId xmlns:a16="http://schemas.microsoft.com/office/drawing/2014/main" id="{DE133126-D2E7-48B5-A948-064C745D9D7B}"/>
              </a:ext>
            </a:extLst>
          </p:cNvPr>
          <p:cNvSpPr>
            <a:spLocks noGrp="1"/>
          </p:cNvSpPr>
          <p:nvPr>
            <p:ph type="body" sz="quarter" idx="31" hasCustomPrompt="1"/>
          </p:nvPr>
        </p:nvSpPr>
        <p:spPr>
          <a:xfrm>
            <a:off x="5692701" y="342188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6" name="Picture 4">
            <a:extLst>
              <a:ext uri="{FF2B5EF4-FFF2-40B4-BE49-F238E27FC236}">
                <a16:creationId xmlns:a16="http://schemas.microsoft.com/office/drawing/2014/main" id="{DCA63FD4-F49C-472E-A30B-537F38FD1292}"/>
              </a:ext>
            </a:extLst>
          </p:cNvPr>
          <p:cNvSpPr>
            <a:spLocks noGrp="1"/>
          </p:cNvSpPr>
          <p:nvPr>
            <p:ph type="pic" sz="quarter" idx="27"/>
          </p:nvPr>
        </p:nvSpPr>
        <p:spPr>
          <a:xfrm>
            <a:off x="8178688" y="2296160"/>
            <a:ext cx="1080000" cy="1080000"/>
          </a:xfrm>
        </p:spPr>
        <p:txBody>
          <a:bodyPr/>
          <a:lstStyle/>
          <a:p>
            <a:r>
              <a:rPr lang="en-US" dirty="0"/>
              <a:t>Click icon to add picture</a:t>
            </a:r>
          </a:p>
        </p:txBody>
      </p:sp>
      <p:sp>
        <p:nvSpPr>
          <p:cNvPr id="60" name="Contact Details 4">
            <a:extLst>
              <a:ext uri="{FF2B5EF4-FFF2-40B4-BE49-F238E27FC236}">
                <a16:creationId xmlns:a16="http://schemas.microsoft.com/office/drawing/2014/main" id="{6871D691-6764-4769-BA37-CB7BF4951CA6}"/>
              </a:ext>
            </a:extLst>
          </p:cNvPr>
          <p:cNvSpPr>
            <a:spLocks noGrp="1"/>
          </p:cNvSpPr>
          <p:nvPr>
            <p:ph type="body" sz="quarter" idx="32" hasCustomPrompt="1"/>
          </p:nvPr>
        </p:nvSpPr>
        <p:spPr>
          <a:xfrm>
            <a:off x="8178688" y="342188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16049349"/>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27.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KEY CONTACTS – EIGHT CONTACT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D2C189FB-E8D7-46FA-AC8D-4B170DEB0FCA}"/>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38" name="Picture 1">
            <a:extLst>
              <a:ext uri="{FF2B5EF4-FFF2-40B4-BE49-F238E27FC236}">
                <a16:creationId xmlns:a16="http://schemas.microsoft.com/office/drawing/2014/main" id="{C02D36FD-1282-4B70-8F80-343AE38FFE1D}"/>
              </a:ext>
            </a:extLst>
          </p:cNvPr>
          <p:cNvSpPr>
            <a:spLocks noGrp="1"/>
          </p:cNvSpPr>
          <p:nvPr>
            <p:ph type="pic" sz="quarter" idx="24"/>
          </p:nvPr>
        </p:nvSpPr>
        <p:spPr>
          <a:xfrm>
            <a:off x="720725" y="2296160"/>
            <a:ext cx="1080000" cy="1080000"/>
          </a:xfrm>
        </p:spPr>
        <p:txBody>
          <a:bodyPr/>
          <a:lstStyle/>
          <a:p>
            <a:r>
              <a:rPr lang="en-US" dirty="0"/>
              <a:t>Click icon to add picture</a:t>
            </a:r>
          </a:p>
        </p:txBody>
      </p:sp>
      <p:sp>
        <p:nvSpPr>
          <p:cNvPr id="57" name="Contact Details 1">
            <a:extLst>
              <a:ext uri="{FF2B5EF4-FFF2-40B4-BE49-F238E27FC236}">
                <a16:creationId xmlns:a16="http://schemas.microsoft.com/office/drawing/2014/main" id="{2CDEB34C-30C0-4164-BE98-DE73E8A4C3E2}"/>
              </a:ext>
            </a:extLst>
          </p:cNvPr>
          <p:cNvSpPr>
            <a:spLocks noGrp="1"/>
          </p:cNvSpPr>
          <p:nvPr>
            <p:ph type="body" sz="quarter" idx="18" hasCustomPrompt="1"/>
          </p:nvPr>
        </p:nvSpPr>
        <p:spPr>
          <a:xfrm>
            <a:off x="720725" y="342188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9" name="Picture 2">
            <a:extLst>
              <a:ext uri="{FF2B5EF4-FFF2-40B4-BE49-F238E27FC236}">
                <a16:creationId xmlns:a16="http://schemas.microsoft.com/office/drawing/2014/main" id="{5C1EB46D-1716-4BE1-AF75-F47A999905CA}"/>
              </a:ext>
            </a:extLst>
          </p:cNvPr>
          <p:cNvSpPr>
            <a:spLocks noGrp="1"/>
          </p:cNvSpPr>
          <p:nvPr>
            <p:ph type="pic" sz="quarter" idx="25"/>
          </p:nvPr>
        </p:nvSpPr>
        <p:spPr>
          <a:xfrm>
            <a:off x="3206713" y="2296160"/>
            <a:ext cx="1080000" cy="1080000"/>
          </a:xfrm>
        </p:spPr>
        <p:txBody>
          <a:bodyPr/>
          <a:lstStyle/>
          <a:p>
            <a:r>
              <a:rPr lang="en-US" dirty="0"/>
              <a:t>Click icon to add picture</a:t>
            </a:r>
          </a:p>
        </p:txBody>
      </p:sp>
      <p:sp>
        <p:nvSpPr>
          <p:cNvPr id="58" name="Contact Details 2">
            <a:extLst>
              <a:ext uri="{FF2B5EF4-FFF2-40B4-BE49-F238E27FC236}">
                <a16:creationId xmlns:a16="http://schemas.microsoft.com/office/drawing/2014/main" id="{0AACF3C6-B4AE-4ED6-B369-C4CA0C6E4C58}"/>
              </a:ext>
            </a:extLst>
          </p:cNvPr>
          <p:cNvSpPr>
            <a:spLocks noGrp="1"/>
          </p:cNvSpPr>
          <p:nvPr>
            <p:ph type="body" sz="quarter" idx="30" hasCustomPrompt="1"/>
          </p:nvPr>
        </p:nvSpPr>
        <p:spPr>
          <a:xfrm>
            <a:off x="3206713" y="342188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0" name="Picture 3">
            <a:extLst>
              <a:ext uri="{FF2B5EF4-FFF2-40B4-BE49-F238E27FC236}">
                <a16:creationId xmlns:a16="http://schemas.microsoft.com/office/drawing/2014/main" id="{2E09B869-19D7-4602-84B5-5FB320C609D3}"/>
              </a:ext>
            </a:extLst>
          </p:cNvPr>
          <p:cNvSpPr>
            <a:spLocks noGrp="1"/>
          </p:cNvSpPr>
          <p:nvPr>
            <p:ph type="pic" sz="quarter" idx="26"/>
          </p:nvPr>
        </p:nvSpPr>
        <p:spPr>
          <a:xfrm>
            <a:off x="5692701" y="2296160"/>
            <a:ext cx="1080000" cy="1080000"/>
          </a:xfrm>
        </p:spPr>
        <p:txBody>
          <a:bodyPr/>
          <a:lstStyle/>
          <a:p>
            <a:r>
              <a:rPr lang="en-US" dirty="0"/>
              <a:t>Click icon to add picture</a:t>
            </a:r>
          </a:p>
        </p:txBody>
      </p:sp>
      <p:sp>
        <p:nvSpPr>
          <p:cNvPr id="59" name="Contact Details 3">
            <a:extLst>
              <a:ext uri="{FF2B5EF4-FFF2-40B4-BE49-F238E27FC236}">
                <a16:creationId xmlns:a16="http://schemas.microsoft.com/office/drawing/2014/main" id="{DE133126-D2E7-48B5-A948-064C745D9D7B}"/>
              </a:ext>
            </a:extLst>
          </p:cNvPr>
          <p:cNvSpPr>
            <a:spLocks noGrp="1"/>
          </p:cNvSpPr>
          <p:nvPr>
            <p:ph type="body" sz="quarter" idx="31" hasCustomPrompt="1"/>
          </p:nvPr>
        </p:nvSpPr>
        <p:spPr>
          <a:xfrm>
            <a:off x="5692701" y="342188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6" name="Picture 4">
            <a:extLst>
              <a:ext uri="{FF2B5EF4-FFF2-40B4-BE49-F238E27FC236}">
                <a16:creationId xmlns:a16="http://schemas.microsoft.com/office/drawing/2014/main" id="{DCA63FD4-F49C-472E-A30B-537F38FD1292}"/>
              </a:ext>
            </a:extLst>
          </p:cNvPr>
          <p:cNvSpPr>
            <a:spLocks noGrp="1"/>
          </p:cNvSpPr>
          <p:nvPr>
            <p:ph type="pic" sz="quarter" idx="27"/>
          </p:nvPr>
        </p:nvSpPr>
        <p:spPr>
          <a:xfrm>
            <a:off x="8178688" y="2296160"/>
            <a:ext cx="1080000" cy="1080000"/>
          </a:xfrm>
        </p:spPr>
        <p:txBody>
          <a:bodyPr/>
          <a:lstStyle/>
          <a:p>
            <a:r>
              <a:rPr lang="en-US" dirty="0"/>
              <a:t>Click icon to add picture</a:t>
            </a:r>
          </a:p>
        </p:txBody>
      </p:sp>
      <p:sp>
        <p:nvSpPr>
          <p:cNvPr id="60" name="Contact Details 4">
            <a:extLst>
              <a:ext uri="{FF2B5EF4-FFF2-40B4-BE49-F238E27FC236}">
                <a16:creationId xmlns:a16="http://schemas.microsoft.com/office/drawing/2014/main" id="{6871D691-6764-4769-BA37-CB7BF4951CA6}"/>
              </a:ext>
            </a:extLst>
          </p:cNvPr>
          <p:cNvSpPr>
            <a:spLocks noGrp="1"/>
          </p:cNvSpPr>
          <p:nvPr>
            <p:ph type="body" sz="quarter" idx="32" hasCustomPrompt="1"/>
          </p:nvPr>
        </p:nvSpPr>
        <p:spPr>
          <a:xfrm>
            <a:off x="8178688" y="342188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1" name="Picture 5">
            <a:extLst>
              <a:ext uri="{FF2B5EF4-FFF2-40B4-BE49-F238E27FC236}">
                <a16:creationId xmlns:a16="http://schemas.microsoft.com/office/drawing/2014/main" id="{1088227F-E3C6-49EF-A86B-ECB99A10C1E8}"/>
              </a:ext>
            </a:extLst>
          </p:cNvPr>
          <p:cNvSpPr>
            <a:spLocks noGrp="1"/>
          </p:cNvSpPr>
          <p:nvPr>
            <p:ph type="pic" sz="quarter" idx="33"/>
          </p:nvPr>
        </p:nvSpPr>
        <p:spPr>
          <a:xfrm>
            <a:off x="720725" y="4779965"/>
            <a:ext cx="1080000" cy="1080000"/>
          </a:xfrm>
        </p:spPr>
        <p:txBody>
          <a:bodyPr/>
          <a:lstStyle/>
          <a:p>
            <a:r>
              <a:rPr lang="en-US" dirty="0"/>
              <a:t>Click icon to add picture</a:t>
            </a:r>
          </a:p>
        </p:txBody>
      </p:sp>
      <p:sp>
        <p:nvSpPr>
          <p:cNvPr id="62" name="Contact Details 5">
            <a:extLst>
              <a:ext uri="{FF2B5EF4-FFF2-40B4-BE49-F238E27FC236}">
                <a16:creationId xmlns:a16="http://schemas.microsoft.com/office/drawing/2014/main" id="{E4420E07-3D13-480D-829F-B1F31F505DA3}"/>
              </a:ext>
            </a:extLst>
          </p:cNvPr>
          <p:cNvSpPr>
            <a:spLocks noGrp="1"/>
          </p:cNvSpPr>
          <p:nvPr>
            <p:ph type="body" sz="quarter" idx="34" hasCustomPrompt="1"/>
          </p:nvPr>
        </p:nvSpPr>
        <p:spPr>
          <a:xfrm>
            <a:off x="720725" y="5905685"/>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3" name="Picture 6">
            <a:extLst>
              <a:ext uri="{FF2B5EF4-FFF2-40B4-BE49-F238E27FC236}">
                <a16:creationId xmlns:a16="http://schemas.microsoft.com/office/drawing/2014/main" id="{F77E3BFF-1CE6-4730-ACF7-A0543289A1CC}"/>
              </a:ext>
            </a:extLst>
          </p:cNvPr>
          <p:cNvSpPr>
            <a:spLocks noGrp="1"/>
          </p:cNvSpPr>
          <p:nvPr>
            <p:ph type="pic" sz="quarter" idx="35"/>
          </p:nvPr>
        </p:nvSpPr>
        <p:spPr>
          <a:xfrm>
            <a:off x="3206713" y="4779965"/>
            <a:ext cx="1080000" cy="1080000"/>
          </a:xfrm>
        </p:spPr>
        <p:txBody>
          <a:bodyPr/>
          <a:lstStyle/>
          <a:p>
            <a:r>
              <a:rPr lang="en-US" dirty="0"/>
              <a:t>Click icon to add picture</a:t>
            </a:r>
          </a:p>
        </p:txBody>
      </p:sp>
      <p:sp>
        <p:nvSpPr>
          <p:cNvPr id="64" name="Contact Details 6">
            <a:extLst>
              <a:ext uri="{FF2B5EF4-FFF2-40B4-BE49-F238E27FC236}">
                <a16:creationId xmlns:a16="http://schemas.microsoft.com/office/drawing/2014/main" id="{535D0F28-0462-45AA-809B-62482BE0F6C5}"/>
              </a:ext>
            </a:extLst>
          </p:cNvPr>
          <p:cNvSpPr>
            <a:spLocks noGrp="1"/>
          </p:cNvSpPr>
          <p:nvPr>
            <p:ph type="body" sz="quarter" idx="36" hasCustomPrompt="1"/>
          </p:nvPr>
        </p:nvSpPr>
        <p:spPr>
          <a:xfrm>
            <a:off x="3206713" y="5905685"/>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5" name="Picture 7">
            <a:extLst>
              <a:ext uri="{FF2B5EF4-FFF2-40B4-BE49-F238E27FC236}">
                <a16:creationId xmlns:a16="http://schemas.microsoft.com/office/drawing/2014/main" id="{10A46F73-1A2D-4BCF-83F5-CBC814025FF4}"/>
              </a:ext>
            </a:extLst>
          </p:cNvPr>
          <p:cNvSpPr>
            <a:spLocks noGrp="1"/>
          </p:cNvSpPr>
          <p:nvPr>
            <p:ph type="pic" sz="quarter" idx="37"/>
          </p:nvPr>
        </p:nvSpPr>
        <p:spPr>
          <a:xfrm>
            <a:off x="5692701" y="4779965"/>
            <a:ext cx="1080000" cy="1080000"/>
          </a:xfrm>
        </p:spPr>
        <p:txBody>
          <a:bodyPr/>
          <a:lstStyle/>
          <a:p>
            <a:r>
              <a:rPr lang="en-US" dirty="0"/>
              <a:t>Click icon to add picture</a:t>
            </a:r>
          </a:p>
        </p:txBody>
      </p:sp>
      <p:sp>
        <p:nvSpPr>
          <p:cNvPr id="66" name="Contact Details 7">
            <a:extLst>
              <a:ext uri="{FF2B5EF4-FFF2-40B4-BE49-F238E27FC236}">
                <a16:creationId xmlns:a16="http://schemas.microsoft.com/office/drawing/2014/main" id="{7DA863E5-DCE5-47F4-9BD7-932AB8833FA0}"/>
              </a:ext>
            </a:extLst>
          </p:cNvPr>
          <p:cNvSpPr>
            <a:spLocks noGrp="1"/>
          </p:cNvSpPr>
          <p:nvPr>
            <p:ph type="body" sz="quarter" idx="38" hasCustomPrompt="1"/>
          </p:nvPr>
        </p:nvSpPr>
        <p:spPr>
          <a:xfrm>
            <a:off x="5692701" y="5905685"/>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7" name="Picture 8">
            <a:extLst>
              <a:ext uri="{FF2B5EF4-FFF2-40B4-BE49-F238E27FC236}">
                <a16:creationId xmlns:a16="http://schemas.microsoft.com/office/drawing/2014/main" id="{F7465F16-B5A2-4E61-93F0-0D776ADBADA2}"/>
              </a:ext>
            </a:extLst>
          </p:cNvPr>
          <p:cNvSpPr>
            <a:spLocks noGrp="1"/>
          </p:cNvSpPr>
          <p:nvPr>
            <p:ph type="pic" sz="quarter" idx="39"/>
          </p:nvPr>
        </p:nvSpPr>
        <p:spPr>
          <a:xfrm>
            <a:off x="8178688" y="4779965"/>
            <a:ext cx="1080000" cy="1080000"/>
          </a:xfrm>
        </p:spPr>
        <p:txBody>
          <a:bodyPr/>
          <a:lstStyle/>
          <a:p>
            <a:r>
              <a:rPr lang="en-US" dirty="0"/>
              <a:t>Click icon to add picture</a:t>
            </a:r>
          </a:p>
        </p:txBody>
      </p:sp>
      <p:sp>
        <p:nvSpPr>
          <p:cNvPr id="68" name="Contact Details 8">
            <a:extLst>
              <a:ext uri="{FF2B5EF4-FFF2-40B4-BE49-F238E27FC236}">
                <a16:creationId xmlns:a16="http://schemas.microsoft.com/office/drawing/2014/main" id="{03DE25AE-5301-42D5-A460-364F6B79AF4C}"/>
              </a:ext>
            </a:extLst>
          </p:cNvPr>
          <p:cNvSpPr>
            <a:spLocks noGrp="1"/>
          </p:cNvSpPr>
          <p:nvPr>
            <p:ph type="body" sz="quarter" idx="40" hasCustomPrompt="1"/>
          </p:nvPr>
        </p:nvSpPr>
        <p:spPr>
          <a:xfrm>
            <a:off x="8178688" y="5905685"/>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750086845"/>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28.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Key contacts – NINE CONTACT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D2C189FB-E8D7-46FA-AC8D-4B170DEB0FCA}"/>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38" name="Picture 1">
            <a:extLst>
              <a:ext uri="{FF2B5EF4-FFF2-40B4-BE49-F238E27FC236}">
                <a16:creationId xmlns:a16="http://schemas.microsoft.com/office/drawing/2014/main" id="{C02D36FD-1282-4B70-8F80-343AE38FFE1D}"/>
              </a:ext>
            </a:extLst>
          </p:cNvPr>
          <p:cNvSpPr>
            <a:spLocks noGrp="1"/>
          </p:cNvSpPr>
          <p:nvPr>
            <p:ph type="pic" sz="quarter" idx="24"/>
          </p:nvPr>
        </p:nvSpPr>
        <p:spPr>
          <a:xfrm>
            <a:off x="720725" y="2296160"/>
            <a:ext cx="1080000" cy="1080000"/>
          </a:xfrm>
        </p:spPr>
        <p:txBody>
          <a:bodyPr/>
          <a:lstStyle/>
          <a:p>
            <a:r>
              <a:rPr lang="en-US" dirty="0"/>
              <a:t>Click icon to add picture</a:t>
            </a:r>
          </a:p>
        </p:txBody>
      </p:sp>
      <p:sp>
        <p:nvSpPr>
          <p:cNvPr id="57" name="Contact Details 1">
            <a:extLst>
              <a:ext uri="{FF2B5EF4-FFF2-40B4-BE49-F238E27FC236}">
                <a16:creationId xmlns:a16="http://schemas.microsoft.com/office/drawing/2014/main" id="{2CDEB34C-30C0-4164-BE98-DE73E8A4C3E2}"/>
              </a:ext>
            </a:extLst>
          </p:cNvPr>
          <p:cNvSpPr>
            <a:spLocks noGrp="1"/>
          </p:cNvSpPr>
          <p:nvPr>
            <p:ph type="body" sz="quarter" idx="18" hasCustomPrompt="1"/>
          </p:nvPr>
        </p:nvSpPr>
        <p:spPr>
          <a:xfrm>
            <a:off x="1846445" y="229616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9" name="Picture 2">
            <a:extLst>
              <a:ext uri="{FF2B5EF4-FFF2-40B4-BE49-F238E27FC236}">
                <a16:creationId xmlns:a16="http://schemas.microsoft.com/office/drawing/2014/main" id="{5C1EB46D-1716-4BE1-AF75-F47A999905CA}"/>
              </a:ext>
            </a:extLst>
          </p:cNvPr>
          <p:cNvSpPr>
            <a:spLocks noGrp="1"/>
          </p:cNvSpPr>
          <p:nvPr>
            <p:ph type="pic" sz="quarter" idx="25"/>
          </p:nvPr>
        </p:nvSpPr>
        <p:spPr>
          <a:xfrm>
            <a:off x="4176463" y="2296160"/>
            <a:ext cx="1080000" cy="1080000"/>
          </a:xfrm>
        </p:spPr>
        <p:txBody>
          <a:bodyPr/>
          <a:lstStyle/>
          <a:p>
            <a:r>
              <a:rPr lang="en-US" dirty="0"/>
              <a:t>Click icon to add picture</a:t>
            </a:r>
          </a:p>
        </p:txBody>
      </p:sp>
      <p:sp>
        <p:nvSpPr>
          <p:cNvPr id="58" name="Contact Details 2">
            <a:extLst>
              <a:ext uri="{FF2B5EF4-FFF2-40B4-BE49-F238E27FC236}">
                <a16:creationId xmlns:a16="http://schemas.microsoft.com/office/drawing/2014/main" id="{0AACF3C6-B4AE-4ED6-B369-C4CA0C6E4C58}"/>
              </a:ext>
            </a:extLst>
          </p:cNvPr>
          <p:cNvSpPr>
            <a:spLocks noGrp="1"/>
          </p:cNvSpPr>
          <p:nvPr>
            <p:ph type="body" sz="quarter" idx="30" hasCustomPrompt="1"/>
          </p:nvPr>
        </p:nvSpPr>
        <p:spPr>
          <a:xfrm>
            <a:off x="5302183" y="229616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0" name="Picture 3">
            <a:extLst>
              <a:ext uri="{FF2B5EF4-FFF2-40B4-BE49-F238E27FC236}">
                <a16:creationId xmlns:a16="http://schemas.microsoft.com/office/drawing/2014/main" id="{2E09B869-19D7-4602-84B5-5FB320C609D3}"/>
              </a:ext>
            </a:extLst>
          </p:cNvPr>
          <p:cNvSpPr>
            <a:spLocks noGrp="1"/>
          </p:cNvSpPr>
          <p:nvPr>
            <p:ph type="pic" sz="quarter" idx="26"/>
          </p:nvPr>
        </p:nvSpPr>
        <p:spPr>
          <a:xfrm>
            <a:off x="7630810" y="2296160"/>
            <a:ext cx="1080000" cy="1080000"/>
          </a:xfrm>
        </p:spPr>
        <p:txBody>
          <a:bodyPr/>
          <a:lstStyle/>
          <a:p>
            <a:r>
              <a:rPr lang="en-US" dirty="0"/>
              <a:t>Click icon to add picture</a:t>
            </a:r>
          </a:p>
        </p:txBody>
      </p:sp>
      <p:sp>
        <p:nvSpPr>
          <p:cNvPr id="59" name="Contact Details 3">
            <a:extLst>
              <a:ext uri="{FF2B5EF4-FFF2-40B4-BE49-F238E27FC236}">
                <a16:creationId xmlns:a16="http://schemas.microsoft.com/office/drawing/2014/main" id="{DE133126-D2E7-48B5-A948-064C745D9D7B}"/>
              </a:ext>
            </a:extLst>
          </p:cNvPr>
          <p:cNvSpPr>
            <a:spLocks noGrp="1"/>
          </p:cNvSpPr>
          <p:nvPr>
            <p:ph type="body" sz="quarter" idx="31" hasCustomPrompt="1"/>
          </p:nvPr>
        </p:nvSpPr>
        <p:spPr>
          <a:xfrm>
            <a:off x="8756530" y="229616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Picture 4">
            <a:extLst>
              <a:ext uri="{FF2B5EF4-FFF2-40B4-BE49-F238E27FC236}">
                <a16:creationId xmlns:a16="http://schemas.microsoft.com/office/drawing/2014/main" id="{FF2DA5F8-73BA-4370-8F62-280CC3D6DBF0}"/>
              </a:ext>
            </a:extLst>
          </p:cNvPr>
          <p:cNvSpPr>
            <a:spLocks noGrp="1"/>
          </p:cNvSpPr>
          <p:nvPr>
            <p:ph type="pic" sz="quarter" idx="32"/>
          </p:nvPr>
        </p:nvSpPr>
        <p:spPr>
          <a:xfrm>
            <a:off x="720725" y="3923561"/>
            <a:ext cx="1080000" cy="1080000"/>
          </a:xfrm>
        </p:spPr>
        <p:txBody>
          <a:bodyPr/>
          <a:lstStyle/>
          <a:p>
            <a:r>
              <a:rPr lang="en-US" dirty="0"/>
              <a:t>Click icon to add picture</a:t>
            </a:r>
          </a:p>
        </p:txBody>
      </p:sp>
      <p:sp>
        <p:nvSpPr>
          <p:cNvPr id="29" name="Contact Details 4">
            <a:extLst>
              <a:ext uri="{FF2B5EF4-FFF2-40B4-BE49-F238E27FC236}">
                <a16:creationId xmlns:a16="http://schemas.microsoft.com/office/drawing/2014/main" id="{3A28117D-217F-4956-AFD8-C4E242A08E06}"/>
              </a:ext>
            </a:extLst>
          </p:cNvPr>
          <p:cNvSpPr>
            <a:spLocks noGrp="1"/>
          </p:cNvSpPr>
          <p:nvPr>
            <p:ph type="body" sz="quarter" idx="33" hasCustomPrompt="1"/>
          </p:nvPr>
        </p:nvSpPr>
        <p:spPr>
          <a:xfrm>
            <a:off x="1846445" y="3923561"/>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2" name="Picture 5">
            <a:extLst>
              <a:ext uri="{FF2B5EF4-FFF2-40B4-BE49-F238E27FC236}">
                <a16:creationId xmlns:a16="http://schemas.microsoft.com/office/drawing/2014/main" id="{425D0BD0-5C91-45F3-AD69-76C530E4089F}"/>
              </a:ext>
            </a:extLst>
          </p:cNvPr>
          <p:cNvSpPr>
            <a:spLocks noGrp="1"/>
          </p:cNvSpPr>
          <p:nvPr>
            <p:ph type="pic" sz="quarter" idx="36"/>
          </p:nvPr>
        </p:nvSpPr>
        <p:spPr>
          <a:xfrm>
            <a:off x="4176463" y="3923561"/>
            <a:ext cx="1080000" cy="1080000"/>
          </a:xfrm>
        </p:spPr>
        <p:txBody>
          <a:bodyPr/>
          <a:lstStyle/>
          <a:p>
            <a:r>
              <a:rPr lang="en-US" dirty="0"/>
              <a:t>Click icon to add picture</a:t>
            </a:r>
          </a:p>
        </p:txBody>
      </p:sp>
      <p:sp>
        <p:nvSpPr>
          <p:cNvPr id="34" name="Contact Details 5">
            <a:extLst>
              <a:ext uri="{FF2B5EF4-FFF2-40B4-BE49-F238E27FC236}">
                <a16:creationId xmlns:a16="http://schemas.microsoft.com/office/drawing/2014/main" id="{652A1B97-16D4-475F-836F-A2607CEE2B7B}"/>
              </a:ext>
            </a:extLst>
          </p:cNvPr>
          <p:cNvSpPr>
            <a:spLocks noGrp="1"/>
          </p:cNvSpPr>
          <p:nvPr>
            <p:ph type="body" sz="quarter" idx="38" hasCustomPrompt="1"/>
          </p:nvPr>
        </p:nvSpPr>
        <p:spPr>
          <a:xfrm>
            <a:off x="5302183" y="3923561"/>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3" name="Picture 6">
            <a:extLst>
              <a:ext uri="{FF2B5EF4-FFF2-40B4-BE49-F238E27FC236}">
                <a16:creationId xmlns:a16="http://schemas.microsoft.com/office/drawing/2014/main" id="{E6C73B9E-42BD-4387-9D9C-2BA3A1BCB04D}"/>
              </a:ext>
            </a:extLst>
          </p:cNvPr>
          <p:cNvSpPr>
            <a:spLocks noGrp="1"/>
          </p:cNvSpPr>
          <p:nvPr>
            <p:ph type="pic" sz="quarter" idx="37"/>
          </p:nvPr>
        </p:nvSpPr>
        <p:spPr>
          <a:xfrm>
            <a:off x="7630810" y="3923561"/>
            <a:ext cx="1080000" cy="1080000"/>
          </a:xfrm>
        </p:spPr>
        <p:txBody>
          <a:bodyPr/>
          <a:lstStyle/>
          <a:p>
            <a:r>
              <a:rPr lang="en-US" dirty="0"/>
              <a:t>Click icon to add picture</a:t>
            </a:r>
          </a:p>
        </p:txBody>
      </p:sp>
      <p:sp>
        <p:nvSpPr>
          <p:cNvPr id="35" name="Contact Details 6">
            <a:extLst>
              <a:ext uri="{FF2B5EF4-FFF2-40B4-BE49-F238E27FC236}">
                <a16:creationId xmlns:a16="http://schemas.microsoft.com/office/drawing/2014/main" id="{CE3A756F-8117-4CB0-85BC-3A194205ADA4}"/>
              </a:ext>
            </a:extLst>
          </p:cNvPr>
          <p:cNvSpPr>
            <a:spLocks noGrp="1"/>
          </p:cNvSpPr>
          <p:nvPr>
            <p:ph type="body" sz="quarter" idx="39" hasCustomPrompt="1"/>
          </p:nvPr>
        </p:nvSpPr>
        <p:spPr>
          <a:xfrm>
            <a:off x="8756530" y="3923561"/>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Picture 7">
            <a:extLst>
              <a:ext uri="{FF2B5EF4-FFF2-40B4-BE49-F238E27FC236}">
                <a16:creationId xmlns:a16="http://schemas.microsoft.com/office/drawing/2014/main" id="{A8671782-5F58-4750-8FA7-E61F8C83ADEE}"/>
              </a:ext>
            </a:extLst>
          </p:cNvPr>
          <p:cNvSpPr>
            <a:spLocks noGrp="1"/>
          </p:cNvSpPr>
          <p:nvPr>
            <p:ph type="pic" sz="quarter" idx="34"/>
          </p:nvPr>
        </p:nvSpPr>
        <p:spPr>
          <a:xfrm>
            <a:off x="720725" y="5550962"/>
            <a:ext cx="1080000" cy="1080000"/>
          </a:xfrm>
        </p:spPr>
        <p:txBody>
          <a:bodyPr/>
          <a:lstStyle/>
          <a:p>
            <a:r>
              <a:rPr lang="en-US" dirty="0"/>
              <a:t>Click icon to add picture</a:t>
            </a:r>
          </a:p>
        </p:txBody>
      </p:sp>
      <p:sp>
        <p:nvSpPr>
          <p:cNvPr id="31" name="Contact Details 7">
            <a:extLst>
              <a:ext uri="{FF2B5EF4-FFF2-40B4-BE49-F238E27FC236}">
                <a16:creationId xmlns:a16="http://schemas.microsoft.com/office/drawing/2014/main" id="{985E0E1E-CE63-42EA-AE9A-D4149F4E6288}"/>
              </a:ext>
            </a:extLst>
          </p:cNvPr>
          <p:cNvSpPr>
            <a:spLocks noGrp="1"/>
          </p:cNvSpPr>
          <p:nvPr>
            <p:ph type="body" sz="quarter" idx="35" hasCustomPrompt="1"/>
          </p:nvPr>
        </p:nvSpPr>
        <p:spPr>
          <a:xfrm>
            <a:off x="1846445" y="5550962"/>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6" name="Picture 8">
            <a:extLst>
              <a:ext uri="{FF2B5EF4-FFF2-40B4-BE49-F238E27FC236}">
                <a16:creationId xmlns:a16="http://schemas.microsoft.com/office/drawing/2014/main" id="{7E770322-8C79-4300-80DF-BA04743C0EEC}"/>
              </a:ext>
            </a:extLst>
          </p:cNvPr>
          <p:cNvSpPr>
            <a:spLocks noGrp="1"/>
          </p:cNvSpPr>
          <p:nvPr>
            <p:ph type="pic" sz="quarter" idx="40"/>
          </p:nvPr>
        </p:nvSpPr>
        <p:spPr>
          <a:xfrm>
            <a:off x="4176463" y="5550962"/>
            <a:ext cx="1080000" cy="1080000"/>
          </a:xfrm>
        </p:spPr>
        <p:txBody>
          <a:bodyPr/>
          <a:lstStyle/>
          <a:p>
            <a:r>
              <a:rPr lang="en-US" dirty="0"/>
              <a:t>Click icon to add picture</a:t>
            </a:r>
          </a:p>
        </p:txBody>
      </p:sp>
      <p:sp>
        <p:nvSpPr>
          <p:cNvPr id="41" name="Contact Details 8">
            <a:extLst>
              <a:ext uri="{FF2B5EF4-FFF2-40B4-BE49-F238E27FC236}">
                <a16:creationId xmlns:a16="http://schemas.microsoft.com/office/drawing/2014/main" id="{9C1027F4-15EF-4937-BF64-A67C3AF1BA79}"/>
              </a:ext>
            </a:extLst>
          </p:cNvPr>
          <p:cNvSpPr>
            <a:spLocks noGrp="1"/>
          </p:cNvSpPr>
          <p:nvPr>
            <p:ph type="body" sz="quarter" idx="42" hasCustomPrompt="1"/>
          </p:nvPr>
        </p:nvSpPr>
        <p:spPr>
          <a:xfrm>
            <a:off x="5302183" y="5550962"/>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7" name="Picture 9">
            <a:extLst>
              <a:ext uri="{FF2B5EF4-FFF2-40B4-BE49-F238E27FC236}">
                <a16:creationId xmlns:a16="http://schemas.microsoft.com/office/drawing/2014/main" id="{77B5C0A9-B917-4B8F-801C-B041D9E46F67}"/>
              </a:ext>
            </a:extLst>
          </p:cNvPr>
          <p:cNvSpPr>
            <a:spLocks noGrp="1"/>
          </p:cNvSpPr>
          <p:nvPr>
            <p:ph type="pic" sz="quarter" idx="41"/>
          </p:nvPr>
        </p:nvSpPr>
        <p:spPr>
          <a:xfrm>
            <a:off x="7630810" y="5550962"/>
            <a:ext cx="1080000" cy="1080000"/>
          </a:xfrm>
        </p:spPr>
        <p:txBody>
          <a:bodyPr/>
          <a:lstStyle/>
          <a:p>
            <a:r>
              <a:rPr lang="en-US" dirty="0"/>
              <a:t>Click icon to add picture</a:t>
            </a:r>
          </a:p>
        </p:txBody>
      </p:sp>
      <p:sp>
        <p:nvSpPr>
          <p:cNvPr id="42" name="Contact Details 9">
            <a:extLst>
              <a:ext uri="{FF2B5EF4-FFF2-40B4-BE49-F238E27FC236}">
                <a16:creationId xmlns:a16="http://schemas.microsoft.com/office/drawing/2014/main" id="{37E561D1-4E66-406E-A697-6180408A1A10}"/>
              </a:ext>
            </a:extLst>
          </p:cNvPr>
          <p:cNvSpPr>
            <a:spLocks noGrp="1"/>
          </p:cNvSpPr>
          <p:nvPr>
            <p:ph type="body" sz="quarter" idx="43" hasCustomPrompt="1"/>
          </p:nvPr>
        </p:nvSpPr>
        <p:spPr>
          <a:xfrm>
            <a:off x="8756530" y="5550962"/>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315903547"/>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29.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Key contacts – CORE AND SUPPORT TEAM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99" name="Heading 1">
            <a:extLst>
              <a:ext uri="{FF2B5EF4-FFF2-40B4-BE49-F238E27FC236}">
                <a16:creationId xmlns:a16="http://schemas.microsoft.com/office/drawing/2014/main" id="{BF74E014-64BA-4397-BE24-A2381D8200F8}"/>
              </a:ext>
            </a:extLst>
          </p:cNvPr>
          <p:cNvSpPr>
            <a:spLocks noGrp="1"/>
          </p:cNvSpPr>
          <p:nvPr>
            <p:ph type="body" sz="quarter" idx="81" hasCustomPrompt="1"/>
          </p:nvPr>
        </p:nvSpPr>
        <p:spPr>
          <a:xfrm rot="16200000">
            <a:off x="37276" y="1990821"/>
            <a:ext cx="1728000" cy="360000"/>
          </a:xfrm>
          <a:solidFill>
            <a:schemeClr val="accent1"/>
          </a:solidFill>
        </p:spPr>
        <p:txBody>
          <a:bodyPr lIns="54000" anchor="ctr" anchorCtr="0">
            <a:noAutofit/>
          </a:bodyPr>
          <a:lstStyle>
            <a:lvl1pPr algn="ctr">
              <a:spcAft>
                <a:spcPts val="0"/>
              </a:spcAft>
              <a:defRPr sz="1200" b="1">
                <a:solidFill>
                  <a:schemeClr val="bg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72" name="Subheading 1">
            <a:extLst>
              <a:ext uri="{FF2B5EF4-FFF2-40B4-BE49-F238E27FC236}">
                <a16:creationId xmlns:a16="http://schemas.microsoft.com/office/drawing/2014/main" id="{9D6FA44B-1DD7-4457-8700-6E8E98BDFE19}"/>
              </a:ext>
            </a:extLst>
          </p:cNvPr>
          <p:cNvSpPr>
            <a:spLocks noGrp="1"/>
          </p:cNvSpPr>
          <p:nvPr>
            <p:ph type="body" sz="quarter" idx="60" hasCustomPrompt="1"/>
          </p:nvPr>
        </p:nvSpPr>
        <p:spPr>
          <a:xfrm>
            <a:off x="1322695" y="1295399"/>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39" name="Picture 1">
            <a:extLst>
              <a:ext uri="{FF2B5EF4-FFF2-40B4-BE49-F238E27FC236}">
                <a16:creationId xmlns:a16="http://schemas.microsoft.com/office/drawing/2014/main" id="{5C1EB46D-1716-4BE1-AF75-F47A999905CA}"/>
              </a:ext>
            </a:extLst>
          </p:cNvPr>
          <p:cNvSpPr>
            <a:spLocks noGrp="1"/>
          </p:cNvSpPr>
          <p:nvPr>
            <p:ph type="pic" sz="quarter" idx="25"/>
          </p:nvPr>
        </p:nvSpPr>
        <p:spPr>
          <a:xfrm>
            <a:off x="1322695" y="1702344"/>
            <a:ext cx="720000" cy="720000"/>
          </a:xfrm>
        </p:spPr>
        <p:txBody>
          <a:bodyPr/>
          <a:lstStyle>
            <a:lvl1pPr>
              <a:defRPr sz="900" b="1"/>
            </a:lvl1pPr>
          </a:lstStyle>
          <a:p>
            <a:r>
              <a:rPr lang="en-US" dirty="0"/>
              <a:t>Click icon to add picture</a:t>
            </a:r>
          </a:p>
        </p:txBody>
      </p:sp>
      <p:sp>
        <p:nvSpPr>
          <p:cNvPr id="58" name="Contact Details 1">
            <a:extLst>
              <a:ext uri="{FF2B5EF4-FFF2-40B4-BE49-F238E27FC236}">
                <a16:creationId xmlns:a16="http://schemas.microsoft.com/office/drawing/2014/main" id="{0AACF3C6-B4AE-4ED6-B369-C4CA0C6E4C58}"/>
              </a:ext>
            </a:extLst>
          </p:cNvPr>
          <p:cNvSpPr>
            <a:spLocks noGrp="1"/>
          </p:cNvSpPr>
          <p:nvPr>
            <p:ph type="body" sz="quarter" idx="30" hasCustomPrompt="1"/>
          </p:nvPr>
        </p:nvSpPr>
        <p:spPr>
          <a:xfrm>
            <a:off x="2134135" y="1702344"/>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3" name="Subheading 2">
            <a:extLst>
              <a:ext uri="{FF2B5EF4-FFF2-40B4-BE49-F238E27FC236}">
                <a16:creationId xmlns:a16="http://schemas.microsoft.com/office/drawing/2014/main" id="{58598473-BDF3-457C-9FAC-A99F3E97E410}"/>
              </a:ext>
            </a:extLst>
          </p:cNvPr>
          <p:cNvSpPr>
            <a:spLocks noGrp="1"/>
          </p:cNvSpPr>
          <p:nvPr>
            <p:ph type="body" sz="quarter" idx="61" hasCustomPrompt="1"/>
          </p:nvPr>
        </p:nvSpPr>
        <p:spPr>
          <a:xfrm>
            <a:off x="3552095" y="1295399"/>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50" name="Picture 2">
            <a:extLst>
              <a:ext uri="{FF2B5EF4-FFF2-40B4-BE49-F238E27FC236}">
                <a16:creationId xmlns:a16="http://schemas.microsoft.com/office/drawing/2014/main" id="{98F35DEA-69A4-430D-B749-C1254EA64D7F}"/>
              </a:ext>
            </a:extLst>
          </p:cNvPr>
          <p:cNvSpPr>
            <a:spLocks noGrp="1"/>
          </p:cNvSpPr>
          <p:nvPr>
            <p:ph type="pic" sz="quarter" idx="85"/>
          </p:nvPr>
        </p:nvSpPr>
        <p:spPr>
          <a:xfrm>
            <a:off x="3552095" y="1702344"/>
            <a:ext cx="720000" cy="720000"/>
          </a:xfrm>
        </p:spPr>
        <p:txBody>
          <a:bodyPr/>
          <a:lstStyle>
            <a:lvl1pPr>
              <a:defRPr sz="900" b="1"/>
            </a:lvl1pPr>
          </a:lstStyle>
          <a:p>
            <a:r>
              <a:rPr lang="en-US" dirty="0"/>
              <a:t>Click icon to add picture</a:t>
            </a:r>
          </a:p>
        </p:txBody>
      </p:sp>
      <p:sp>
        <p:nvSpPr>
          <p:cNvPr id="51" name="Contact Details 2">
            <a:extLst>
              <a:ext uri="{FF2B5EF4-FFF2-40B4-BE49-F238E27FC236}">
                <a16:creationId xmlns:a16="http://schemas.microsoft.com/office/drawing/2014/main" id="{B41F5F93-AEDC-4592-8B62-9480CCD23865}"/>
              </a:ext>
            </a:extLst>
          </p:cNvPr>
          <p:cNvSpPr>
            <a:spLocks noGrp="1"/>
          </p:cNvSpPr>
          <p:nvPr>
            <p:ph type="body" sz="quarter" idx="86" hasCustomPrompt="1"/>
          </p:nvPr>
        </p:nvSpPr>
        <p:spPr>
          <a:xfrm>
            <a:off x="4363535" y="1702344"/>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4" name="Subheading 3">
            <a:extLst>
              <a:ext uri="{FF2B5EF4-FFF2-40B4-BE49-F238E27FC236}">
                <a16:creationId xmlns:a16="http://schemas.microsoft.com/office/drawing/2014/main" id="{F396744F-C3AA-44FE-A20C-93FA7EB63895}"/>
              </a:ext>
            </a:extLst>
          </p:cNvPr>
          <p:cNvSpPr>
            <a:spLocks noGrp="1"/>
          </p:cNvSpPr>
          <p:nvPr>
            <p:ph type="body" sz="quarter" idx="62" hasCustomPrompt="1"/>
          </p:nvPr>
        </p:nvSpPr>
        <p:spPr>
          <a:xfrm>
            <a:off x="5781495" y="1295399"/>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52" name="Picture 3">
            <a:extLst>
              <a:ext uri="{FF2B5EF4-FFF2-40B4-BE49-F238E27FC236}">
                <a16:creationId xmlns:a16="http://schemas.microsoft.com/office/drawing/2014/main" id="{3A7D5029-4E29-4659-ABF4-71D353B57175}"/>
              </a:ext>
            </a:extLst>
          </p:cNvPr>
          <p:cNvSpPr>
            <a:spLocks noGrp="1"/>
          </p:cNvSpPr>
          <p:nvPr>
            <p:ph type="pic" sz="quarter" idx="87"/>
          </p:nvPr>
        </p:nvSpPr>
        <p:spPr>
          <a:xfrm>
            <a:off x="5781495" y="1702344"/>
            <a:ext cx="720000" cy="720000"/>
          </a:xfrm>
        </p:spPr>
        <p:txBody>
          <a:bodyPr/>
          <a:lstStyle>
            <a:lvl1pPr>
              <a:defRPr sz="900" b="1"/>
            </a:lvl1pPr>
          </a:lstStyle>
          <a:p>
            <a:r>
              <a:rPr lang="en-US" dirty="0"/>
              <a:t>Click icon to add picture</a:t>
            </a:r>
          </a:p>
        </p:txBody>
      </p:sp>
      <p:sp>
        <p:nvSpPr>
          <p:cNvPr id="53" name="Contact Details 3">
            <a:extLst>
              <a:ext uri="{FF2B5EF4-FFF2-40B4-BE49-F238E27FC236}">
                <a16:creationId xmlns:a16="http://schemas.microsoft.com/office/drawing/2014/main" id="{7463DAF3-404F-4E93-AFC0-AEEBBB609FAB}"/>
              </a:ext>
            </a:extLst>
          </p:cNvPr>
          <p:cNvSpPr>
            <a:spLocks noGrp="1"/>
          </p:cNvSpPr>
          <p:nvPr>
            <p:ph type="body" sz="quarter" idx="88" hasCustomPrompt="1"/>
          </p:nvPr>
        </p:nvSpPr>
        <p:spPr>
          <a:xfrm>
            <a:off x="6592935" y="1702344"/>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3" name="Subheading 4">
            <a:extLst>
              <a:ext uri="{FF2B5EF4-FFF2-40B4-BE49-F238E27FC236}">
                <a16:creationId xmlns:a16="http://schemas.microsoft.com/office/drawing/2014/main" id="{5471DF04-3779-4748-9506-4F48AF978E87}"/>
              </a:ext>
            </a:extLst>
          </p:cNvPr>
          <p:cNvSpPr>
            <a:spLocks noGrp="1"/>
          </p:cNvSpPr>
          <p:nvPr>
            <p:ph type="body" sz="quarter" idx="84" hasCustomPrompt="1"/>
          </p:nvPr>
        </p:nvSpPr>
        <p:spPr>
          <a:xfrm>
            <a:off x="8010895" y="1295399"/>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54" name="Picture 4">
            <a:extLst>
              <a:ext uri="{FF2B5EF4-FFF2-40B4-BE49-F238E27FC236}">
                <a16:creationId xmlns:a16="http://schemas.microsoft.com/office/drawing/2014/main" id="{1D5D2E2E-6027-4601-A889-AD0DC7B797D8}"/>
              </a:ext>
            </a:extLst>
          </p:cNvPr>
          <p:cNvSpPr>
            <a:spLocks noGrp="1"/>
          </p:cNvSpPr>
          <p:nvPr>
            <p:ph type="pic" sz="quarter" idx="89"/>
          </p:nvPr>
        </p:nvSpPr>
        <p:spPr>
          <a:xfrm>
            <a:off x="8028895" y="1702344"/>
            <a:ext cx="720000" cy="720000"/>
          </a:xfrm>
        </p:spPr>
        <p:txBody>
          <a:bodyPr/>
          <a:lstStyle>
            <a:lvl1pPr>
              <a:defRPr sz="900" b="1"/>
            </a:lvl1pPr>
          </a:lstStyle>
          <a:p>
            <a:r>
              <a:rPr lang="en-US" dirty="0"/>
              <a:t>Click icon to add picture</a:t>
            </a:r>
          </a:p>
        </p:txBody>
      </p:sp>
      <p:sp>
        <p:nvSpPr>
          <p:cNvPr id="55" name="Contact Details 4">
            <a:extLst>
              <a:ext uri="{FF2B5EF4-FFF2-40B4-BE49-F238E27FC236}">
                <a16:creationId xmlns:a16="http://schemas.microsoft.com/office/drawing/2014/main" id="{E67F9586-A944-4F80-B894-967B4739D081}"/>
              </a:ext>
            </a:extLst>
          </p:cNvPr>
          <p:cNvSpPr>
            <a:spLocks noGrp="1"/>
          </p:cNvSpPr>
          <p:nvPr>
            <p:ph type="body" sz="quarter" idx="90" hasCustomPrompt="1"/>
          </p:nvPr>
        </p:nvSpPr>
        <p:spPr>
          <a:xfrm>
            <a:off x="8840335" y="1702344"/>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44" name="Straight line 1">
            <a:extLst>
              <a:ext uri="{FF2B5EF4-FFF2-40B4-BE49-F238E27FC236}">
                <a16:creationId xmlns:a16="http://schemas.microsoft.com/office/drawing/2014/main" id="{167AB41D-1527-4B30-BA83-D7C427D5FCDD}"/>
              </a:ext>
            </a:extLst>
          </p:cNvPr>
          <p:cNvCxnSpPr>
            <a:cxnSpLocks/>
          </p:cNvCxnSpPr>
          <p:nvPr userDrawn="1"/>
        </p:nvCxnSpPr>
        <p:spPr>
          <a:xfrm>
            <a:off x="720000" y="3150936"/>
            <a:ext cx="944476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0" name="Heading 2">
            <a:extLst>
              <a:ext uri="{FF2B5EF4-FFF2-40B4-BE49-F238E27FC236}">
                <a16:creationId xmlns:a16="http://schemas.microsoft.com/office/drawing/2014/main" id="{33AEC154-9AF3-46AB-AB77-2F360CD03927}"/>
              </a:ext>
            </a:extLst>
          </p:cNvPr>
          <p:cNvSpPr>
            <a:spLocks noGrp="1"/>
          </p:cNvSpPr>
          <p:nvPr>
            <p:ph type="body" sz="quarter" idx="82" hasCustomPrompt="1"/>
          </p:nvPr>
        </p:nvSpPr>
        <p:spPr>
          <a:xfrm rot="16200000">
            <a:off x="37277" y="3962474"/>
            <a:ext cx="1728000" cy="360000"/>
          </a:xfrm>
          <a:solidFill>
            <a:schemeClr val="accent1">
              <a:lumMod val="75000"/>
            </a:schemeClr>
          </a:solidFill>
        </p:spPr>
        <p:txBody>
          <a:bodyPr lIns="54000" anchor="ctr" anchorCtr="0">
            <a:noAutofit/>
          </a:bodyPr>
          <a:lstStyle>
            <a:lvl1pPr algn="ctr">
              <a:spcAft>
                <a:spcPts val="0"/>
              </a:spcAft>
              <a:defRPr sz="1200" b="1">
                <a:solidFill>
                  <a:schemeClr val="bg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59" name="Subheading 5">
            <a:extLst>
              <a:ext uri="{FF2B5EF4-FFF2-40B4-BE49-F238E27FC236}">
                <a16:creationId xmlns:a16="http://schemas.microsoft.com/office/drawing/2014/main" id="{352DCB7B-0F95-4D3F-9BDE-E203408F1128}"/>
              </a:ext>
            </a:extLst>
          </p:cNvPr>
          <p:cNvSpPr>
            <a:spLocks noGrp="1"/>
          </p:cNvSpPr>
          <p:nvPr>
            <p:ph type="body" sz="quarter" idx="93" hasCustomPrompt="1"/>
          </p:nvPr>
        </p:nvSpPr>
        <p:spPr>
          <a:xfrm>
            <a:off x="1322695" y="3277204"/>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56" name="Picture 5">
            <a:extLst>
              <a:ext uri="{FF2B5EF4-FFF2-40B4-BE49-F238E27FC236}">
                <a16:creationId xmlns:a16="http://schemas.microsoft.com/office/drawing/2014/main" id="{E93C3723-25F4-47FE-8490-651AD985B10D}"/>
              </a:ext>
            </a:extLst>
          </p:cNvPr>
          <p:cNvSpPr>
            <a:spLocks noGrp="1"/>
          </p:cNvSpPr>
          <p:nvPr>
            <p:ph type="pic" sz="quarter" idx="91"/>
          </p:nvPr>
        </p:nvSpPr>
        <p:spPr>
          <a:xfrm>
            <a:off x="1322695" y="3673997"/>
            <a:ext cx="720000" cy="720000"/>
          </a:xfrm>
        </p:spPr>
        <p:txBody>
          <a:bodyPr/>
          <a:lstStyle>
            <a:lvl1pPr>
              <a:defRPr sz="900" b="1"/>
            </a:lvl1pPr>
          </a:lstStyle>
          <a:p>
            <a:r>
              <a:rPr lang="en-US" dirty="0"/>
              <a:t>Click icon to add picture</a:t>
            </a:r>
          </a:p>
        </p:txBody>
      </p:sp>
      <p:sp>
        <p:nvSpPr>
          <p:cNvPr id="57" name="Contact Details 5">
            <a:extLst>
              <a:ext uri="{FF2B5EF4-FFF2-40B4-BE49-F238E27FC236}">
                <a16:creationId xmlns:a16="http://schemas.microsoft.com/office/drawing/2014/main" id="{F1B18D2F-3DF5-4868-A8D6-E8A411A87CDD}"/>
              </a:ext>
            </a:extLst>
          </p:cNvPr>
          <p:cNvSpPr>
            <a:spLocks noGrp="1"/>
          </p:cNvSpPr>
          <p:nvPr>
            <p:ph type="body" sz="quarter" idx="92" hasCustomPrompt="1"/>
          </p:nvPr>
        </p:nvSpPr>
        <p:spPr>
          <a:xfrm>
            <a:off x="2134135" y="3673997"/>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0" name="Subheading 6">
            <a:extLst>
              <a:ext uri="{FF2B5EF4-FFF2-40B4-BE49-F238E27FC236}">
                <a16:creationId xmlns:a16="http://schemas.microsoft.com/office/drawing/2014/main" id="{08009821-1661-431A-8730-90CDBDEC31F1}"/>
              </a:ext>
            </a:extLst>
          </p:cNvPr>
          <p:cNvSpPr>
            <a:spLocks noGrp="1"/>
          </p:cNvSpPr>
          <p:nvPr>
            <p:ph type="body" sz="quarter" idx="94" hasCustomPrompt="1"/>
          </p:nvPr>
        </p:nvSpPr>
        <p:spPr>
          <a:xfrm>
            <a:off x="3552095" y="3277204"/>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63" name="Picture 6">
            <a:extLst>
              <a:ext uri="{FF2B5EF4-FFF2-40B4-BE49-F238E27FC236}">
                <a16:creationId xmlns:a16="http://schemas.microsoft.com/office/drawing/2014/main" id="{3F5D741E-4B6E-4AFB-9B7F-8170359522D3}"/>
              </a:ext>
            </a:extLst>
          </p:cNvPr>
          <p:cNvSpPr>
            <a:spLocks noGrp="1"/>
          </p:cNvSpPr>
          <p:nvPr>
            <p:ph type="pic" sz="quarter" idx="97"/>
          </p:nvPr>
        </p:nvSpPr>
        <p:spPr>
          <a:xfrm>
            <a:off x="3552095" y="3673997"/>
            <a:ext cx="720000" cy="720000"/>
          </a:xfrm>
        </p:spPr>
        <p:txBody>
          <a:bodyPr/>
          <a:lstStyle>
            <a:lvl1pPr>
              <a:defRPr sz="900" b="1"/>
            </a:lvl1pPr>
          </a:lstStyle>
          <a:p>
            <a:r>
              <a:rPr lang="en-US" dirty="0"/>
              <a:t>Click icon to add picture</a:t>
            </a:r>
          </a:p>
        </p:txBody>
      </p:sp>
      <p:sp>
        <p:nvSpPr>
          <p:cNvPr id="64" name="Contact Details 6">
            <a:extLst>
              <a:ext uri="{FF2B5EF4-FFF2-40B4-BE49-F238E27FC236}">
                <a16:creationId xmlns:a16="http://schemas.microsoft.com/office/drawing/2014/main" id="{F3072735-B9D5-4897-BB39-6EC6E5D573E7}"/>
              </a:ext>
            </a:extLst>
          </p:cNvPr>
          <p:cNvSpPr>
            <a:spLocks noGrp="1"/>
          </p:cNvSpPr>
          <p:nvPr>
            <p:ph type="body" sz="quarter" idx="98" hasCustomPrompt="1"/>
          </p:nvPr>
        </p:nvSpPr>
        <p:spPr>
          <a:xfrm>
            <a:off x="4363535" y="3673997"/>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1" name="Subheading 7">
            <a:extLst>
              <a:ext uri="{FF2B5EF4-FFF2-40B4-BE49-F238E27FC236}">
                <a16:creationId xmlns:a16="http://schemas.microsoft.com/office/drawing/2014/main" id="{0C5815AE-F48E-4BD7-AB8C-7F2AC2529D04}"/>
              </a:ext>
            </a:extLst>
          </p:cNvPr>
          <p:cNvSpPr>
            <a:spLocks noGrp="1"/>
          </p:cNvSpPr>
          <p:nvPr>
            <p:ph type="body" sz="quarter" idx="95" hasCustomPrompt="1"/>
          </p:nvPr>
        </p:nvSpPr>
        <p:spPr>
          <a:xfrm>
            <a:off x="5781495" y="3277204"/>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65" name="Picture 7">
            <a:extLst>
              <a:ext uri="{FF2B5EF4-FFF2-40B4-BE49-F238E27FC236}">
                <a16:creationId xmlns:a16="http://schemas.microsoft.com/office/drawing/2014/main" id="{D90B5812-06A9-4A98-A5B7-1DC52C4CC6E3}"/>
              </a:ext>
            </a:extLst>
          </p:cNvPr>
          <p:cNvSpPr>
            <a:spLocks noGrp="1"/>
          </p:cNvSpPr>
          <p:nvPr>
            <p:ph type="pic" sz="quarter" idx="99"/>
          </p:nvPr>
        </p:nvSpPr>
        <p:spPr>
          <a:xfrm>
            <a:off x="5781495" y="3673997"/>
            <a:ext cx="720000" cy="720000"/>
          </a:xfrm>
        </p:spPr>
        <p:txBody>
          <a:bodyPr/>
          <a:lstStyle>
            <a:lvl1pPr>
              <a:defRPr sz="900" b="1"/>
            </a:lvl1pPr>
          </a:lstStyle>
          <a:p>
            <a:r>
              <a:rPr lang="en-US" dirty="0"/>
              <a:t>Click icon to add picture</a:t>
            </a:r>
          </a:p>
        </p:txBody>
      </p:sp>
      <p:sp>
        <p:nvSpPr>
          <p:cNvPr id="66" name="Contact Details 7">
            <a:extLst>
              <a:ext uri="{FF2B5EF4-FFF2-40B4-BE49-F238E27FC236}">
                <a16:creationId xmlns:a16="http://schemas.microsoft.com/office/drawing/2014/main" id="{18B52410-F087-49AD-BA80-52DCFE3B7C81}"/>
              </a:ext>
            </a:extLst>
          </p:cNvPr>
          <p:cNvSpPr>
            <a:spLocks noGrp="1"/>
          </p:cNvSpPr>
          <p:nvPr>
            <p:ph type="body" sz="quarter" idx="100" hasCustomPrompt="1"/>
          </p:nvPr>
        </p:nvSpPr>
        <p:spPr>
          <a:xfrm>
            <a:off x="6592935" y="3673997"/>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2" name="Subheading 8">
            <a:extLst>
              <a:ext uri="{FF2B5EF4-FFF2-40B4-BE49-F238E27FC236}">
                <a16:creationId xmlns:a16="http://schemas.microsoft.com/office/drawing/2014/main" id="{E890B0EB-5CDD-4710-AB97-F11F4B19479B}"/>
              </a:ext>
            </a:extLst>
          </p:cNvPr>
          <p:cNvSpPr>
            <a:spLocks noGrp="1"/>
          </p:cNvSpPr>
          <p:nvPr>
            <p:ph type="body" sz="quarter" idx="96" hasCustomPrompt="1"/>
          </p:nvPr>
        </p:nvSpPr>
        <p:spPr>
          <a:xfrm>
            <a:off x="8010895" y="3277204"/>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67" name="Picture 8">
            <a:extLst>
              <a:ext uri="{FF2B5EF4-FFF2-40B4-BE49-F238E27FC236}">
                <a16:creationId xmlns:a16="http://schemas.microsoft.com/office/drawing/2014/main" id="{C834A391-FB42-4114-9661-578285B70D99}"/>
              </a:ext>
            </a:extLst>
          </p:cNvPr>
          <p:cNvSpPr>
            <a:spLocks noGrp="1"/>
          </p:cNvSpPr>
          <p:nvPr>
            <p:ph type="pic" sz="quarter" idx="101"/>
          </p:nvPr>
        </p:nvSpPr>
        <p:spPr>
          <a:xfrm>
            <a:off x="8028895" y="3673997"/>
            <a:ext cx="720000" cy="720000"/>
          </a:xfrm>
        </p:spPr>
        <p:txBody>
          <a:bodyPr/>
          <a:lstStyle>
            <a:lvl1pPr>
              <a:defRPr sz="900" b="1"/>
            </a:lvl1pPr>
          </a:lstStyle>
          <a:p>
            <a:r>
              <a:rPr lang="en-US" dirty="0"/>
              <a:t>Click icon to add picture</a:t>
            </a:r>
          </a:p>
        </p:txBody>
      </p:sp>
      <p:sp>
        <p:nvSpPr>
          <p:cNvPr id="68" name="Contact Details 8">
            <a:extLst>
              <a:ext uri="{FF2B5EF4-FFF2-40B4-BE49-F238E27FC236}">
                <a16:creationId xmlns:a16="http://schemas.microsoft.com/office/drawing/2014/main" id="{B5261332-0DA8-41C1-963B-96FC9AC27CC7}"/>
              </a:ext>
            </a:extLst>
          </p:cNvPr>
          <p:cNvSpPr>
            <a:spLocks noGrp="1"/>
          </p:cNvSpPr>
          <p:nvPr>
            <p:ph type="body" sz="quarter" idx="102" hasCustomPrompt="1"/>
          </p:nvPr>
        </p:nvSpPr>
        <p:spPr>
          <a:xfrm>
            <a:off x="8840335" y="3673997"/>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45" name="Straight line 2">
            <a:extLst>
              <a:ext uri="{FF2B5EF4-FFF2-40B4-BE49-F238E27FC236}">
                <a16:creationId xmlns:a16="http://schemas.microsoft.com/office/drawing/2014/main" id="{5F6A7AEE-B448-4CB4-B927-66F36D8F6ED5}"/>
              </a:ext>
            </a:extLst>
          </p:cNvPr>
          <p:cNvCxnSpPr>
            <a:cxnSpLocks/>
          </p:cNvCxnSpPr>
          <p:nvPr userDrawn="1"/>
        </p:nvCxnSpPr>
        <p:spPr>
          <a:xfrm>
            <a:off x="720000" y="5134011"/>
            <a:ext cx="944476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1" name="Heading 3">
            <a:extLst>
              <a:ext uri="{FF2B5EF4-FFF2-40B4-BE49-F238E27FC236}">
                <a16:creationId xmlns:a16="http://schemas.microsoft.com/office/drawing/2014/main" id="{399DD3D2-095B-4173-8C44-94632A17907C}"/>
              </a:ext>
            </a:extLst>
          </p:cNvPr>
          <p:cNvSpPr>
            <a:spLocks noGrp="1"/>
          </p:cNvSpPr>
          <p:nvPr>
            <p:ph type="body" sz="quarter" idx="83" hasCustomPrompt="1"/>
          </p:nvPr>
        </p:nvSpPr>
        <p:spPr>
          <a:xfrm rot="16200000">
            <a:off x="37276" y="5945549"/>
            <a:ext cx="1728000" cy="360000"/>
          </a:xfrm>
          <a:solidFill>
            <a:schemeClr val="accent1">
              <a:lumMod val="50000"/>
            </a:schemeClr>
          </a:solidFill>
        </p:spPr>
        <p:txBody>
          <a:bodyPr lIns="54000" anchor="ctr" anchorCtr="0">
            <a:noAutofit/>
          </a:bodyPr>
          <a:lstStyle>
            <a:lvl1pPr algn="ctr">
              <a:spcAft>
                <a:spcPts val="0"/>
              </a:spcAft>
              <a:defRPr sz="1200" b="1">
                <a:solidFill>
                  <a:schemeClr val="bg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108" name="Subheading 9">
            <a:extLst>
              <a:ext uri="{FF2B5EF4-FFF2-40B4-BE49-F238E27FC236}">
                <a16:creationId xmlns:a16="http://schemas.microsoft.com/office/drawing/2014/main" id="{D4A98897-B93E-4537-BF17-2FE830815551}"/>
              </a:ext>
            </a:extLst>
          </p:cNvPr>
          <p:cNvSpPr>
            <a:spLocks noGrp="1"/>
          </p:cNvSpPr>
          <p:nvPr>
            <p:ph type="body" sz="quarter" idx="105" hasCustomPrompt="1"/>
          </p:nvPr>
        </p:nvSpPr>
        <p:spPr>
          <a:xfrm>
            <a:off x="1322695" y="5259390"/>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106" name="Picture 9">
            <a:extLst>
              <a:ext uri="{FF2B5EF4-FFF2-40B4-BE49-F238E27FC236}">
                <a16:creationId xmlns:a16="http://schemas.microsoft.com/office/drawing/2014/main" id="{C05AFC14-C4BD-46B7-84F4-B414BBE54ACC}"/>
              </a:ext>
            </a:extLst>
          </p:cNvPr>
          <p:cNvSpPr>
            <a:spLocks noGrp="1"/>
          </p:cNvSpPr>
          <p:nvPr>
            <p:ph type="pic" sz="quarter" idx="103"/>
          </p:nvPr>
        </p:nvSpPr>
        <p:spPr>
          <a:xfrm>
            <a:off x="1322695" y="5657072"/>
            <a:ext cx="720000" cy="720000"/>
          </a:xfrm>
        </p:spPr>
        <p:txBody>
          <a:bodyPr/>
          <a:lstStyle>
            <a:lvl1pPr>
              <a:defRPr sz="900" b="1"/>
            </a:lvl1pPr>
          </a:lstStyle>
          <a:p>
            <a:r>
              <a:rPr lang="en-US" dirty="0"/>
              <a:t>Click icon to add picture</a:t>
            </a:r>
          </a:p>
        </p:txBody>
      </p:sp>
      <p:sp>
        <p:nvSpPr>
          <p:cNvPr id="107" name="Contact Details 9">
            <a:extLst>
              <a:ext uri="{FF2B5EF4-FFF2-40B4-BE49-F238E27FC236}">
                <a16:creationId xmlns:a16="http://schemas.microsoft.com/office/drawing/2014/main" id="{EBCC480B-DAF3-4BEF-BDB6-6464E76B9BF7}"/>
              </a:ext>
            </a:extLst>
          </p:cNvPr>
          <p:cNvSpPr>
            <a:spLocks noGrp="1"/>
          </p:cNvSpPr>
          <p:nvPr>
            <p:ph type="body" sz="quarter" idx="104" hasCustomPrompt="1"/>
          </p:nvPr>
        </p:nvSpPr>
        <p:spPr>
          <a:xfrm>
            <a:off x="2134135" y="5657072"/>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9" name="Subheading 10">
            <a:extLst>
              <a:ext uri="{FF2B5EF4-FFF2-40B4-BE49-F238E27FC236}">
                <a16:creationId xmlns:a16="http://schemas.microsoft.com/office/drawing/2014/main" id="{23A33F26-D452-43C7-80D5-A4C174B9DFEC}"/>
              </a:ext>
            </a:extLst>
          </p:cNvPr>
          <p:cNvSpPr>
            <a:spLocks noGrp="1"/>
          </p:cNvSpPr>
          <p:nvPr>
            <p:ph type="body" sz="quarter" idx="106" hasCustomPrompt="1"/>
          </p:nvPr>
        </p:nvSpPr>
        <p:spPr>
          <a:xfrm>
            <a:off x="3552095" y="5259390"/>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112" name="Picture 10">
            <a:extLst>
              <a:ext uri="{FF2B5EF4-FFF2-40B4-BE49-F238E27FC236}">
                <a16:creationId xmlns:a16="http://schemas.microsoft.com/office/drawing/2014/main" id="{178ED8EF-AD6F-46E4-8CC0-77A852BD3B5E}"/>
              </a:ext>
            </a:extLst>
          </p:cNvPr>
          <p:cNvSpPr>
            <a:spLocks noGrp="1"/>
          </p:cNvSpPr>
          <p:nvPr>
            <p:ph type="pic" sz="quarter" idx="109"/>
          </p:nvPr>
        </p:nvSpPr>
        <p:spPr>
          <a:xfrm>
            <a:off x="3552095" y="5657072"/>
            <a:ext cx="720000" cy="720000"/>
          </a:xfrm>
        </p:spPr>
        <p:txBody>
          <a:bodyPr/>
          <a:lstStyle>
            <a:lvl1pPr>
              <a:defRPr sz="900" b="1"/>
            </a:lvl1pPr>
          </a:lstStyle>
          <a:p>
            <a:r>
              <a:rPr lang="en-US" dirty="0"/>
              <a:t>Click icon to add picture</a:t>
            </a:r>
          </a:p>
        </p:txBody>
      </p:sp>
      <p:sp>
        <p:nvSpPr>
          <p:cNvPr id="113" name="Contact Details 10">
            <a:extLst>
              <a:ext uri="{FF2B5EF4-FFF2-40B4-BE49-F238E27FC236}">
                <a16:creationId xmlns:a16="http://schemas.microsoft.com/office/drawing/2014/main" id="{4A80931B-6EDB-4606-93FF-5C820322EE9E}"/>
              </a:ext>
            </a:extLst>
          </p:cNvPr>
          <p:cNvSpPr>
            <a:spLocks noGrp="1"/>
          </p:cNvSpPr>
          <p:nvPr>
            <p:ph type="body" sz="quarter" idx="110" hasCustomPrompt="1"/>
          </p:nvPr>
        </p:nvSpPr>
        <p:spPr>
          <a:xfrm>
            <a:off x="4363535" y="5657072"/>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0" name="Subheading 11">
            <a:extLst>
              <a:ext uri="{FF2B5EF4-FFF2-40B4-BE49-F238E27FC236}">
                <a16:creationId xmlns:a16="http://schemas.microsoft.com/office/drawing/2014/main" id="{CD5A469D-CBFF-4316-8B7B-5FCD6FA3D923}"/>
              </a:ext>
            </a:extLst>
          </p:cNvPr>
          <p:cNvSpPr>
            <a:spLocks noGrp="1"/>
          </p:cNvSpPr>
          <p:nvPr>
            <p:ph type="body" sz="quarter" idx="107" hasCustomPrompt="1"/>
          </p:nvPr>
        </p:nvSpPr>
        <p:spPr>
          <a:xfrm>
            <a:off x="5781495" y="5259390"/>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114" name="Picture 11">
            <a:extLst>
              <a:ext uri="{FF2B5EF4-FFF2-40B4-BE49-F238E27FC236}">
                <a16:creationId xmlns:a16="http://schemas.microsoft.com/office/drawing/2014/main" id="{0A2EEBE1-2A26-4FFD-99EB-5D8CCD31915C}"/>
              </a:ext>
            </a:extLst>
          </p:cNvPr>
          <p:cNvSpPr>
            <a:spLocks noGrp="1"/>
          </p:cNvSpPr>
          <p:nvPr>
            <p:ph type="pic" sz="quarter" idx="111"/>
          </p:nvPr>
        </p:nvSpPr>
        <p:spPr>
          <a:xfrm>
            <a:off x="5781495" y="5657072"/>
            <a:ext cx="720000" cy="720000"/>
          </a:xfrm>
        </p:spPr>
        <p:txBody>
          <a:bodyPr/>
          <a:lstStyle>
            <a:lvl1pPr>
              <a:defRPr sz="900" b="1"/>
            </a:lvl1pPr>
          </a:lstStyle>
          <a:p>
            <a:r>
              <a:rPr lang="en-US" dirty="0"/>
              <a:t>Click icon to add picture</a:t>
            </a:r>
          </a:p>
        </p:txBody>
      </p:sp>
      <p:sp>
        <p:nvSpPr>
          <p:cNvPr id="115" name="Contact Details 11">
            <a:extLst>
              <a:ext uri="{FF2B5EF4-FFF2-40B4-BE49-F238E27FC236}">
                <a16:creationId xmlns:a16="http://schemas.microsoft.com/office/drawing/2014/main" id="{2D8DCEC0-CBB7-43DB-A4C1-AF4F842831C3}"/>
              </a:ext>
            </a:extLst>
          </p:cNvPr>
          <p:cNvSpPr>
            <a:spLocks noGrp="1"/>
          </p:cNvSpPr>
          <p:nvPr>
            <p:ph type="body" sz="quarter" idx="112" hasCustomPrompt="1"/>
          </p:nvPr>
        </p:nvSpPr>
        <p:spPr>
          <a:xfrm>
            <a:off x="6592935" y="5657072"/>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1" name="Subheading 12">
            <a:extLst>
              <a:ext uri="{FF2B5EF4-FFF2-40B4-BE49-F238E27FC236}">
                <a16:creationId xmlns:a16="http://schemas.microsoft.com/office/drawing/2014/main" id="{D7A3B5C3-93D0-47F0-AA5B-91133E1DD1D0}"/>
              </a:ext>
            </a:extLst>
          </p:cNvPr>
          <p:cNvSpPr>
            <a:spLocks noGrp="1"/>
          </p:cNvSpPr>
          <p:nvPr>
            <p:ph type="body" sz="quarter" idx="108" hasCustomPrompt="1"/>
          </p:nvPr>
        </p:nvSpPr>
        <p:spPr>
          <a:xfrm>
            <a:off x="8010895" y="5259390"/>
            <a:ext cx="2124000" cy="324000"/>
          </a:xfrm>
        </p:spPr>
        <p:txBody>
          <a:bodyPr>
            <a:noAutofit/>
          </a:bodyPr>
          <a:lstStyle>
            <a:lvl1pPr>
              <a:spcAft>
                <a:spcPts val="0"/>
              </a:spcAft>
              <a:defRPr sz="1600" b="0">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116" name="Picture 12">
            <a:extLst>
              <a:ext uri="{FF2B5EF4-FFF2-40B4-BE49-F238E27FC236}">
                <a16:creationId xmlns:a16="http://schemas.microsoft.com/office/drawing/2014/main" id="{DFBD6FDB-6A55-4200-8BB9-0F239B157AE4}"/>
              </a:ext>
            </a:extLst>
          </p:cNvPr>
          <p:cNvSpPr>
            <a:spLocks noGrp="1"/>
          </p:cNvSpPr>
          <p:nvPr>
            <p:ph type="pic" sz="quarter" idx="113"/>
          </p:nvPr>
        </p:nvSpPr>
        <p:spPr>
          <a:xfrm>
            <a:off x="8028895" y="5657072"/>
            <a:ext cx="720000" cy="720000"/>
          </a:xfrm>
        </p:spPr>
        <p:txBody>
          <a:bodyPr/>
          <a:lstStyle>
            <a:lvl1pPr>
              <a:defRPr sz="900" b="1"/>
            </a:lvl1pPr>
          </a:lstStyle>
          <a:p>
            <a:r>
              <a:rPr lang="en-US" dirty="0"/>
              <a:t>Click icon to add picture</a:t>
            </a:r>
          </a:p>
        </p:txBody>
      </p:sp>
      <p:sp>
        <p:nvSpPr>
          <p:cNvPr id="117" name="Contact Details 12">
            <a:extLst>
              <a:ext uri="{FF2B5EF4-FFF2-40B4-BE49-F238E27FC236}">
                <a16:creationId xmlns:a16="http://schemas.microsoft.com/office/drawing/2014/main" id="{75938276-0EC0-4F1B-AA0C-A8501E06B2DB}"/>
              </a:ext>
            </a:extLst>
          </p:cNvPr>
          <p:cNvSpPr>
            <a:spLocks noGrp="1"/>
          </p:cNvSpPr>
          <p:nvPr>
            <p:ph type="body" sz="quarter" idx="114" hasCustomPrompt="1"/>
          </p:nvPr>
        </p:nvSpPr>
        <p:spPr>
          <a:xfrm>
            <a:off x="8840335" y="5657072"/>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892882002"/>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3.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ntroduction – One Column and Signature">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9" name="Body Text">
            <a:extLst>
              <a:ext uri="{FF2B5EF4-FFF2-40B4-BE49-F238E27FC236}">
                <a16:creationId xmlns:a16="http://schemas.microsoft.com/office/drawing/2014/main" id="{00F4715B-DD98-4DBE-89D4-3DBB87E92CFA}"/>
              </a:ext>
            </a:extLst>
          </p:cNvPr>
          <p:cNvSpPr>
            <a:spLocks noGrp="1"/>
          </p:cNvSpPr>
          <p:nvPr>
            <p:ph sz="quarter" idx="18"/>
          </p:nvPr>
        </p:nvSpPr>
        <p:spPr>
          <a:xfrm>
            <a:off x="720035" y="1295400"/>
            <a:ext cx="6231600" cy="568287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Picture">
            <a:extLst>
              <a:ext uri="{FF2B5EF4-FFF2-40B4-BE49-F238E27FC236}">
                <a16:creationId xmlns:a16="http://schemas.microsoft.com/office/drawing/2014/main" id="{9FBE71C4-6A96-4725-8F1D-5A3B9DEEB701}"/>
              </a:ext>
            </a:extLst>
          </p:cNvPr>
          <p:cNvSpPr>
            <a:spLocks noGrp="1"/>
          </p:cNvSpPr>
          <p:nvPr>
            <p:ph type="pic" sz="quarter" idx="25"/>
          </p:nvPr>
        </p:nvSpPr>
        <p:spPr>
          <a:xfrm>
            <a:off x="7735889" y="1295399"/>
            <a:ext cx="2420936" cy="6264276"/>
          </a:xfrm>
        </p:spPr>
        <p:txBody>
          <a:bodyPr/>
          <a:lstStyle/>
          <a:p>
            <a:r>
              <a:rPr lang="en-US" dirty="0"/>
              <a:t>Click icon to add picture</a:t>
            </a:r>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0" name="Shaded Background">
            <a:extLst>
              <a:ext uri="{FF2B5EF4-FFF2-40B4-BE49-F238E27FC236}">
                <a16:creationId xmlns:a16="http://schemas.microsoft.com/office/drawing/2014/main" id="{EE6910BC-0A7F-4D89-A698-2BDE81E2EA62}"/>
              </a:ext>
            </a:extLst>
          </p:cNvPr>
          <p:cNvSpPr/>
          <p:nvPr userDrawn="1"/>
        </p:nvSpPr>
        <p:spPr bwMode="white">
          <a:xfrm>
            <a:off x="8548688" y="6992179"/>
            <a:ext cx="2143125" cy="567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8381352"/>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30.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Key contacts – BY REGION / Group">
    <p:spTree>
      <p:nvGrpSpPr>
        <p:cNvPr id="1" name=""/>
        <p:cNvGrpSpPr/>
        <p:nvPr/>
      </p:nvGrpSpPr>
      <p:grpSpPr>
        <a:xfrm>
          <a:off x="0" y="0"/>
          <a:ext cx="0" cy="0"/>
          <a:chOff x="0" y="0"/>
          <a:chExt cx="0" cy="0"/>
        </a:xfrm>
      </p:grpSpPr>
      <p:sp>
        <p:nvSpPr>
          <p:cNvPr id="7" name="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99" name="Heading 1">
            <a:extLst>
              <a:ext uri="{FF2B5EF4-FFF2-40B4-BE49-F238E27FC236}">
                <a16:creationId xmlns:a16="http://schemas.microsoft.com/office/drawing/2014/main" id="{BF74E014-64BA-4397-BE24-A2381D8200F8}"/>
              </a:ext>
            </a:extLst>
          </p:cNvPr>
          <p:cNvSpPr>
            <a:spLocks noGrp="1"/>
          </p:cNvSpPr>
          <p:nvPr>
            <p:ph type="body" sz="quarter" idx="81" hasCustomPrompt="1"/>
          </p:nvPr>
        </p:nvSpPr>
        <p:spPr>
          <a:xfrm rot="16200000">
            <a:off x="37276" y="1990821"/>
            <a:ext cx="1728000" cy="360000"/>
          </a:xfrm>
          <a:solidFill>
            <a:schemeClr val="accent1"/>
          </a:solidFill>
        </p:spPr>
        <p:txBody>
          <a:bodyPr lIns="54000" anchor="ctr" anchorCtr="0">
            <a:noAutofit/>
          </a:bodyPr>
          <a:lstStyle>
            <a:lvl1pPr algn="ctr">
              <a:spcAft>
                <a:spcPts val="0"/>
              </a:spcAft>
              <a:defRPr sz="1200" b="1">
                <a:solidFill>
                  <a:schemeClr val="bg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30" name="Picture 1">
            <a:extLst>
              <a:ext uri="{FF2B5EF4-FFF2-40B4-BE49-F238E27FC236}">
                <a16:creationId xmlns:a16="http://schemas.microsoft.com/office/drawing/2014/main" id="{7416A420-0E9E-4C8B-9EA9-94D4C6991C9E}"/>
              </a:ext>
            </a:extLst>
          </p:cNvPr>
          <p:cNvSpPr>
            <a:spLocks noGrp="1"/>
          </p:cNvSpPr>
          <p:nvPr>
            <p:ph type="pic" sz="quarter" idx="25"/>
          </p:nvPr>
        </p:nvSpPr>
        <p:spPr>
          <a:xfrm>
            <a:off x="1322695" y="1306821"/>
            <a:ext cx="720000" cy="720000"/>
          </a:xfrm>
        </p:spPr>
        <p:txBody>
          <a:bodyPr/>
          <a:lstStyle>
            <a:lvl1pPr>
              <a:defRPr sz="900" b="1"/>
            </a:lvl1pPr>
          </a:lstStyle>
          <a:p>
            <a:r>
              <a:rPr lang="en-US" dirty="0"/>
              <a:t>Click icon to add picture</a:t>
            </a:r>
          </a:p>
        </p:txBody>
      </p:sp>
      <p:sp>
        <p:nvSpPr>
          <p:cNvPr id="31" name="Contact Details 1">
            <a:extLst>
              <a:ext uri="{FF2B5EF4-FFF2-40B4-BE49-F238E27FC236}">
                <a16:creationId xmlns:a16="http://schemas.microsoft.com/office/drawing/2014/main" id="{4CEE3573-6791-4577-A659-A27A0ABB62F9}"/>
              </a:ext>
            </a:extLst>
          </p:cNvPr>
          <p:cNvSpPr>
            <a:spLocks noGrp="1"/>
          </p:cNvSpPr>
          <p:nvPr>
            <p:ph type="body" sz="quarter" idx="30" hasCustomPrompt="1"/>
          </p:nvPr>
        </p:nvSpPr>
        <p:spPr>
          <a:xfrm>
            <a:off x="2134135" y="1306821"/>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2" name="Picture 2">
            <a:extLst>
              <a:ext uri="{FF2B5EF4-FFF2-40B4-BE49-F238E27FC236}">
                <a16:creationId xmlns:a16="http://schemas.microsoft.com/office/drawing/2014/main" id="{43242074-0C9D-4491-8198-55ACAD3B7CDA}"/>
              </a:ext>
            </a:extLst>
          </p:cNvPr>
          <p:cNvSpPr>
            <a:spLocks noGrp="1"/>
          </p:cNvSpPr>
          <p:nvPr>
            <p:ph type="pic" sz="quarter" idx="85"/>
          </p:nvPr>
        </p:nvSpPr>
        <p:spPr>
          <a:xfrm>
            <a:off x="3552095" y="1306821"/>
            <a:ext cx="720000" cy="720000"/>
          </a:xfrm>
        </p:spPr>
        <p:txBody>
          <a:bodyPr/>
          <a:lstStyle>
            <a:lvl1pPr>
              <a:defRPr sz="900" b="1"/>
            </a:lvl1pPr>
          </a:lstStyle>
          <a:p>
            <a:r>
              <a:rPr lang="en-US" dirty="0"/>
              <a:t>Click icon to add picture</a:t>
            </a:r>
          </a:p>
        </p:txBody>
      </p:sp>
      <p:sp>
        <p:nvSpPr>
          <p:cNvPr id="33" name="Contact Details 2">
            <a:extLst>
              <a:ext uri="{FF2B5EF4-FFF2-40B4-BE49-F238E27FC236}">
                <a16:creationId xmlns:a16="http://schemas.microsoft.com/office/drawing/2014/main" id="{7486D041-5070-4373-A6AF-F2BC46C80511}"/>
              </a:ext>
            </a:extLst>
          </p:cNvPr>
          <p:cNvSpPr>
            <a:spLocks noGrp="1"/>
          </p:cNvSpPr>
          <p:nvPr>
            <p:ph type="body" sz="quarter" idx="86" hasCustomPrompt="1"/>
          </p:nvPr>
        </p:nvSpPr>
        <p:spPr>
          <a:xfrm>
            <a:off x="4363535" y="1306821"/>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Picture 3">
            <a:extLst>
              <a:ext uri="{FF2B5EF4-FFF2-40B4-BE49-F238E27FC236}">
                <a16:creationId xmlns:a16="http://schemas.microsoft.com/office/drawing/2014/main" id="{F1D096CC-5327-4C72-BD7A-C574B9AD7C8B}"/>
              </a:ext>
            </a:extLst>
          </p:cNvPr>
          <p:cNvSpPr>
            <a:spLocks noGrp="1"/>
          </p:cNvSpPr>
          <p:nvPr>
            <p:ph type="pic" sz="quarter" idx="87"/>
          </p:nvPr>
        </p:nvSpPr>
        <p:spPr>
          <a:xfrm>
            <a:off x="5781495" y="1306821"/>
            <a:ext cx="720000" cy="720000"/>
          </a:xfrm>
        </p:spPr>
        <p:txBody>
          <a:bodyPr/>
          <a:lstStyle>
            <a:lvl1pPr>
              <a:defRPr sz="900" b="1"/>
            </a:lvl1pPr>
          </a:lstStyle>
          <a:p>
            <a:r>
              <a:rPr lang="en-US" dirty="0"/>
              <a:t>Click icon to add picture</a:t>
            </a:r>
          </a:p>
        </p:txBody>
      </p:sp>
      <p:sp>
        <p:nvSpPr>
          <p:cNvPr id="35" name="Contact Details 3">
            <a:extLst>
              <a:ext uri="{FF2B5EF4-FFF2-40B4-BE49-F238E27FC236}">
                <a16:creationId xmlns:a16="http://schemas.microsoft.com/office/drawing/2014/main" id="{3A03A2D0-B6B2-4080-8E45-9FBAFB53CD0E}"/>
              </a:ext>
            </a:extLst>
          </p:cNvPr>
          <p:cNvSpPr>
            <a:spLocks noGrp="1"/>
          </p:cNvSpPr>
          <p:nvPr>
            <p:ph type="body" sz="quarter" idx="88" hasCustomPrompt="1"/>
          </p:nvPr>
        </p:nvSpPr>
        <p:spPr>
          <a:xfrm>
            <a:off x="6592935" y="1306821"/>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6" name="Picture 4">
            <a:extLst>
              <a:ext uri="{FF2B5EF4-FFF2-40B4-BE49-F238E27FC236}">
                <a16:creationId xmlns:a16="http://schemas.microsoft.com/office/drawing/2014/main" id="{D7503AA6-2AB9-46C4-93B0-78280DE4EA9C}"/>
              </a:ext>
            </a:extLst>
          </p:cNvPr>
          <p:cNvSpPr>
            <a:spLocks noGrp="1"/>
          </p:cNvSpPr>
          <p:nvPr>
            <p:ph type="pic" sz="quarter" idx="89"/>
          </p:nvPr>
        </p:nvSpPr>
        <p:spPr>
          <a:xfrm>
            <a:off x="8028895" y="1306821"/>
            <a:ext cx="720000" cy="720000"/>
          </a:xfrm>
        </p:spPr>
        <p:txBody>
          <a:bodyPr/>
          <a:lstStyle>
            <a:lvl1pPr>
              <a:defRPr sz="900" b="1"/>
            </a:lvl1pPr>
          </a:lstStyle>
          <a:p>
            <a:r>
              <a:rPr lang="en-US" dirty="0"/>
              <a:t>Click icon to add picture</a:t>
            </a:r>
          </a:p>
        </p:txBody>
      </p:sp>
      <p:sp>
        <p:nvSpPr>
          <p:cNvPr id="37" name="Contact Details 4">
            <a:extLst>
              <a:ext uri="{FF2B5EF4-FFF2-40B4-BE49-F238E27FC236}">
                <a16:creationId xmlns:a16="http://schemas.microsoft.com/office/drawing/2014/main" id="{E35BB8EE-B2C9-45CC-8B4D-2D6C7F816E71}"/>
              </a:ext>
            </a:extLst>
          </p:cNvPr>
          <p:cNvSpPr>
            <a:spLocks noGrp="1"/>
          </p:cNvSpPr>
          <p:nvPr>
            <p:ph type="body" sz="quarter" idx="90" hasCustomPrompt="1"/>
          </p:nvPr>
        </p:nvSpPr>
        <p:spPr>
          <a:xfrm>
            <a:off x="8840335" y="1306821"/>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44" name="Straight line 1">
            <a:extLst>
              <a:ext uri="{FF2B5EF4-FFF2-40B4-BE49-F238E27FC236}">
                <a16:creationId xmlns:a16="http://schemas.microsoft.com/office/drawing/2014/main" id="{167AB41D-1527-4B30-BA83-D7C427D5FCDD}"/>
              </a:ext>
            </a:extLst>
          </p:cNvPr>
          <p:cNvCxnSpPr>
            <a:cxnSpLocks/>
          </p:cNvCxnSpPr>
          <p:nvPr userDrawn="1"/>
        </p:nvCxnSpPr>
        <p:spPr>
          <a:xfrm>
            <a:off x="720000" y="3150936"/>
            <a:ext cx="944476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0" name="Heading 2">
            <a:extLst>
              <a:ext uri="{FF2B5EF4-FFF2-40B4-BE49-F238E27FC236}">
                <a16:creationId xmlns:a16="http://schemas.microsoft.com/office/drawing/2014/main" id="{33AEC154-9AF3-46AB-AB77-2F360CD03927}"/>
              </a:ext>
            </a:extLst>
          </p:cNvPr>
          <p:cNvSpPr>
            <a:spLocks noGrp="1"/>
          </p:cNvSpPr>
          <p:nvPr>
            <p:ph type="body" sz="quarter" idx="82" hasCustomPrompt="1"/>
          </p:nvPr>
        </p:nvSpPr>
        <p:spPr>
          <a:xfrm rot="16200000">
            <a:off x="37277" y="3962474"/>
            <a:ext cx="1728000" cy="360000"/>
          </a:xfrm>
          <a:solidFill>
            <a:schemeClr val="accent1">
              <a:lumMod val="75000"/>
            </a:schemeClr>
          </a:solidFill>
        </p:spPr>
        <p:txBody>
          <a:bodyPr lIns="54000" anchor="ctr" anchorCtr="0">
            <a:noAutofit/>
          </a:bodyPr>
          <a:lstStyle>
            <a:lvl1pPr algn="ctr">
              <a:spcAft>
                <a:spcPts val="0"/>
              </a:spcAft>
              <a:defRPr sz="1200" b="1">
                <a:solidFill>
                  <a:schemeClr val="bg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38" name="Picture 5">
            <a:extLst>
              <a:ext uri="{FF2B5EF4-FFF2-40B4-BE49-F238E27FC236}">
                <a16:creationId xmlns:a16="http://schemas.microsoft.com/office/drawing/2014/main" id="{D7DA8226-A633-4E99-9A32-933FE42CA029}"/>
              </a:ext>
            </a:extLst>
          </p:cNvPr>
          <p:cNvSpPr>
            <a:spLocks noGrp="1"/>
          </p:cNvSpPr>
          <p:nvPr>
            <p:ph type="pic" sz="quarter" idx="91"/>
          </p:nvPr>
        </p:nvSpPr>
        <p:spPr>
          <a:xfrm>
            <a:off x="1322695" y="3278474"/>
            <a:ext cx="720000" cy="720000"/>
          </a:xfrm>
        </p:spPr>
        <p:txBody>
          <a:bodyPr/>
          <a:lstStyle>
            <a:lvl1pPr>
              <a:defRPr sz="900" b="1"/>
            </a:lvl1pPr>
          </a:lstStyle>
          <a:p>
            <a:r>
              <a:rPr lang="en-US" dirty="0"/>
              <a:t>Click icon to add picture</a:t>
            </a:r>
          </a:p>
        </p:txBody>
      </p:sp>
      <p:sp>
        <p:nvSpPr>
          <p:cNvPr id="40" name="Contact Details 5">
            <a:extLst>
              <a:ext uri="{FF2B5EF4-FFF2-40B4-BE49-F238E27FC236}">
                <a16:creationId xmlns:a16="http://schemas.microsoft.com/office/drawing/2014/main" id="{FA9EC82A-CBD7-47D3-8914-BA786C4EBF38}"/>
              </a:ext>
            </a:extLst>
          </p:cNvPr>
          <p:cNvSpPr>
            <a:spLocks noGrp="1"/>
          </p:cNvSpPr>
          <p:nvPr>
            <p:ph type="body" sz="quarter" idx="92" hasCustomPrompt="1"/>
          </p:nvPr>
        </p:nvSpPr>
        <p:spPr>
          <a:xfrm>
            <a:off x="2134135" y="3278474"/>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1" name="Picture 6">
            <a:extLst>
              <a:ext uri="{FF2B5EF4-FFF2-40B4-BE49-F238E27FC236}">
                <a16:creationId xmlns:a16="http://schemas.microsoft.com/office/drawing/2014/main" id="{53B82167-8957-4574-990F-4C79B58451BF}"/>
              </a:ext>
            </a:extLst>
          </p:cNvPr>
          <p:cNvSpPr>
            <a:spLocks noGrp="1"/>
          </p:cNvSpPr>
          <p:nvPr>
            <p:ph type="pic" sz="quarter" idx="93"/>
          </p:nvPr>
        </p:nvSpPr>
        <p:spPr>
          <a:xfrm>
            <a:off x="3552095" y="3278474"/>
            <a:ext cx="720000" cy="720000"/>
          </a:xfrm>
        </p:spPr>
        <p:txBody>
          <a:bodyPr/>
          <a:lstStyle>
            <a:lvl1pPr>
              <a:defRPr sz="900" b="1"/>
            </a:lvl1pPr>
          </a:lstStyle>
          <a:p>
            <a:r>
              <a:rPr lang="en-US" dirty="0"/>
              <a:t>Click icon to add picture</a:t>
            </a:r>
          </a:p>
        </p:txBody>
      </p:sp>
      <p:sp>
        <p:nvSpPr>
          <p:cNvPr id="42" name="Contact Details 6">
            <a:extLst>
              <a:ext uri="{FF2B5EF4-FFF2-40B4-BE49-F238E27FC236}">
                <a16:creationId xmlns:a16="http://schemas.microsoft.com/office/drawing/2014/main" id="{11835DD6-3601-4007-8D97-AA0281861506}"/>
              </a:ext>
            </a:extLst>
          </p:cNvPr>
          <p:cNvSpPr>
            <a:spLocks noGrp="1"/>
          </p:cNvSpPr>
          <p:nvPr>
            <p:ph type="body" sz="quarter" idx="94" hasCustomPrompt="1"/>
          </p:nvPr>
        </p:nvSpPr>
        <p:spPr>
          <a:xfrm>
            <a:off x="4363535" y="3278474"/>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3" name="Picture 7">
            <a:extLst>
              <a:ext uri="{FF2B5EF4-FFF2-40B4-BE49-F238E27FC236}">
                <a16:creationId xmlns:a16="http://schemas.microsoft.com/office/drawing/2014/main" id="{E55FC6F6-717A-43D0-BE99-348508FDB2E6}"/>
              </a:ext>
            </a:extLst>
          </p:cNvPr>
          <p:cNvSpPr>
            <a:spLocks noGrp="1"/>
          </p:cNvSpPr>
          <p:nvPr>
            <p:ph type="pic" sz="quarter" idx="95"/>
          </p:nvPr>
        </p:nvSpPr>
        <p:spPr>
          <a:xfrm>
            <a:off x="5781495" y="3278474"/>
            <a:ext cx="720000" cy="720000"/>
          </a:xfrm>
        </p:spPr>
        <p:txBody>
          <a:bodyPr/>
          <a:lstStyle>
            <a:lvl1pPr>
              <a:defRPr sz="900" b="1"/>
            </a:lvl1pPr>
          </a:lstStyle>
          <a:p>
            <a:r>
              <a:rPr lang="en-US" dirty="0"/>
              <a:t>Click icon to add picture</a:t>
            </a:r>
          </a:p>
        </p:txBody>
      </p:sp>
      <p:sp>
        <p:nvSpPr>
          <p:cNvPr id="50" name="Contact Details 7">
            <a:extLst>
              <a:ext uri="{FF2B5EF4-FFF2-40B4-BE49-F238E27FC236}">
                <a16:creationId xmlns:a16="http://schemas.microsoft.com/office/drawing/2014/main" id="{2D91A5AA-595D-4AD4-AECE-BF2F6AA4DD81}"/>
              </a:ext>
            </a:extLst>
          </p:cNvPr>
          <p:cNvSpPr>
            <a:spLocks noGrp="1"/>
          </p:cNvSpPr>
          <p:nvPr>
            <p:ph type="body" sz="quarter" idx="96" hasCustomPrompt="1"/>
          </p:nvPr>
        </p:nvSpPr>
        <p:spPr>
          <a:xfrm>
            <a:off x="6592935" y="3278474"/>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1" name="Picture 8">
            <a:extLst>
              <a:ext uri="{FF2B5EF4-FFF2-40B4-BE49-F238E27FC236}">
                <a16:creationId xmlns:a16="http://schemas.microsoft.com/office/drawing/2014/main" id="{BEEF41E9-42E8-41BE-848B-4A88CA6C8D74}"/>
              </a:ext>
            </a:extLst>
          </p:cNvPr>
          <p:cNvSpPr>
            <a:spLocks noGrp="1"/>
          </p:cNvSpPr>
          <p:nvPr>
            <p:ph type="pic" sz="quarter" idx="97"/>
          </p:nvPr>
        </p:nvSpPr>
        <p:spPr>
          <a:xfrm>
            <a:off x="8028895" y="3278474"/>
            <a:ext cx="720000" cy="720000"/>
          </a:xfrm>
        </p:spPr>
        <p:txBody>
          <a:bodyPr/>
          <a:lstStyle>
            <a:lvl1pPr>
              <a:defRPr sz="900" b="1"/>
            </a:lvl1pPr>
          </a:lstStyle>
          <a:p>
            <a:r>
              <a:rPr lang="en-US" dirty="0"/>
              <a:t>Click icon to add picture</a:t>
            </a:r>
          </a:p>
        </p:txBody>
      </p:sp>
      <p:sp>
        <p:nvSpPr>
          <p:cNvPr id="52" name="Contact Details 8">
            <a:extLst>
              <a:ext uri="{FF2B5EF4-FFF2-40B4-BE49-F238E27FC236}">
                <a16:creationId xmlns:a16="http://schemas.microsoft.com/office/drawing/2014/main" id="{0EEBDCEE-C1CC-409D-B55F-83BAC5EA5DD2}"/>
              </a:ext>
            </a:extLst>
          </p:cNvPr>
          <p:cNvSpPr>
            <a:spLocks noGrp="1"/>
          </p:cNvSpPr>
          <p:nvPr>
            <p:ph type="body" sz="quarter" idx="98" hasCustomPrompt="1"/>
          </p:nvPr>
        </p:nvSpPr>
        <p:spPr>
          <a:xfrm>
            <a:off x="8840335" y="3278474"/>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45" name="Straight line 2">
            <a:extLst>
              <a:ext uri="{FF2B5EF4-FFF2-40B4-BE49-F238E27FC236}">
                <a16:creationId xmlns:a16="http://schemas.microsoft.com/office/drawing/2014/main" id="{5F6A7AEE-B448-4CB4-B927-66F36D8F6ED5}"/>
              </a:ext>
            </a:extLst>
          </p:cNvPr>
          <p:cNvCxnSpPr>
            <a:cxnSpLocks/>
          </p:cNvCxnSpPr>
          <p:nvPr userDrawn="1"/>
        </p:nvCxnSpPr>
        <p:spPr>
          <a:xfrm>
            <a:off x="720000" y="5134011"/>
            <a:ext cx="944476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1" name="Heading 3">
            <a:extLst>
              <a:ext uri="{FF2B5EF4-FFF2-40B4-BE49-F238E27FC236}">
                <a16:creationId xmlns:a16="http://schemas.microsoft.com/office/drawing/2014/main" id="{399DD3D2-095B-4173-8C44-94632A17907C}"/>
              </a:ext>
            </a:extLst>
          </p:cNvPr>
          <p:cNvSpPr>
            <a:spLocks noGrp="1"/>
          </p:cNvSpPr>
          <p:nvPr>
            <p:ph type="body" sz="quarter" idx="83" hasCustomPrompt="1"/>
          </p:nvPr>
        </p:nvSpPr>
        <p:spPr>
          <a:xfrm rot="16200000">
            <a:off x="37276" y="5945549"/>
            <a:ext cx="1728000" cy="360000"/>
          </a:xfrm>
          <a:solidFill>
            <a:schemeClr val="accent1">
              <a:lumMod val="50000"/>
            </a:schemeClr>
          </a:solidFill>
        </p:spPr>
        <p:txBody>
          <a:bodyPr lIns="54000" anchor="ctr" anchorCtr="0">
            <a:noAutofit/>
          </a:bodyPr>
          <a:lstStyle>
            <a:lvl1pPr algn="ctr">
              <a:spcAft>
                <a:spcPts val="0"/>
              </a:spcAft>
              <a:defRPr sz="1200" b="1">
                <a:solidFill>
                  <a:schemeClr val="bg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p:txBody>
      </p:sp>
      <p:sp>
        <p:nvSpPr>
          <p:cNvPr id="53" name="Picture 9">
            <a:extLst>
              <a:ext uri="{FF2B5EF4-FFF2-40B4-BE49-F238E27FC236}">
                <a16:creationId xmlns:a16="http://schemas.microsoft.com/office/drawing/2014/main" id="{66FC9A48-4FB9-46A7-ADD4-D698F93B8476}"/>
              </a:ext>
            </a:extLst>
          </p:cNvPr>
          <p:cNvSpPr>
            <a:spLocks noGrp="1"/>
          </p:cNvSpPr>
          <p:nvPr>
            <p:ph type="pic" sz="quarter" idx="99"/>
          </p:nvPr>
        </p:nvSpPr>
        <p:spPr>
          <a:xfrm>
            <a:off x="1322695" y="5261549"/>
            <a:ext cx="720000" cy="720000"/>
          </a:xfrm>
        </p:spPr>
        <p:txBody>
          <a:bodyPr/>
          <a:lstStyle>
            <a:lvl1pPr>
              <a:defRPr sz="900" b="1"/>
            </a:lvl1pPr>
          </a:lstStyle>
          <a:p>
            <a:r>
              <a:rPr lang="en-US" dirty="0"/>
              <a:t>Click icon to add picture</a:t>
            </a:r>
          </a:p>
        </p:txBody>
      </p:sp>
      <p:sp>
        <p:nvSpPr>
          <p:cNvPr id="54" name="Contact Details 9">
            <a:extLst>
              <a:ext uri="{FF2B5EF4-FFF2-40B4-BE49-F238E27FC236}">
                <a16:creationId xmlns:a16="http://schemas.microsoft.com/office/drawing/2014/main" id="{CF176380-64F9-4EBE-A172-EC31B88F50AA}"/>
              </a:ext>
            </a:extLst>
          </p:cNvPr>
          <p:cNvSpPr>
            <a:spLocks noGrp="1"/>
          </p:cNvSpPr>
          <p:nvPr>
            <p:ph type="body" sz="quarter" idx="100" hasCustomPrompt="1"/>
          </p:nvPr>
        </p:nvSpPr>
        <p:spPr>
          <a:xfrm>
            <a:off x="2134135" y="5261549"/>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5" name="Picture 10">
            <a:extLst>
              <a:ext uri="{FF2B5EF4-FFF2-40B4-BE49-F238E27FC236}">
                <a16:creationId xmlns:a16="http://schemas.microsoft.com/office/drawing/2014/main" id="{722E248D-8F68-40C1-A11F-ACB16AABCFAD}"/>
              </a:ext>
            </a:extLst>
          </p:cNvPr>
          <p:cNvSpPr>
            <a:spLocks noGrp="1"/>
          </p:cNvSpPr>
          <p:nvPr>
            <p:ph type="pic" sz="quarter" idx="101"/>
          </p:nvPr>
        </p:nvSpPr>
        <p:spPr>
          <a:xfrm>
            <a:off x="3552095" y="5261549"/>
            <a:ext cx="720000" cy="720000"/>
          </a:xfrm>
        </p:spPr>
        <p:txBody>
          <a:bodyPr/>
          <a:lstStyle>
            <a:lvl1pPr>
              <a:defRPr sz="900" b="1"/>
            </a:lvl1pPr>
          </a:lstStyle>
          <a:p>
            <a:r>
              <a:rPr lang="en-US" dirty="0"/>
              <a:t>Click icon to add picture</a:t>
            </a:r>
          </a:p>
        </p:txBody>
      </p:sp>
      <p:sp>
        <p:nvSpPr>
          <p:cNvPr id="56" name="Contact Details 10">
            <a:extLst>
              <a:ext uri="{FF2B5EF4-FFF2-40B4-BE49-F238E27FC236}">
                <a16:creationId xmlns:a16="http://schemas.microsoft.com/office/drawing/2014/main" id="{E69807A3-0DD4-4A90-902D-9F4AB2405046}"/>
              </a:ext>
            </a:extLst>
          </p:cNvPr>
          <p:cNvSpPr>
            <a:spLocks noGrp="1"/>
          </p:cNvSpPr>
          <p:nvPr>
            <p:ph type="body" sz="quarter" idx="102" hasCustomPrompt="1"/>
          </p:nvPr>
        </p:nvSpPr>
        <p:spPr>
          <a:xfrm>
            <a:off x="4363535" y="5261549"/>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7" name="Picture 11">
            <a:extLst>
              <a:ext uri="{FF2B5EF4-FFF2-40B4-BE49-F238E27FC236}">
                <a16:creationId xmlns:a16="http://schemas.microsoft.com/office/drawing/2014/main" id="{89E572C5-D213-4E97-A303-6BDC680654EA}"/>
              </a:ext>
            </a:extLst>
          </p:cNvPr>
          <p:cNvSpPr>
            <a:spLocks noGrp="1"/>
          </p:cNvSpPr>
          <p:nvPr>
            <p:ph type="pic" sz="quarter" idx="103"/>
          </p:nvPr>
        </p:nvSpPr>
        <p:spPr>
          <a:xfrm>
            <a:off x="5781495" y="5261549"/>
            <a:ext cx="720000" cy="720000"/>
          </a:xfrm>
        </p:spPr>
        <p:txBody>
          <a:bodyPr/>
          <a:lstStyle>
            <a:lvl1pPr>
              <a:defRPr sz="900" b="1"/>
            </a:lvl1pPr>
          </a:lstStyle>
          <a:p>
            <a:r>
              <a:rPr lang="en-US" dirty="0"/>
              <a:t>Click icon to add picture</a:t>
            </a:r>
          </a:p>
        </p:txBody>
      </p:sp>
      <p:sp>
        <p:nvSpPr>
          <p:cNvPr id="59" name="Contact Details 11">
            <a:extLst>
              <a:ext uri="{FF2B5EF4-FFF2-40B4-BE49-F238E27FC236}">
                <a16:creationId xmlns:a16="http://schemas.microsoft.com/office/drawing/2014/main" id="{99CCE142-426B-4B10-B8E1-444B4743F312}"/>
              </a:ext>
            </a:extLst>
          </p:cNvPr>
          <p:cNvSpPr>
            <a:spLocks noGrp="1"/>
          </p:cNvSpPr>
          <p:nvPr>
            <p:ph type="body" sz="quarter" idx="104" hasCustomPrompt="1"/>
          </p:nvPr>
        </p:nvSpPr>
        <p:spPr>
          <a:xfrm>
            <a:off x="6592935" y="5261549"/>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0" name="Picture 12">
            <a:extLst>
              <a:ext uri="{FF2B5EF4-FFF2-40B4-BE49-F238E27FC236}">
                <a16:creationId xmlns:a16="http://schemas.microsoft.com/office/drawing/2014/main" id="{858D0B58-E05F-4F8F-8FCF-159CF410A473}"/>
              </a:ext>
            </a:extLst>
          </p:cNvPr>
          <p:cNvSpPr>
            <a:spLocks noGrp="1"/>
          </p:cNvSpPr>
          <p:nvPr>
            <p:ph type="pic" sz="quarter" idx="105"/>
          </p:nvPr>
        </p:nvSpPr>
        <p:spPr>
          <a:xfrm>
            <a:off x="8028895" y="5261549"/>
            <a:ext cx="720000" cy="720000"/>
          </a:xfrm>
        </p:spPr>
        <p:txBody>
          <a:bodyPr/>
          <a:lstStyle>
            <a:lvl1pPr>
              <a:defRPr sz="900" b="1"/>
            </a:lvl1pPr>
          </a:lstStyle>
          <a:p>
            <a:r>
              <a:rPr lang="en-US" dirty="0"/>
              <a:t>Click icon to add picture</a:t>
            </a:r>
          </a:p>
        </p:txBody>
      </p:sp>
      <p:sp>
        <p:nvSpPr>
          <p:cNvPr id="61" name="Contact Details 12">
            <a:extLst>
              <a:ext uri="{FF2B5EF4-FFF2-40B4-BE49-F238E27FC236}">
                <a16:creationId xmlns:a16="http://schemas.microsoft.com/office/drawing/2014/main" id="{2C5E49AD-9F48-45A9-8CFE-52B24CD3EA62}"/>
              </a:ext>
            </a:extLst>
          </p:cNvPr>
          <p:cNvSpPr>
            <a:spLocks noGrp="1"/>
          </p:cNvSpPr>
          <p:nvPr>
            <p:ph type="body" sz="quarter" idx="106" hasCustomPrompt="1"/>
          </p:nvPr>
        </p:nvSpPr>
        <p:spPr>
          <a:xfrm>
            <a:off x="8840335" y="5261549"/>
            <a:ext cx="131256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702330693"/>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31.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Experience – One column">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hasCustomPrompt="1"/>
          </p:nvPr>
        </p:nvSpPr>
        <p:spPr>
          <a:xfrm>
            <a:off x="720001" y="728858"/>
            <a:ext cx="6211044" cy="342000"/>
          </a:xfrm>
        </p:spPr>
        <p:txBody>
          <a:bodyPr>
            <a:noAutofit/>
          </a:bodyPr>
          <a:lstStyle>
            <a:lvl1pPr>
              <a:defRPr sz="1500" b="0" cap="all" baseline="0">
                <a:solidFill>
                  <a:schemeClr val="accent1"/>
                </a:solidFill>
              </a:defRPr>
            </a:lvl1pPr>
          </a:lstStyle>
          <a:p>
            <a:pPr lvl="0"/>
            <a:r>
              <a:rPr lang="en-US" dirty="0"/>
              <a:t>Subtitle</a:t>
            </a:r>
          </a:p>
        </p:txBody>
      </p:sp>
      <p:sp>
        <p:nvSpPr>
          <p:cNvPr id="31" name="Introductionary Text">
            <a:extLst>
              <a:ext uri="{FF2B5EF4-FFF2-40B4-BE49-F238E27FC236}">
                <a16:creationId xmlns:a16="http://schemas.microsoft.com/office/drawing/2014/main" id="{FF328B00-AA26-48B9-B3B9-FC9EECD4FA36}"/>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30" name="Body Text 1">
            <a:extLst>
              <a:ext uri="{FF2B5EF4-FFF2-40B4-BE49-F238E27FC236}">
                <a16:creationId xmlns:a16="http://schemas.microsoft.com/office/drawing/2014/main" id="{BC3E049D-93B0-47E3-80B4-EE71F2042A75}"/>
              </a:ext>
            </a:extLst>
          </p:cNvPr>
          <p:cNvSpPr>
            <a:spLocks noGrp="1"/>
          </p:cNvSpPr>
          <p:nvPr>
            <p:ph sz="quarter" idx="18"/>
          </p:nvPr>
        </p:nvSpPr>
        <p:spPr>
          <a:xfrm>
            <a:off x="720725" y="2296160"/>
            <a:ext cx="6208713"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783316646"/>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32.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Experience – Two Column">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hasCustomPrompt="1"/>
          </p:nvPr>
        </p:nvSpPr>
        <p:spPr>
          <a:xfrm>
            <a:off x="720001" y="728858"/>
            <a:ext cx="6211044" cy="342000"/>
          </a:xfrm>
        </p:spPr>
        <p:txBody>
          <a:bodyPr>
            <a:noAutofit/>
          </a:bodyPr>
          <a:lstStyle>
            <a:lvl1pPr>
              <a:defRPr sz="1500" b="0" cap="all" baseline="0">
                <a:solidFill>
                  <a:schemeClr val="accent1"/>
                </a:solidFill>
              </a:defRPr>
            </a:lvl1pPr>
          </a:lstStyle>
          <a:p>
            <a:pPr lvl="0"/>
            <a:r>
              <a:rPr lang="en-US" dirty="0"/>
              <a:t>Subtitle</a:t>
            </a:r>
          </a:p>
        </p:txBody>
      </p:sp>
      <p:sp>
        <p:nvSpPr>
          <p:cNvPr id="31" name="Introductionary Text">
            <a:extLst>
              <a:ext uri="{FF2B5EF4-FFF2-40B4-BE49-F238E27FC236}">
                <a16:creationId xmlns:a16="http://schemas.microsoft.com/office/drawing/2014/main" id="{FF328B00-AA26-48B9-B3B9-FC9EECD4FA36}"/>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30" name="Body Text 1">
            <a:extLst>
              <a:ext uri="{FF2B5EF4-FFF2-40B4-BE49-F238E27FC236}">
                <a16:creationId xmlns:a16="http://schemas.microsoft.com/office/drawing/2014/main" id="{BC3E049D-93B0-47E3-80B4-EE71F2042A75}"/>
              </a:ext>
            </a:extLst>
          </p:cNvPr>
          <p:cNvSpPr>
            <a:spLocks noGrp="1"/>
          </p:cNvSpPr>
          <p:nvPr>
            <p:ph sz="quarter" idx="18"/>
          </p:nvPr>
        </p:nvSpPr>
        <p:spPr>
          <a:xfrm>
            <a:off x="720725" y="2296160"/>
            <a:ext cx="46260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Body Text 2">
            <a:extLst>
              <a:ext uri="{FF2B5EF4-FFF2-40B4-BE49-F238E27FC236}">
                <a16:creationId xmlns:a16="http://schemas.microsoft.com/office/drawing/2014/main" id="{67F3FE76-A765-4E57-904B-A6024D924199}"/>
              </a:ext>
            </a:extLst>
          </p:cNvPr>
          <p:cNvSpPr>
            <a:spLocks noGrp="1"/>
          </p:cNvSpPr>
          <p:nvPr>
            <p:ph sz="quarter" idx="24"/>
          </p:nvPr>
        </p:nvSpPr>
        <p:spPr>
          <a:xfrm>
            <a:off x="5554970" y="2296160"/>
            <a:ext cx="45972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3709737869"/>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87">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33.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Experience – Three Column">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5" name="Introductionary Text">
            <a:extLst>
              <a:ext uri="{FF2B5EF4-FFF2-40B4-BE49-F238E27FC236}">
                <a16:creationId xmlns:a16="http://schemas.microsoft.com/office/drawing/2014/main" id="{F2A75A21-163E-468C-A3C6-23225D5F86CE}"/>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4" name="Body Text 1"/>
          <p:cNvSpPr>
            <a:spLocks noGrp="1"/>
          </p:cNvSpPr>
          <p:nvPr>
            <p:ph sz="quarter" idx="17"/>
          </p:nvPr>
        </p:nvSpPr>
        <p:spPr>
          <a:xfrm>
            <a:off x="720725" y="2296160"/>
            <a:ext cx="2995613"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Body Text 2"/>
          <p:cNvSpPr>
            <a:spLocks noGrp="1"/>
          </p:cNvSpPr>
          <p:nvPr>
            <p:ph sz="quarter" idx="18"/>
          </p:nvPr>
        </p:nvSpPr>
        <p:spPr>
          <a:xfrm>
            <a:off x="3933825" y="2296160"/>
            <a:ext cx="3017838"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Body Text 3">
            <a:extLst>
              <a:ext uri="{FF2B5EF4-FFF2-40B4-BE49-F238E27FC236}">
                <a16:creationId xmlns:a16="http://schemas.microsoft.com/office/drawing/2014/main" id="{21522E17-B2CE-4E21-8ACB-B1CD2C11215D}"/>
              </a:ext>
            </a:extLst>
          </p:cNvPr>
          <p:cNvSpPr>
            <a:spLocks noGrp="1"/>
          </p:cNvSpPr>
          <p:nvPr>
            <p:ph sz="quarter" idx="22"/>
          </p:nvPr>
        </p:nvSpPr>
        <p:spPr>
          <a:xfrm>
            <a:off x="7143432" y="2296160"/>
            <a:ext cx="3017838"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396927207"/>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34.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Experience – Four column">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5" name="Introductionary Text">
            <a:extLst>
              <a:ext uri="{FF2B5EF4-FFF2-40B4-BE49-F238E27FC236}">
                <a16:creationId xmlns:a16="http://schemas.microsoft.com/office/drawing/2014/main" id="{F2A75A21-163E-468C-A3C6-23225D5F86CE}"/>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4" name="Body Text 1"/>
          <p:cNvSpPr>
            <a:spLocks noGrp="1"/>
          </p:cNvSpPr>
          <p:nvPr>
            <p:ph sz="quarter" idx="17"/>
          </p:nvPr>
        </p:nvSpPr>
        <p:spPr>
          <a:xfrm>
            <a:off x="720726" y="2296160"/>
            <a:ext cx="21971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Body Text 2"/>
          <p:cNvSpPr>
            <a:spLocks noGrp="1"/>
          </p:cNvSpPr>
          <p:nvPr>
            <p:ph sz="quarter" idx="18"/>
          </p:nvPr>
        </p:nvSpPr>
        <p:spPr>
          <a:xfrm>
            <a:off x="3133206" y="2296160"/>
            <a:ext cx="21971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Body Text 3">
            <a:extLst>
              <a:ext uri="{FF2B5EF4-FFF2-40B4-BE49-F238E27FC236}">
                <a16:creationId xmlns:a16="http://schemas.microsoft.com/office/drawing/2014/main" id="{21522E17-B2CE-4E21-8ACB-B1CD2C11215D}"/>
              </a:ext>
            </a:extLst>
          </p:cNvPr>
          <p:cNvSpPr>
            <a:spLocks noGrp="1"/>
          </p:cNvSpPr>
          <p:nvPr>
            <p:ph sz="quarter" idx="22"/>
          </p:nvPr>
        </p:nvSpPr>
        <p:spPr>
          <a:xfrm>
            <a:off x="5545686" y="2296160"/>
            <a:ext cx="21971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Body Text 4">
            <a:extLst>
              <a:ext uri="{FF2B5EF4-FFF2-40B4-BE49-F238E27FC236}">
                <a16:creationId xmlns:a16="http://schemas.microsoft.com/office/drawing/2014/main" id="{B633DF8A-C295-4497-84B8-C6AB4F15BFAD}"/>
              </a:ext>
            </a:extLst>
          </p:cNvPr>
          <p:cNvSpPr>
            <a:spLocks noGrp="1"/>
          </p:cNvSpPr>
          <p:nvPr>
            <p:ph sz="quarter" idx="24"/>
          </p:nvPr>
        </p:nvSpPr>
        <p:spPr>
          <a:xfrm>
            <a:off x="7958165" y="2296160"/>
            <a:ext cx="21971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496469832"/>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35.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Experience – three column with deal heading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19" name="Body Text 1">
            <a:extLst>
              <a:ext uri="{FF2B5EF4-FFF2-40B4-BE49-F238E27FC236}">
                <a16:creationId xmlns:a16="http://schemas.microsoft.com/office/drawing/2014/main" id="{41C627AA-A4A0-4E37-AC89-17E9A2D14B84}"/>
              </a:ext>
            </a:extLst>
          </p:cNvPr>
          <p:cNvSpPr>
            <a:spLocks noGrp="1"/>
          </p:cNvSpPr>
          <p:nvPr>
            <p:ph sz="quarter" idx="17"/>
          </p:nvPr>
        </p:nvSpPr>
        <p:spPr>
          <a:xfrm>
            <a:off x="720725" y="1295400"/>
            <a:ext cx="2995613" cy="5694362"/>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0" name="Body Text 2">
            <a:extLst>
              <a:ext uri="{FF2B5EF4-FFF2-40B4-BE49-F238E27FC236}">
                <a16:creationId xmlns:a16="http://schemas.microsoft.com/office/drawing/2014/main" id="{CDD0436A-276B-4703-BADE-74E8F30C8AE0}"/>
              </a:ext>
            </a:extLst>
          </p:cNvPr>
          <p:cNvSpPr>
            <a:spLocks noGrp="1"/>
          </p:cNvSpPr>
          <p:nvPr>
            <p:ph sz="quarter" idx="18"/>
          </p:nvPr>
        </p:nvSpPr>
        <p:spPr>
          <a:xfrm>
            <a:off x="3933825" y="1295400"/>
            <a:ext cx="3017838" cy="5694362"/>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1" name="Body Text 3">
            <a:extLst>
              <a:ext uri="{FF2B5EF4-FFF2-40B4-BE49-F238E27FC236}">
                <a16:creationId xmlns:a16="http://schemas.microsoft.com/office/drawing/2014/main" id="{75DA30A3-9CB8-4080-B3C0-5987F3E4B2A1}"/>
              </a:ext>
            </a:extLst>
          </p:cNvPr>
          <p:cNvSpPr>
            <a:spLocks noGrp="1"/>
          </p:cNvSpPr>
          <p:nvPr>
            <p:ph sz="quarter" idx="22"/>
          </p:nvPr>
        </p:nvSpPr>
        <p:spPr>
          <a:xfrm>
            <a:off x="7143432" y="1295400"/>
            <a:ext cx="3017838" cy="5694362"/>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542201149"/>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36.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Experience – eight boxe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22" name="Straight Line 1">
            <a:extLst>
              <a:ext uri="{FF2B5EF4-FFF2-40B4-BE49-F238E27FC236}">
                <a16:creationId xmlns:a16="http://schemas.microsoft.com/office/drawing/2014/main" id="{5DE3ABC9-5E0F-486D-B26F-0F0C4720E657}"/>
              </a:ext>
            </a:extLst>
          </p:cNvPr>
          <p:cNvSpPr>
            <a:spLocks/>
          </p:cNvSpPr>
          <p:nvPr userDrawn="1"/>
        </p:nvSpPr>
        <p:spPr>
          <a:xfrm>
            <a:off x="720476" y="1295400"/>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19" name="Body Text 1">
            <a:extLst>
              <a:ext uri="{FF2B5EF4-FFF2-40B4-BE49-F238E27FC236}">
                <a16:creationId xmlns:a16="http://schemas.microsoft.com/office/drawing/2014/main" id="{41C627AA-A4A0-4E37-AC89-17E9A2D14B84}"/>
              </a:ext>
            </a:extLst>
          </p:cNvPr>
          <p:cNvSpPr>
            <a:spLocks noGrp="1"/>
          </p:cNvSpPr>
          <p:nvPr>
            <p:ph sz="quarter" idx="17"/>
          </p:nvPr>
        </p:nvSpPr>
        <p:spPr>
          <a:xfrm>
            <a:off x="720476" y="1386841"/>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3" name="Straight Line 2">
            <a:extLst>
              <a:ext uri="{FF2B5EF4-FFF2-40B4-BE49-F238E27FC236}">
                <a16:creationId xmlns:a16="http://schemas.microsoft.com/office/drawing/2014/main" id="{02B8C205-3A1D-44C5-A102-2BF5B4DA0634}"/>
              </a:ext>
            </a:extLst>
          </p:cNvPr>
          <p:cNvSpPr>
            <a:spLocks/>
          </p:cNvSpPr>
          <p:nvPr userDrawn="1"/>
        </p:nvSpPr>
        <p:spPr>
          <a:xfrm>
            <a:off x="3135713" y="1295400"/>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30" name="Body Text 2">
            <a:extLst>
              <a:ext uri="{FF2B5EF4-FFF2-40B4-BE49-F238E27FC236}">
                <a16:creationId xmlns:a16="http://schemas.microsoft.com/office/drawing/2014/main" id="{17062FE3-FFEA-4D9F-8D19-D85500715DB4}"/>
              </a:ext>
            </a:extLst>
          </p:cNvPr>
          <p:cNvSpPr>
            <a:spLocks noGrp="1"/>
          </p:cNvSpPr>
          <p:nvPr>
            <p:ph sz="quarter" idx="21"/>
          </p:nvPr>
        </p:nvSpPr>
        <p:spPr>
          <a:xfrm>
            <a:off x="3135713" y="1386841"/>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4" name="Straight Line 3">
            <a:extLst>
              <a:ext uri="{FF2B5EF4-FFF2-40B4-BE49-F238E27FC236}">
                <a16:creationId xmlns:a16="http://schemas.microsoft.com/office/drawing/2014/main" id="{0F22D8D6-92DE-400D-AD4C-3B94E7557072}"/>
              </a:ext>
            </a:extLst>
          </p:cNvPr>
          <p:cNvSpPr>
            <a:spLocks/>
          </p:cNvSpPr>
          <p:nvPr userDrawn="1"/>
        </p:nvSpPr>
        <p:spPr>
          <a:xfrm>
            <a:off x="5538539" y="1295400"/>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31" name="Body Text 3">
            <a:extLst>
              <a:ext uri="{FF2B5EF4-FFF2-40B4-BE49-F238E27FC236}">
                <a16:creationId xmlns:a16="http://schemas.microsoft.com/office/drawing/2014/main" id="{360FA163-3EFE-458C-8FDA-FA747A38F57D}"/>
              </a:ext>
            </a:extLst>
          </p:cNvPr>
          <p:cNvSpPr>
            <a:spLocks noGrp="1"/>
          </p:cNvSpPr>
          <p:nvPr>
            <p:ph sz="quarter" idx="22"/>
          </p:nvPr>
        </p:nvSpPr>
        <p:spPr>
          <a:xfrm>
            <a:off x="5538539" y="1386841"/>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5" name="Straight Line 4">
            <a:extLst>
              <a:ext uri="{FF2B5EF4-FFF2-40B4-BE49-F238E27FC236}">
                <a16:creationId xmlns:a16="http://schemas.microsoft.com/office/drawing/2014/main" id="{A8561E2D-00F9-43BC-9F78-07284D728B07}"/>
              </a:ext>
            </a:extLst>
          </p:cNvPr>
          <p:cNvSpPr>
            <a:spLocks/>
          </p:cNvSpPr>
          <p:nvPr userDrawn="1"/>
        </p:nvSpPr>
        <p:spPr>
          <a:xfrm>
            <a:off x="7964239" y="1295400"/>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32" name="Body Text 4">
            <a:extLst>
              <a:ext uri="{FF2B5EF4-FFF2-40B4-BE49-F238E27FC236}">
                <a16:creationId xmlns:a16="http://schemas.microsoft.com/office/drawing/2014/main" id="{F43D54CE-115D-4EBD-8F90-23B57CDECA66}"/>
              </a:ext>
            </a:extLst>
          </p:cNvPr>
          <p:cNvSpPr>
            <a:spLocks noGrp="1"/>
          </p:cNvSpPr>
          <p:nvPr>
            <p:ph sz="quarter" idx="23"/>
          </p:nvPr>
        </p:nvSpPr>
        <p:spPr>
          <a:xfrm>
            <a:off x="7964239" y="1386841"/>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4" name="Straight Line 5">
            <a:extLst>
              <a:ext uri="{FF2B5EF4-FFF2-40B4-BE49-F238E27FC236}">
                <a16:creationId xmlns:a16="http://schemas.microsoft.com/office/drawing/2014/main" id="{4F8E6DCA-0A49-4F96-9FEC-E45621C91D44}"/>
              </a:ext>
            </a:extLst>
          </p:cNvPr>
          <p:cNvSpPr>
            <a:spLocks/>
          </p:cNvSpPr>
          <p:nvPr userDrawn="1"/>
        </p:nvSpPr>
        <p:spPr>
          <a:xfrm>
            <a:off x="720476" y="4258334"/>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33" name="Body Text 5">
            <a:extLst>
              <a:ext uri="{FF2B5EF4-FFF2-40B4-BE49-F238E27FC236}">
                <a16:creationId xmlns:a16="http://schemas.microsoft.com/office/drawing/2014/main" id="{5A00B97C-CA86-44D4-BEE5-8E29ABC84A3B}"/>
              </a:ext>
            </a:extLst>
          </p:cNvPr>
          <p:cNvSpPr>
            <a:spLocks noGrp="1"/>
          </p:cNvSpPr>
          <p:nvPr>
            <p:ph sz="quarter" idx="24"/>
          </p:nvPr>
        </p:nvSpPr>
        <p:spPr>
          <a:xfrm>
            <a:off x="720476" y="4349775"/>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5" name="Straight Line 6">
            <a:extLst>
              <a:ext uri="{FF2B5EF4-FFF2-40B4-BE49-F238E27FC236}">
                <a16:creationId xmlns:a16="http://schemas.microsoft.com/office/drawing/2014/main" id="{4C15BC7B-0E48-47F9-945C-A934745E80DA}"/>
              </a:ext>
            </a:extLst>
          </p:cNvPr>
          <p:cNvSpPr>
            <a:spLocks/>
          </p:cNvSpPr>
          <p:nvPr userDrawn="1"/>
        </p:nvSpPr>
        <p:spPr>
          <a:xfrm>
            <a:off x="3135713" y="4258334"/>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38" name="Body Text 6">
            <a:extLst>
              <a:ext uri="{FF2B5EF4-FFF2-40B4-BE49-F238E27FC236}">
                <a16:creationId xmlns:a16="http://schemas.microsoft.com/office/drawing/2014/main" id="{EFD1AFD2-80D3-4E55-8D49-1B390F192547}"/>
              </a:ext>
            </a:extLst>
          </p:cNvPr>
          <p:cNvSpPr>
            <a:spLocks noGrp="1"/>
          </p:cNvSpPr>
          <p:nvPr>
            <p:ph sz="quarter" idx="25"/>
          </p:nvPr>
        </p:nvSpPr>
        <p:spPr>
          <a:xfrm>
            <a:off x="3135713" y="4349775"/>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6" name="Straight Line 7">
            <a:extLst>
              <a:ext uri="{FF2B5EF4-FFF2-40B4-BE49-F238E27FC236}">
                <a16:creationId xmlns:a16="http://schemas.microsoft.com/office/drawing/2014/main" id="{DFAD94CB-DACD-4EAC-8812-38D0EF82700F}"/>
              </a:ext>
            </a:extLst>
          </p:cNvPr>
          <p:cNvSpPr>
            <a:spLocks/>
          </p:cNvSpPr>
          <p:nvPr userDrawn="1"/>
        </p:nvSpPr>
        <p:spPr>
          <a:xfrm>
            <a:off x="5538539" y="4258334"/>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39" name="Body Text 7">
            <a:extLst>
              <a:ext uri="{FF2B5EF4-FFF2-40B4-BE49-F238E27FC236}">
                <a16:creationId xmlns:a16="http://schemas.microsoft.com/office/drawing/2014/main" id="{48DC7799-99C3-486C-8731-F3D4438E28B6}"/>
              </a:ext>
            </a:extLst>
          </p:cNvPr>
          <p:cNvSpPr>
            <a:spLocks noGrp="1"/>
          </p:cNvSpPr>
          <p:nvPr>
            <p:ph sz="quarter" idx="26"/>
          </p:nvPr>
        </p:nvSpPr>
        <p:spPr>
          <a:xfrm>
            <a:off x="5538539" y="4349775"/>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7" name="Straight Line 8">
            <a:extLst>
              <a:ext uri="{FF2B5EF4-FFF2-40B4-BE49-F238E27FC236}">
                <a16:creationId xmlns:a16="http://schemas.microsoft.com/office/drawing/2014/main" id="{0208A529-42D7-4FA1-968F-8166AF2A398F}"/>
              </a:ext>
            </a:extLst>
          </p:cNvPr>
          <p:cNvSpPr>
            <a:spLocks/>
          </p:cNvSpPr>
          <p:nvPr userDrawn="1"/>
        </p:nvSpPr>
        <p:spPr>
          <a:xfrm>
            <a:off x="7964239" y="4258334"/>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40" name="Body Text 8">
            <a:extLst>
              <a:ext uri="{FF2B5EF4-FFF2-40B4-BE49-F238E27FC236}">
                <a16:creationId xmlns:a16="http://schemas.microsoft.com/office/drawing/2014/main" id="{295F6032-57DD-424E-A28E-A03637BFDF40}"/>
              </a:ext>
            </a:extLst>
          </p:cNvPr>
          <p:cNvSpPr>
            <a:spLocks noGrp="1"/>
          </p:cNvSpPr>
          <p:nvPr>
            <p:ph sz="quarter" idx="27"/>
          </p:nvPr>
        </p:nvSpPr>
        <p:spPr>
          <a:xfrm>
            <a:off x="7964239" y="4349775"/>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016523972"/>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37.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Experience – case studies – four boxes no image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23" name="Introductionary Text">
            <a:extLst>
              <a:ext uri="{FF2B5EF4-FFF2-40B4-BE49-F238E27FC236}">
                <a16:creationId xmlns:a16="http://schemas.microsoft.com/office/drawing/2014/main" id="{5414F756-1C21-47DA-AA11-5FE06447D423}"/>
              </a:ext>
            </a:extLst>
          </p:cNvPr>
          <p:cNvSpPr>
            <a:spLocks noGrp="1"/>
          </p:cNvSpPr>
          <p:nvPr>
            <p:ph sz="quarter" idx="24"/>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22" name="Straight Line 1">
            <a:extLst>
              <a:ext uri="{FF2B5EF4-FFF2-40B4-BE49-F238E27FC236}">
                <a16:creationId xmlns:a16="http://schemas.microsoft.com/office/drawing/2014/main" id="{5DE3ABC9-5E0F-486D-B26F-0F0C4720E657}"/>
              </a:ext>
            </a:extLst>
          </p:cNvPr>
          <p:cNvSpPr>
            <a:spLocks/>
          </p:cNvSpPr>
          <p:nvPr userDrawn="1"/>
        </p:nvSpPr>
        <p:spPr>
          <a:xfrm>
            <a:off x="720476" y="2296798"/>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19" name="Body Text 1">
            <a:extLst>
              <a:ext uri="{FF2B5EF4-FFF2-40B4-BE49-F238E27FC236}">
                <a16:creationId xmlns:a16="http://schemas.microsoft.com/office/drawing/2014/main" id="{41C627AA-A4A0-4E37-AC89-17E9A2D14B84}"/>
              </a:ext>
            </a:extLst>
          </p:cNvPr>
          <p:cNvSpPr>
            <a:spLocks noGrp="1"/>
          </p:cNvSpPr>
          <p:nvPr>
            <p:ph sz="quarter" idx="17"/>
          </p:nvPr>
        </p:nvSpPr>
        <p:spPr>
          <a:xfrm>
            <a:off x="720476" y="2388239"/>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3" name="Straight Line 2">
            <a:extLst>
              <a:ext uri="{FF2B5EF4-FFF2-40B4-BE49-F238E27FC236}">
                <a16:creationId xmlns:a16="http://schemas.microsoft.com/office/drawing/2014/main" id="{02B8C205-3A1D-44C5-A102-2BF5B4DA0634}"/>
              </a:ext>
            </a:extLst>
          </p:cNvPr>
          <p:cNvSpPr>
            <a:spLocks/>
          </p:cNvSpPr>
          <p:nvPr userDrawn="1"/>
        </p:nvSpPr>
        <p:spPr>
          <a:xfrm>
            <a:off x="3135713" y="2296798"/>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30" name="Body Text 2">
            <a:extLst>
              <a:ext uri="{FF2B5EF4-FFF2-40B4-BE49-F238E27FC236}">
                <a16:creationId xmlns:a16="http://schemas.microsoft.com/office/drawing/2014/main" id="{17062FE3-FFEA-4D9F-8D19-D85500715DB4}"/>
              </a:ext>
            </a:extLst>
          </p:cNvPr>
          <p:cNvSpPr>
            <a:spLocks noGrp="1"/>
          </p:cNvSpPr>
          <p:nvPr>
            <p:ph sz="quarter" idx="21"/>
          </p:nvPr>
        </p:nvSpPr>
        <p:spPr>
          <a:xfrm>
            <a:off x="3135713" y="2388239"/>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4" name="Straight Line 3">
            <a:extLst>
              <a:ext uri="{FF2B5EF4-FFF2-40B4-BE49-F238E27FC236}">
                <a16:creationId xmlns:a16="http://schemas.microsoft.com/office/drawing/2014/main" id="{0F22D8D6-92DE-400D-AD4C-3B94E7557072}"/>
              </a:ext>
            </a:extLst>
          </p:cNvPr>
          <p:cNvSpPr>
            <a:spLocks/>
          </p:cNvSpPr>
          <p:nvPr userDrawn="1"/>
        </p:nvSpPr>
        <p:spPr>
          <a:xfrm>
            <a:off x="5538539" y="2296798"/>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31" name="Body Text 3">
            <a:extLst>
              <a:ext uri="{FF2B5EF4-FFF2-40B4-BE49-F238E27FC236}">
                <a16:creationId xmlns:a16="http://schemas.microsoft.com/office/drawing/2014/main" id="{360FA163-3EFE-458C-8FDA-FA747A38F57D}"/>
              </a:ext>
            </a:extLst>
          </p:cNvPr>
          <p:cNvSpPr>
            <a:spLocks noGrp="1"/>
          </p:cNvSpPr>
          <p:nvPr>
            <p:ph sz="quarter" idx="22"/>
          </p:nvPr>
        </p:nvSpPr>
        <p:spPr>
          <a:xfrm>
            <a:off x="5538539" y="2388239"/>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5" name="Straight Line 4">
            <a:extLst>
              <a:ext uri="{FF2B5EF4-FFF2-40B4-BE49-F238E27FC236}">
                <a16:creationId xmlns:a16="http://schemas.microsoft.com/office/drawing/2014/main" id="{A8561E2D-00F9-43BC-9F78-07284D728B07}"/>
              </a:ext>
            </a:extLst>
          </p:cNvPr>
          <p:cNvSpPr>
            <a:spLocks/>
          </p:cNvSpPr>
          <p:nvPr userDrawn="1"/>
        </p:nvSpPr>
        <p:spPr>
          <a:xfrm>
            <a:off x="7964239" y="2296798"/>
            <a:ext cx="2197349" cy="0"/>
          </a:xfrm>
          <a:custGeom>
            <a:avLst/>
            <a:gdLst/>
            <a:ahLst/>
            <a:cxnLst/>
            <a:rect l="l" t="t" r="r" b="b"/>
            <a:pathLst>
              <a:path w="1710055">
                <a:moveTo>
                  <a:pt x="0" y="0"/>
                </a:moveTo>
                <a:lnTo>
                  <a:pt x="1710054" y="0"/>
                </a:lnTo>
              </a:path>
            </a:pathLst>
          </a:custGeom>
          <a:ln w="9144">
            <a:solidFill>
              <a:srgbClr val="BEBEBE"/>
            </a:solidFill>
          </a:ln>
        </p:spPr>
        <p:txBody>
          <a:bodyPr wrap="square" lIns="0" tIns="0" rIns="0" bIns="0" rtlCol="0"/>
          <a:lstStyle/>
          <a:p>
            <a:endParaRPr sz="2052" dirty="0"/>
          </a:p>
        </p:txBody>
      </p:sp>
      <p:sp>
        <p:nvSpPr>
          <p:cNvPr id="132" name="Body Text 4">
            <a:extLst>
              <a:ext uri="{FF2B5EF4-FFF2-40B4-BE49-F238E27FC236}">
                <a16:creationId xmlns:a16="http://schemas.microsoft.com/office/drawing/2014/main" id="{F43D54CE-115D-4EBD-8F90-23B57CDECA66}"/>
              </a:ext>
            </a:extLst>
          </p:cNvPr>
          <p:cNvSpPr>
            <a:spLocks noGrp="1"/>
          </p:cNvSpPr>
          <p:nvPr>
            <p:ph sz="quarter" idx="23"/>
          </p:nvPr>
        </p:nvSpPr>
        <p:spPr>
          <a:xfrm>
            <a:off x="7964239" y="2388239"/>
            <a:ext cx="2197349" cy="2628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501180010"/>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38.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ase study – detailed">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6" name="Body Text 1">
            <a:extLst>
              <a:ext uri="{FF2B5EF4-FFF2-40B4-BE49-F238E27FC236}">
                <a16:creationId xmlns:a16="http://schemas.microsoft.com/office/drawing/2014/main" id="{F8124027-AAFA-4A0B-B1CF-E57AF9A28B41}"/>
              </a:ext>
            </a:extLst>
          </p:cNvPr>
          <p:cNvSpPr>
            <a:spLocks noGrp="1"/>
          </p:cNvSpPr>
          <p:nvPr>
            <p:ph sz="quarter" idx="17"/>
          </p:nvPr>
        </p:nvSpPr>
        <p:spPr>
          <a:xfrm>
            <a:off x="720725" y="1295400"/>
            <a:ext cx="2995613" cy="5694362"/>
          </a:xfrm>
        </p:spPr>
        <p:txBody>
          <a:bodyPr/>
          <a:lstStyle>
            <a:lvl1pPr>
              <a:defRPr sz="2000">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Body Text 2">
            <a:extLst>
              <a:ext uri="{FF2B5EF4-FFF2-40B4-BE49-F238E27FC236}">
                <a16:creationId xmlns:a16="http://schemas.microsoft.com/office/drawing/2014/main" id="{5699172A-E28D-406D-A973-AC830C20E679}"/>
              </a:ext>
            </a:extLst>
          </p:cNvPr>
          <p:cNvSpPr>
            <a:spLocks noGrp="1"/>
          </p:cNvSpPr>
          <p:nvPr>
            <p:ph sz="quarter" idx="18"/>
          </p:nvPr>
        </p:nvSpPr>
        <p:spPr>
          <a:xfrm>
            <a:off x="3933825" y="1295400"/>
            <a:ext cx="3017838" cy="5694362"/>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Body Text 3">
            <a:extLst>
              <a:ext uri="{FF2B5EF4-FFF2-40B4-BE49-F238E27FC236}">
                <a16:creationId xmlns:a16="http://schemas.microsoft.com/office/drawing/2014/main" id="{BCA40A63-C457-4B02-9BCC-32AF9EF74D8C}"/>
              </a:ext>
            </a:extLst>
          </p:cNvPr>
          <p:cNvSpPr>
            <a:spLocks noGrp="1"/>
          </p:cNvSpPr>
          <p:nvPr>
            <p:ph sz="quarter" idx="22" hasCustomPrompt="1"/>
          </p:nvPr>
        </p:nvSpPr>
        <p:spPr>
          <a:xfrm>
            <a:off x="7143432" y="1295400"/>
            <a:ext cx="3017838" cy="5694362"/>
          </a:xfrm>
          <a:solidFill>
            <a:schemeClr val="accent1">
              <a:lumMod val="20000"/>
              <a:lumOff val="80000"/>
            </a:schemeClr>
          </a:solidFill>
        </p:spPr>
        <p:txBody>
          <a:bodyPr lIns="54000" tIns="46800" rIns="54000" bIns="46800"/>
          <a:lstStyle>
            <a:lvl1pPr>
              <a:defRPr sz="3600">
                <a:solidFill>
                  <a:schemeClr val="accent1"/>
                </a:solidFill>
                <a:latin typeface="+mj-lt"/>
              </a:defRPr>
            </a:lvl1pPr>
            <a:lvl2pPr>
              <a:spcBef>
                <a:spcPts val="0"/>
              </a:spcBef>
              <a:spcAft>
                <a:spcPts val="1800"/>
              </a:spcAft>
              <a:defRPr b="0">
                <a:solidFill>
                  <a:schemeClr val="tx1"/>
                </a:solidFill>
              </a:defRPr>
            </a:lvl2pPr>
          </a:lstStyle>
          <a:p>
            <a:pPr lvl="0"/>
            <a:r>
              <a:rPr lang="en-US" dirty="0"/>
              <a:t>Add Text</a:t>
            </a:r>
          </a:p>
          <a:p>
            <a:pPr lvl="1"/>
            <a:r>
              <a:rPr lang="en-US" dirty="0"/>
              <a:t>Second level</a:t>
            </a:r>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553979017"/>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39.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Timeline – Single page option">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grpSp>
        <p:nvGrpSpPr>
          <p:cNvPr id="3" name="Timeline Design">
            <a:extLst>
              <a:ext uri="{FF2B5EF4-FFF2-40B4-BE49-F238E27FC236}">
                <a16:creationId xmlns:a16="http://schemas.microsoft.com/office/drawing/2014/main" id="{081BEE7D-1049-45C4-83EC-2927C7D94725}"/>
              </a:ext>
            </a:extLst>
          </p:cNvPr>
          <p:cNvGrpSpPr/>
          <p:nvPr userDrawn="1"/>
        </p:nvGrpSpPr>
        <p:grpSpPr>
          <a:xfrm>
            <a:off x="0" y="3695040"/>
            <a:ext cx="10692000" cy="1364409"/>
            <a:chOff x="0" y="3695040"/>
            <a:chExt cx="10692000" cy="1364409"/>
          </a:xfrm>
        </p:grpSpPr>
        <p:cxnSp>
          <p:nvCxnSpPr>
            <p:cNvPr id="10" name="Straight Connector 9">
              <a:extLst>
                <a:ext uri="{FF2B5EF4-FFF2-40B4-BE49-F238E27FC236}">
                  <a16:creationId xmlns:a16="http://schemas.microsoft.com/office/drawing/2014/main" id="{EC31C5F4-57B4-40FB-8709-54A709880614}"/>
                </a:ext>
              </a:extLst>
            </p:cNvPr>
            <p:cNvCxnSpPr/>
            <p:nvPr userDrawn="1"/>
          </p:nvCxnSpPr>
          <p:spPr>
            <a:xfrm>
              <a:off x="1005882" y="3695040"/>
              <a:ext cx="0" cy="6756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9CE6B88-6DB2-41D0-BA76-C412380B0F0B}"/>
                </a:ext>
              </a:extLst>
            </p:cNvPr>
            <p:cNvCxnSpPr/>
            <p:nvPr userDrawn="1"/>
          </p:nvCxnSpPr>
          <p:spPr>
            <a:xfrm>
              <a:off x="4917010" y="3695040"/>
              <a:ext cx="0" cy="6756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461593F-66D1-4A43-9537-B1AF5738277C}"/>
                </a:ext>
              </a:extLst>
            </p:cNvPr>
            <p:cNvCxnSpPr/>
            <p:nvPr userDrawn="1"/>
          </p:nvCxnSpPr>
          <p:spPr>
            <a:xfrm>
              <a:off x="8828138" y="3695040"/>
              <a:ext cx="0" cy="6756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C8B901B-C7EB-44AA-82BA-957B50CB95F2}"/>
                </a:ext>
              </a:extLst>
            </p:cNvPr>
            <p:cNvCxnSpPr/>
            <p:nvPr userDrawn="1"/>
          </p:nvCxnSpPr>
          <p:spPr>
            <a:xfrm>
              <a:off x="2961446" y="4383810"/>
              <a:ext cx="0" cy="6756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C14D263-3121-459A-8A49-33E72410C41F}"/>
                </a:ext>
              </a:extLst>
            </p:cNvPr>
            <p:cNvCxnSpPr/>
            <p:nvPr userDrawn="1"/>
          </p:nvCxnSpPr>
          <p:spPr>
            <a:xfrm>
              <a:off x="6872574" y="4383810"/>
              <a:ext cx="0" cy="6756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FBDC727-912F-4D06-ACDA-48F00E22F2DC}"/>
                </a:ext>
              </a:extLst>
            </p:cNvPr>
            <p:cNvCxnSpPr>
              <a:cxnSpLocks/>
            </p:cNvCxnSpPr>
            <p:nvPr userDrawn="1"/>
          </p:nvCxnSpPr>
          <p:spPr bwMode="gray">
            <a:xfrm>
              <a:off x="0" y="4383811"/>
              <a:ext cx="106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70BFD106-708D-4EFF-9CA4-C9D11BD60870}"/>
                </a:ext>
              </a:extLst>
            </p:cNvPr>
            <p:cNvSpPr/>
            <p:nvPr userDrawn="1"/>
          </p:nvSpPr>
          <p:spPr bwMode="gray">
            <a:xfrm>
              <a:off x="938586" y="4316514"/>
              <a:ext cx="134593" cy="134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63" dirty="0"/>
            </a:p>
          </p:txBody>
        </p:sp>
        <p:sp>
          <p:nvSpPr>
            <p:cNvPr id="24" name="Oval 23">
              <a:extLst>
                <a:ext uri="{FF2B5EF4-FFF2-40B4-BE49-F238E27FC236}">
                  <a16:creationId xmlns:a16="http://schemas.microsoft.com/office/drawing/2014/main" id="{87AA21D2-AEDE-4EE8-8E20-89097347A031}"/>
                </a:ext>
              </a:extLst>
            </p:cNvPr>
            <p:cNvSpPr/>
            <p:nvPr userDrawn="1"/>
          </p:nvSpPr>
          <p:spPr bwMode="gray">
            <a:xfrm>
              <a:off x="2894150" y="4316514"/>
              <a:ext cx="134593" cy="134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63" dirty="0"/>
            </a:p>
          </p:txBody>
        </p:sp>
        <p:sp>
          <p:nvSpPr>
            <p:cNvPr id="25" name="Oval 24">
              <a:extLst>
                <a:ext uri="{FF2B5EF4-FFF2-40B4-BE49-F238E27FC236}">
                  <a16:creationId xmlns:a16="http://schemas.microsoft.com/office/drawing/2014/main" id="{3866563C-3844-4CB5-839C-A47FD6230F64}"/>
                </a:ext>
              </a:extLst>
            </p:cNvPr>
            <p:cNvSpPr/>
            <p:nvPr userDrawn="1"/>
          </p:nvSpPr>
          <p:spPr bwMode="gray">
            <a:xfrm>
              <a:off x="4849714" y="4316514"/>
              <a:ext cx="134593" cy="134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63" dirty="0"/>
            </a:p>
          </p:txBody>
        </p:sp>
        <p:sp>
          <p:nvSpPr>
            <p:cNvPr id="26" name="Oval 25">
              <a:extLst>
                <a:ext uri="{FF2B5EF4-FFF2-40B4-BE49-F238E27FC236}">
                  <a16:creationId xmlns:a16="http://schemas.microsoft.com/office/drawing/2014/main" id="{D801E0B6-B9BE-4007-8109-75597C39A94D}"/>
                </a:ext>
              </a:extLst>
            </p:cNvPr>
            <p:cNvSpPr/>
            <p:nvPr userDrawn="1"/>
          </p:nvSpPr>
          <p:spPr bwMode="gray">
            <a:xfrm>
              <a:off x="6805278" y="4316514"/>
              <a:ext cx="134593" cy="134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63" dirty="0"/>
            </a:p>
          </p:txBody>
        </p:sp>
        <p:sp>
          <p:nvSpPr>
            <p:cNvPr id="27" name="Oval 26">
              <a:extLst>
                <a:ext uri="{FF2B5EF4-FFF2-40B4-BE49-F238E27FC236}">
                  <a16:creationId xmlns:a16="http://schemas.microsoft.com/office/drawing/2014/main" id="{62AA000B-3B46-4009-9F9D-427933351020}"/>
                </a:ext>
              </a:extLst>
            </p:cNvPr>
            <p:cNvSpPr/>
            <p:nvPr userDrawn="1"/>
          </p:nvSpPr>
          <p:spPr bwMode="gray">
            <a:xfrm>
              <a:off x="8760842" y="4316514"/>
              <a:ext cx="134593" cy="13459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263" dirty="0"/>
            </a:p>
          </p:txBody>
        </p:sp>
      </p:grpSp>
      <p:sp>
        <p:nvSpPr>
          <p:cNvPr id="16" name="Body Text 1">
            <a:extLst>
              <a:ext uri="{FF2B5EF4-FFF2-40B4-BE49-F238E27FC236}">
                <a16:creationId xmlns:a16="http://schemas.microsoft.com/office/drawing/2014/main" id="{F8124027-AAFA-4A0B-B1CF-E57AF9A28B41}"/>
              </a:ext>
            </a:extLst>
          </p:cNvPr>
          <p:cNvSpPr>
            <a:spLocks noGrp="1"/>
          </p:cNvSpPr>
          <p:nvPr>
            <p:ph sz="quarter" idx="17" hasCustomPrompt="1"/>
          </p:nvPr>
        </p:nvSpPr>
        <p:spPr>
          <a:xfrm>
            <a:off x="727060" y="2644301"/>
            <a:ext cx="2556000" cy="1044000"/>
          </a:xfrm>
        </p:spPr>
        <p:txBody>
          <a:bodyPr/>
          <a:lstStyle>
            <a:lvl1pPr>
              <a:defRPr sz="1400" b="1">
                <a:solidFill>
                  <a:schemeClr val="tx1"/>
                </a:solidFill>
              </a:defRPr>
            </a:lvl1pPr>
            <a:lvl2pPr>
              <a:defRPr>
                <a:solidFill>
                  <a:schemeClr val="accent1"/>
                </a:solidFill>
              </a:defRPr>
            </a:lvl2pPr>
            <a:lvl3pPr>
              <a:defRPr lang="en-US" sz="900" kern="1200" baseline="0" dirty="0">
                <a:solidFill>
                  <a:schemeClr val="tx1"/>
                </a:solidFill>
                <a:latin typeface="+mn-lt"/>
                <a:ea typeface="+mn-ea"/>
                <a:cs typeface="+mn-cs"/>
              </a:defRPr>
            </a:lvl3pPr>
          </a:lstStyle>
          <a:p>
            <a:pPr lvl="0"/>
            <a:r>
              <a:rPr lang="en-US" dirty="0"/>
              <a:t>Click to add text</a:t>
            </a:r>
          </a:p>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Second level</a:t>
            </a:r>
          </a:p>
        </p:txBody>
      </p:sp>
      <p:sp>
        <p:nvSpPr>
          <p:cNvPr id="36" name="Body Text 2">
            <a:extLst>
              <a:ext uri="{FF2B5EF4-FFF2-40B4-BE49-F238E27FC236}">
                <a16:creationId xmlns:a16="http://schemas.microsoft.com/office/drawing/2014/main" id="{2D1FFA17-ACFD-46BD-9608-CF92884B5CB5}"/>
              </a:ext>
            </a:extLst>
          </p:cNvPr>
          <p:cNvSpPr>
            <a:spLocks noGrp="1"/>
          </p:cNvSpPr>
          <p:nvPr>
            <p:ph sz="quarter" idx="24" hasCustomPrompt="1"/>
          </p:nvPr>
        </p:nvSpPr>
        <p:spPr>
          <a:xfrm>
            <a:off x="2894150" y="5438829"/>
            <a:ext cx="2556000" cy="1044000"/>
          </a:xfrm>
        </p:spPr>
        <p:txBody>
          <a:bodyPr/>
          <a:lstStyle>
            <a:lvl1pPr>
              <a:defRPr sz="1400" b="1">
                <a:solidFill>
                  <a:schemeClr val="tx1"/>
                </a:solidFill>
              </a:defRPr>
            </a:lvl1pPr>
            <a:lvl2pPr>
              <a:defRPr>
                <a:solidFill>
                  <a:schemeClr val="accent1"/>
                </a:solidFill>
              </a:defRPr>
            </a:lvl2pPr>
            <a:lvl3pPr>
              <a:defRPr lang="en-US" sz="900" kern="1200" baseline="0" dirty="0">
                <a:solidFill>
                  <a:schemeClr val="tx1"/>
                </a:solidFill>
                <a:latin typeface="+mn-lt"/>
                <a:ea typeface="+mn-ea"/>
                <a:cs typeface="+mn-cs"/>
              </a:defRPr>
            </a:lvl3pPr>
          </a:lstStyle>
          <a:p>
            <a:pPr lvl="0"/>
            <a:r>
              <a:rPr lang="en-US" dirty="0"/>
              <a:t>Click to add text</a:t>
            </a:r>
          </a:p>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Second level</a:t>
            </a:r>
          </a:p>
        </p:txBody>
      </p:sp>
      <p:sp>
        <p:nvSpPr>
          <p:cNvPr id="33" name="Body Text 3">
            <a:extLst>
              <a:ext uri="{FF2B5EF4-FFF2-40B4-BE49-F238E27FC236}">
                <a16:creationId xmlns:a16="http://schemas.microsoft.com/office/drawing/2014/main" id="{5B0E97AF-6A1F-460E-A670-75EC3E523952}"/>
              </a:ext>
            </a:extLst>
          </p:cNvPr>
          <p:cNvSpPr>
            <a:spLocks noGrp="1"/>
          </p:cNvSpPr>
          <p:nvPr>
            <p:ph sz="quarter" idx="21" hasCustomPrompt="1"/>
          </p:nvPr>
        </p:nvSpPr>
        <p:spPr>
          <a:xfrm>
            <a:off x="4149731" y="2644301"/>
            <a:ext cx="2556000" cy="1044000"/>
          </a:xfrm>
        </p:spPr>
        <p:txBody>
          <a:bodyPr/>
          <a:lstStyle>
            <a:lvl1pPr>
              <a:defRPr sz="1400" b="1">
                <a:solidFill>
                  <a:schemeClr val="tx1"/>
                </a:solidFill>
              </a:defRPr>
            </a:lvl1pPr>
            <a:lvl2pPr>
              <a:defRPr>
                <a:solidFill>
                  <a:schemeClr val="accent1"/>
                </a:solidFill>
              </a:defRPr>
            </a:lvl2pPr>
            <a:lvl3pPr>
              <a:defRPr lang="en-US" sz="900" kern="1200" baseline="0" dirty="0">
                <a:solidFill>
                  <a:schemeClr val="tx1"/>
                </a:solidFill>
                <a:latin typeface="+mn-lt"/>
                <a:ea typeface="+mn-ea"/>
                <a:cs typeface="+mn-cs"/>
              </a:defRPr>
            </a:lvl3pPr>
          </a:lstStyle>
          <a:p>
            <a:pPr lvl="0"/>
            <a:r>
              <a:rPr lang="en-US" dirty="0"/>
              <a:t>Click to add text</a:t>
            </a:r>
          </a:p>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Second level</a:t>
            </a:r>
          </a:p>
        </p:txBody>
      </p:sp>
      <p:sp>
        <p:nvSpPr>
          <p:cNvPr id="35" name="Body Text 4">
            <a:extLst>
              <a:ext uri="{FF2B5EF4-FFF2-40B4-BE49-F238E27FC236}">
                <a16:creationId xmlns:a16="http://schemas.microsoft.com/office/drawing/2014/main" id="{EA1601AB-24C4-4EE0-BE39-C54F15CEA843}"/>
              </a:ext>
            </a:extLst>
          </p:cNvPr>
          <p:cNvSpPr>
            <a:spLocks noGrp="1"/>
          </p:cNvSpPr>
          <p:nvPr>
            <p:ph sz="quarter" idx="23" hasCustomPrompt="1"/>
          </p:nvPr>
        </p:nvSpPr>
        <p:spPr>
          <a:xfrm>
            <a:off x="6805278" y="5438829"/>
            <a:ext cx="2556000" cy="1044000"/>
          </a:xfrm>
        </p:spPr>
        <p:txBody>
          <a:bodyPr/>
          <a:lstStyle>
            <a:lvl1pPr>
              <a:defRPr sz="1400" b="1">
                <a:solidFill>
                  <a:schemeClr val="tx1"/>
                </a:solidFill>
              </a:defRPr>
            </a:lvl1pPr>
            <a:lvl2pPr>
              <a:defRPr>
                <a:solidFill>
                  <a:schemeClr val="accent1"/>
                </a:solidFill>
              </a:defRPr>
            </a:lvl2pPr>
            <a:lvl3pPr>
              <a:defRPr lang="en-US" sz="900" kern="1200" baseline="0" dirty="0">
                <a:solidFill>
                  <a:schemeClr val="tx1"/>
                </a:solidFill>
                <a:latin typeface="+mn-lt"/>
                <a:ea typeface="+mn-ea"/>
                <a:cs typeface="+mn-cs"/>
              </a:defRPr>
            </a:lvl3pPr>
          </a:lstStyle>
          <a:p>
            <a:pPr lvl="0"/>
            <a:r>
              <a:rPr lang="en-US" dirty="0"/>
              <a:t>Click to add text</a:t>
            </a:r>
          </a:p>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Second level</a:t>
            </a:r>
          </a:p>
        </p:txBody>
      </p:sp>
      <p:sp>
        <p:nvSpPr>
          <p:cNvPr id="34" name="Body Text 5">
            <a:extLst>
              <a:ext uri="{FF2B5EF4-FFF2-40B4-BE49-F238E27FC236}">
                <a16:creationId xmlns:a16="http://schemas.microsoft.com/office/drawing/2014/main" id="{82DD636B-8047-4493-9AAD-0FFA6B3CF9BB}"/>
              </a:ext>
            </a:extLst>
          </p:cNvPr>
          <p:cNvSpPr>
            <a:spLocks noGrp="1"/>
          </p:cNvSpPr>
          <p:nvPr>
            <p:ph sz="quarter" idx="22" hasCustomPrompt="1"/>
          </p:nvPr>
        </p:nvSpPr>
        <p:spPr>
          <a:xfrm>
            <a:off x="7603298" y="2644301"/>
            <a:ext cx="2556000" cy="1044000"/>
          </a:xfrm>
        </p:spPr>
        <p:txBody>
          <a:bodyPr/>
          <a:lstStyle>
            <a:lvl1pPr>
              <a:defRPr sz="1400" b="1">
                <a:solidFill>
                  <a:schemeClr val="tx1"/>
                </a:solidFill>
              </a:defRPr>
            </a:lvl1pPr>
            <a:lvl2pPr>
              <a:defRPr>
                <a:solidFill>
                  <a:schemeClr val="accent1"/>
                </a:solidFill>
              </a:defRPr>
            </a:lvl2pPr>
            <a:lvl3pPr>
              <a:defRPr lang="en-US" sz="900" kern="1200" baseline="0" dirty="0">
                <a:solidFill>
                  <a:schemeClr val="tx1"/>
                </a:solidFill>
                <a:latin typeface="+mn-lt"/>
                <a:ea typeface="+mn-ea"/>
                <a:cs typeface="+mn-cs"/>
              </a:defRPr>
            </a:lvl3pPr>
          </a:lstStyle>
          <a:p>
            <a:pPr lvl="0"/>
            <a:r>
              <a:rPr lang="en-US" dirty="0"/>
              <a:t>Click to add text</a:t>
            </a:r>
          </a:p>
          <a:p>
            <a:pPr marL="0" lvl="2" indent="0" algn="l" defTabSz="755957" rtl="0" eaLnBrk="1" latinLnBrk="0" hangingPunct="1">
              <a:lnSpc>
                <a:spcPct val="110000"/>
              </a:lnSpc>
              <a:spcBef>
                <a:spcPts val="300"/>
              </a:spcBef>
              <a:spcAft>
                <a:spcPts val="300"/>
              </a:spcAft>
              <a:buFont typeface="Arial" panose="020B0604020202020204" pitchFamily="34" charset="0"/>
              <a:buNone/>
            </a:pPr>
            <a:r>
              <a:rPr lang="en-US" dirty="0"/>
              <a:t>Second level</a:t>
            </a:r>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882458535"/>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4.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ntroduction – One Column">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2154A3FC-A923-4BE5-AC91-D430B62BC0C5}"/>
              </a:ext>
            </a:extLst>
          </p:cNvPr>
          <p:cNvSpPr>
            <a:spLocks noGrp="1"/>
          </p:cNvSpPr>
          <p:nvPr>
            <p:ph sz="quarter" idx="23"/>
          </p:nvPr>
        </p:nvSpPr>
        <p:spPr>
          <a:xfrm>
            <a:off x="720000" y="1295400"/>
            <a:ext cx="6231600"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9" name="Body Text">
            <a:extLst>
              <a:ext uri="{FF2B5EF4-FFF2-40B4-BE49-F238E27FC236}">
                <a16:creationId xmlns:a16="http://schemas.microsoft.com/office/drawing/2014/main" id="{00F4715B-DD98-4DBE-89D4-3DBB87E92CFA}"/>
              </a:ext>
            </a:extLst>
          </p:cNvPr>
          <p:cNvSpPr>
            <a:spLocks noGrp="1"/>
          </p:cNvSpPr>
          <p:nvPr>
            <p:ph sz="quarter" idx="18"/>
          </p:nvPr>
        </p:nvSpPr>
        <p:spPr>
          <a:xfrm>
            <a:off x="720035" y="2286000"/>
            <a:ext cx="6231600" cy="469227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a:extLst>
              <a:ext uri="{FF2B5EF4-FFF2-40B4-BE49-F238E27FC236}">
                <a16:creationId xmlns:a16="http://schemas.microsoft.com/office/drawing/2014/main" id="{61E7BEB8-689F-4A75-81A9-FA2813C636F2}"/>
              </a:ext>
            </a:extLst>
          </p:cNvPr>
          <p:cNvSpPr>
            <a:spLocks noGrp="1"/>
          </p:cNvSpPr>
          <p:nvPr>
            <p:ph type="pic" sz="quarter" idx="25"/>
          </p:nvPr>
        </p:nvSpPr>
        <p:spPr>
          <a:xfrm>
            <a:off x="7735889" y="2286000"/>
            <a:ext cx="2420936" cy="4692270"/>
          </a:xfrm>
        </p:spPr>
        <p:txBody>
          <a:bodyPr/>
          <a:lstStyle/>
          <a:p>
            <a:r>
              <a:rPr lang="en-US" dirty="0"/>
              <a:t>Click icon to add picture</a:t>
            </a:r>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169258813"/>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40.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PROCESS AND TRANSACTION DELIVERY – Double page option">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grpSp>
        <p:nvGrpSpPr>
          <p:cNvPr id="2" name="Timeline Design">
            <a:extLst>
              <a:ext uri="{FF2B5EF4-FFF2-40B4-BE49-F238E27FC236}">
                <a16:creationId xmlns:a16="http://schemas.microsoft.com/office/drawing/2014/main" id="{13E4E334-7CE4-493D-B129-C6B713DF59B9}"/>
              </a:ext>
            </a:extLst>
          </p:cNvPr>
          <p:cNvGrpSpPr/>
          <p:nvPr userDrawn="1"/>
        </p:nvGrpSpPr>
        <p:grpSpPr>
          <a:xfrm>
            <a:off x="0" y="2850990"/>
            <a:ext cx="10691813" cy="506528"/>
            <a:chOff x="0" y="2850990"/>
            <a:chExt cx="10691813" cy="506528"/>
          </a:xfrm>
        </p:grpSpPr>
        <p:cxnSp>
          <p:nvCxnSpPr>
            <p:cNvPr id="37" name="Straight Connector 36">
              <a:extLst>
                <a:ext uri="{FF2B5EF4-FFF2-40B4-BE49-F238E27FC236}">
                  <a16:creationId xmlns:a16="http://schemas.microsoft.com/office/drawing/2014/main" id="{4A6664D8-4F7D-4F53-80F5-AFB83ABCAC6F}"/>
                </a:ext>
              </a:extLst>
            </p:cNvPr>
            <p:cNvCxnSpPr/>
            <p:nvPr userDrawn="1"/>
          </p:nvCxnSpPr>
          <p:spPr bwMode="gray">
            <a:xfrm>
              <a:off x="8646985" y="2850990"/>
              <a:ext cx="0" cy="506528"/>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A9ED60E-D73F-420F-AA95-7200FCD37601}"/>
                </a:ext>
              </a:extLst>
            </p:cNvPr>
            <p:cNvCxnSpPr/>
            <p:nvPr userDrawn="1"/>
          </p:nvCxnSpPr>
          <p:spPr bwMode="gray">
            <a:xfrm flipH="1">
              <a:off x="0" y="3104254"/>
              <a:ext cx="1069181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E794FFC-B412-49CF-AEBF-F94F3DBA8D0E}"/>
                </a:ext>
              </a:extLst>
            </p:cNvPr>
            <p:cNvCxnSpPr/>
            <p:nvPr userDrawn="1"/>
          </p:nvCxnSpPr>
          <p:spPr bwMode="gray">
            <a:xfrm>
              <a:off x="2218169" y="2850990"/>
              <a:ext cx="0" cy="506528"/>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0" name="Header 1">
            <a:extLst>
              <a:ext uri="{FF2B5EF4-FFF2-40B4-BE49-F238E27FC236}">
                <a16:creationId xmlns:a16="http://schemas.microsoft.com/office/drawing/2014/main" id="{82DABAEB-26B9-47FE-8E75-B592430745D9}"/>
              </a:ext>
            </a:extLst>
          </p:cNvPr>
          <p:cNvSpPr>
            <a:spLocks noGrp="1"/>
          </p:cNvSpPr>
          <p:nvPr>
            <p:ph sz="quarter" idx="17" hasCustomPrompt="1"/>
          </p:nvPr>
        </p:nvSpPr>
        <p:spPr>
          <a:xfrm>
            <a:off x="720725" y="2286000"/>
            <a:ext cx="2995613" cy="540000"/>
          </a:xfrm>
        </p:spPr>
        <p:txBody>
          <a:bodyPr/>
          <a:lstStyle>
            <a:lvl1pPr algn="ctr">
              <a:defRPr sz="2000">
                <a:solidFill>
                  <a:schemeClr val="accent1"/>
                </a:solidFill>
              </a:defRPr>
            </a:lvl1pPr>
            <a:lvl2pPr>
              <a:defRPr>
                <a:solidFill>
                  <a:schemeClr val="accent1"/>
                </a:solidFill>
              </a:defRPr>
            </a:lvl2pPr>
          </a:lstStyle>
          <a:p>
            <a:pPr lvl="0"/>
            <a:r>
              <a:rPr lang="en-US" dirty="0"/>
              <a:t>Click to add text styles</a:t>
            </a:r>
          </a:p>
        </p:txBody>
      </p:sp>
      <p:sp>
        <p:nvSpPr>
          <p:cNvPr id="41" name="Body Text 1">
            <a:extLst>
              <a:ext uri="{FF2B5EF4-FFF2-40B4-BE49-F238E27FC236}">
                <a16:creationId xmlns:a16="http://schemas.microsoft.com/office/drawing/2014/main" id="{29B08898-C302-48F3-A356-43F50A6BC5D6}"/>
              </a:ext>
            </a:extLst>
          </p:cNvPr>
          <p:cNvSpPr>
            <a:spLocks noGrp="1"/>
          </p:cNvSpPr>
          <p:nvPr>
            <p:ph sz="quarter" idx="18"/>
          </p:nvPr>
        </p:nvSpPr>
        <p:spPr>
          <a:xfrm>
            <a:off x="720725" y="3677264"/>
            <a:ext cx="3017838" cy="3312497"/>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2" name="Header 2">
            <a:extLst>
              <a:ext uri="{FF2B5EF4-FFF2-40B4-BE49-F238E27FC236}">
                <a16:creationId xmlns:a16="http://schemas.microsoft.com/office/drawing/2014/main" id="{903D8A22-B97F-4A83-A659-80CF6DC758F7}"/>
              </a:ext>
            </a:extLst>
          </p:cNvPr>
          <p:cNvSpPr>
            <a:spLocks noGrp="1"/>
          </p:cNvSpPr>
          <p:nvPr>
            <p:ph sz="quarter" idx="25" hasCustomPrompt="1"/>
          </p:nvPr>
        </p:nvSpPr>
        <p:spPr>
          <a:xfrm>
            <a:off x="7149179" y="2286000"/>
            <a:ext cx="2995613" cy="540000"/>
          </a:xfrm>
        </p:spPr>
        <p:txBody>
          <a:bodyPr/>
          <a:lstStyle>
            <a:lvl1pPr algn="ctr">
              <a:defRPr sz="2000">
                <a:solidFill>
                  <a:schemeClr val="accent1"/>
                </a:solidFill>
              </a:defRPr>
            </a:lvl1pPr>
            <a:lvl2pPr>
              <a:defRPr>
                <a:solidFill>
                  <a:schemeClr val="accent1"/>
                </a:solidFill>
              </a:defRPr>
            </a:lvl2pPr>
          </a:lstStyle>
          <a:p>
            <a:pPr lvl="0"/>
            <a:r>
              <a:rPr lang="en-US" dirty="0"/>
              <a:t>Click to add text styles</a:t>
            </a:r>
          </a:p>
        </p:txBody>
      </p:sp>
      <p:sp>
        <p:nvSpPr>
          <p:cNvPr id="43" name="Body Text 2">
            <a:extLst>
              <a:ext uri="{FF2B5EF4-FFF2-40B4-BE49-F238E27FC236}">
                <a16:creationId xmlns:a16="http://schemas.microsoft.com/office/drawing/2014/main" id="{66B1C7F0-DC5F-49BA-AEC8-BC45479F9875}"/>
              </a:ext>
            </a:extLst>
          </p:cNvPr>
          <p:cNvSpPr>
            <a:spLocks noGrp="1"/>
          </p:cNvSpPr>
          <p:nvPr>
            <p:ph sz="quarter" idx="26"/>
          </p:nvPr>
        </p:nvSpPr>
        <p:spPr>
          <a:xfrm>
            <a:off x="7149179" y="3677264"/>
            <a:ext cx="3017838" cy="3312497"/>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876938983"/>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41.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PROCESS AND TRANSACTION DELIVERY – Double page option (2)">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grpSp>
        <p:nvGrpSpPr>
          <p:cNvPr id="2" name="Timeline Design">
            <a:extLst>
              <a:ext uri="{FF2B5EF4-FFF2-40B4-BE49-F238E27FC236}">
                <a16:creationId xmlns:a16="http://schemas.microsoft.com/office/drawing/2014/main" id="{E8825F4C-4FA6-4F68-9907-5107F40A1441}"/>
              </a:ext>
            </a:extLst>
          </p:cNvPr>
          <p:cNvGrpSpPr/>
          <p:nvPr userDrawn="1"/>
        </p:nvGrpSpPr>
        <p:grpSpPr>
          <a:xfrm>
            <a:off x="0" y="2850990"/>
            <a:ext cx="10691813" cy="506528"/>
            <a:chOff x="0" y="2850990"/>
            <a:chExt cx="10691813" cy="506528"/>
          </a:xfrm>
        </p:grpSpPr>
        <p:cxnSp>
          <p:nvCxnSpPr>
            <p:cNvPr id="37" name="Straight Connector 36">
              <a:extLst>
                <a:ext uri="{FF2B5EF4-FFF2-40B4-BE49-F238E27FC236}">
                  <a16:creationId xmlns:a16="http://schemas.microsoft.com/office/drawing/2014/main" id="{4A6664D8-4F7D-4F53-80F5-AFB83ABCAC6F}"/>
                </a:ext>
              </a:extLst>
            </p:cNvPr>
            <p:cNvCxnSpPr/>
            <p:nvPr userDrawn="1"/>
          </p:nvCxnSpPr>
          <p:spPr bwMode="gray">
            <a:xfrm>
              <a:off x="8646985" y="2850990"/>
              <a:ext cx="0" cy="506528"/>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A9ED60E-D73F-420F-AA95-7200FCD37601}"/>
                </a:ext>
              </a:extLst>
            </p:cNvPr>
            <p:cNvCxnSpPr/>
            <p:nvPr userDrawn="1"/>
          </p:nvCxnSpPr>
          <p:spPr bwMode="gray">
            <a:xfrm flipH="1">
              <a:off x="0" y="3104254"/>
              <a:ext cx="1069181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E794FFC-B412-49CF-AEBF-F94F3DBA8D0E}"/>
                </a:ext>
              </a:extLst>
            </p:cNvPr>
            <p:cNvCxnSpPr/>
            <p:nvPr userDrawn="1"/>
          </p:nvCxnSpPr>
          <p:spPr bwMode="gray">
            <a:xfrm>
              <a:off x="2218169" y="2850990"/>
              <a:ext cx="0" cy="506528"/>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0" name="Header 1">
            <a:extLst>
              <a:ext uri="{FF2B5EF4-FFF2-40B4-BE49-F238E27FC236}">
                <a16:creationId xmlns:a16="http://schemas.microsoft.com/office/drawing/2014/main" id="{82DABAEB-26B9-47FE-8E75-B592430745D9}"/>
              </a:ext>
            </a:extLst>
          </p:cNvPr>
          <p:cNvSpPr>
            <a:spLocks noGrp="1"/>
          </p:cNvSpPr>
          <p:nvPr>
            <p:ph sz="quarter" idx="17" hasCustomPrompt="1"/>
          </p:nvPr>
        </p:nvSpPr>
        <p:spPr>
          <a:xfrm>
            <a:off x="720725" y="2286000"/>
            <a:ext cx="2995613" cy="540000"/>
          </a:xfrm>
        </p:spPr>
        <p:txBody>
          <a:bodyPr/>
          <a:lstStyle>
            <a:lvl1pPr algn="ctr">
              <a:defRPr sz="2000">
                <a:solidFill>
                  <a:schemeClr val="accent1"/>
                </a:solidFill>
              </a:defRPr>
            </a:lvl1pPr>
            <a:lvl2pPr>
              <a:defRPr>
                <a:solidFill>
                  <a:schemeClr val="accent1"/>
                </a:solidFill>
              </a:defRPr>
            </a:lvl2pPr>
          </a:lstStyle>
          <a:p>
            <a:pPr lvl="0"/>
            <a:r>
              <a:rPr lang="en-US" dirty="0"/>
              <a:t>Click to add text styles</a:t>
            </a:r>
          </a:p>
        </p:txBody>
      </p:sp>
      <p:sp>
        <p:nvSpPr>
          <p:cNvPr id="41" name="Body Text 1">
            <a:extLst>
              <a:ext uri="{FF2B5EF4-FFF2-40B4-BE49-F238E27FC236}">
                <a16:creationId xmlns:a16="http://schemas.microsoft.com/office/drawing/2014/main" id="{29B08898-C302-48F3-A356-43F50A6BC5D6}"/>
              </a:ext>
            </a:extLst>
          </p:cNvPr>
          <p:cNvSpPr>
            <a:spLocks noGrp="1"/>
          </p:cNvSpPr>
          <p:nvPr>
            <p:ph sz="quarter" idx="18"/>
          </p:nvPr>
        </p:nvSpPr>
        <p:spPr>
          <a:xfrm>
            <a:off x="720725" y="3677264"/>
            <a:ext cx="3017838" cy="3312497"/>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2" name="Header 2">
            <a:extLst>
              <a:ext uri="{FF2B5EF4-FFF2-40B4-BE49-F238E27FC236}">
                <a16:creationId xmlns:a16="http://schemas.microsoft.com/office/drawing/2014/main" id="{903D8A22-B97F-4A83-A659-80CF6DC758F7}"/>
              </a:ext>
            </a:extLst>
          </p:cNvPr>
          <p:cNvSpPr>
            <a:spLocks noGrp="1"/>
          </p:cNvSpPr>
          <p:nvPr>
            <p:ph sz="quarter" idx="25" hasCustomPrompt="1"/>
          </p:nvPr>
        </p:nvSpPr>
        <p:spPr>
          <a:xfrm>
            <a:off x="7149179" y="2286000"/>
            <a:ext cx="2995613" cy="540000"/>
          </a:xfrm>
        </p:spPr>
        <p:txBody>
          <a:bodyPr/>
          <a:lstStyle>
            <a:lvl1pPr algn="ctr">
              <a:defRPr sz="2000">
                <a:solidFill>
                  <a:schemeClr val="accent1"/>
                </a:solidFill>
              </a:defRPr>
            </a:lvl1pPr>
            <a:lvl2pPr>
              <a:defRPr>
                <a:solidFill>
                  <a:schemeClr val="accent1"/>
                </a:solidFill>
              </a:defRPr>
            </a:lvl2pPr>
          </a:lstStyle>
          <a:p>
            <a:pPr lvl="0"/>
            <a:r>
              <a:rPr lang="en-US" dirty="0"/>
              <a:t>Click to add text styles</a:t>
            </a:r>
          </a:p>
        </p:txBody>
      </p:sp>
      <p:sp>
        <p:nvSpPr>
          <p:cNvPr id="43" name="Body Text 2">
            <a:extLst>
              <a:ext uri="{FF2B5EF4-FFF2-40B4-BE49-F238E27FC236}">
                <a16:creationId xmlns:a16="http://schemas.microsoft.com/office/drawing/2014/main" id="{66B1C7F0-DC5F-49BA-AEC8-BC45479F9875}"/>
              </a:ext>
            </a:extLst>
          </p:cNvPr>
          <p:cNvSpPr>
            <a:spLocks noGrp="1"/>
          </p:cNvSpPr>
          <p:nvPr>
            <p:ph sz="quarter" idx="26"/>
          </p:nvPr>
        </p:nvSpPr>
        <p:spPr>
          <a:xfrm>
            <a:off x="7149179" y="3677264"/>
            <a:ext cx="3017838" cy="3312497"/>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3731168220"/>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42.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ommercial proposal">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4" name="Introductionary Text">
            <a:extLst>
              <a:ext uri="{FF2B5EF4-FFF2-40B4-BE49-F238E27FC236}">
                <a16:creationId xmlns:a16="http://schemas.microsoft.com/office/drawing/2014/main" id="{3B52EDE3-C840-4328-89C0-D570A9549991}"/>
              </a:ext>
            </a:extLst>
          </p:cNvPr>
          <p:cNvSpPr>
            <a:spLocks noGrp="1"/>
          </p:cNvSpPr>
          <p:nvPr>
            <p:ph sz="quarter" idx="24"/>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45" name="Body Text 1">
            <a:extLst>
              <a:ext uri="{FF2B5EF4-FFF2-40B4-BE49-F238E27FC236}">
                <a16:creationId xmlns:a16="http://schemas.microsoft.com/office/drawing/2014/main" id="{4FC8CBAB-175B-4C32-8348-5CFD78F7FB63}"/>
              </a:ext>
            </a:extLst>
          </p:cNvPr>
          <p:cNvSpPr>
            <a:spLocks noGrp="1"/>
          </p:cNvSpPr>
          <p:nvPr userDrawn="1">
            <p:ph sz="quarter" idx="27"/>
          </p:nvPr>
        </p:nvSpPr>
        <p:spPr>
          <a:xfrm>
            <a:off x="720726" y="2296160"/>
            <a:ext cx="5403849" cy="4680000"/>
          </a:xfrm>
        </p:spPr>
        <p:txBody>
          <a:bodyPr>
            <a:noAutofit/>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Body Text 2">
            <a:extLst>
              <a:ext uri="{FF2B5EF4-FFF2-40B4-BE49-F238E27FC236}">
                <a16:creationId xmlns:a16="http://schemas.microsoft.com/office/drawing/2014/main" id="{1DA2002E-ED13-4BF9-8BF3-C7419B5A51A9}"/>
              </a:ext>
            </a:extLst>
          </p:cNvPr>
          <p:cNvSpPr>
            <a:spLocks noGrp="1"/>
          </p:cNvSpPr>
          <p:nvPr>
            <p:ph sz="quarter" idx="28"/>
          </p:nvPr>
        </p:nvSpPr>
        <p:spPr>
          <a:xfrm>
            <a:off x="6342063" y="2296160"/>
            <a:ext cx="3812024" cy="4680000"/>
          </a:xfrm>
        </p:spPr>
        <p:txBody>
          <a:bodyPr>
            <a:noAutofit/>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3125146056"/>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40" userDrawn="1">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43.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Market recognition of our firm">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4" name="Introductionary Text">
            <a:extLst>
              <a:ext uri="{FF2B5EF4-FFF2-40B4-BE49-F238E27FC236}">
                <a16:creationId xmlns:a16="http://schemas.microsoft.com/office/drawing/2014/main" id="{3B52EDE3-C840-4328-89C0-D570A9549991}"/>
              </a:ext>
            </a:extLst>
          </p:cNvPr>
          <p:cNvSpPr>
            <a:spLocks noGrp="1"/>
          </p:cNvSpPr>
          <p:nvPr>
            <p:ph sz="quarter" idx="24"/>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45" name="Body Text 1">
            <a:extLst>
              <a:ext uri="{FF2B5EF4-FFF2-40B4-BE49-F238E27FC236}">
                <a16:creationId xmlns:a16="http://schemas.microsoft.com/office/drawing/2014/main" id="{4FC8CBAB-175B-4C32-8348-5CFD78F7FB63}"/>
              </a:ext>
            </a:extLst>
          </p:cNvPr>
          <p:cNvSpPr>
            <a:spLocks noGrp="1"/>
          </p:cNvSpPr>
          <p:nvPr userDrawn="1">
            <p:ph sz="quarter" idx="27"/>
          </p:nvPr>
        </p:nvSpPr>
        <p:spPr>
          <a:xfrm>
            <a:off x="720726" y="2296160"/>
            <a:ext cx="6208713" cy="4680000"/>
          </a:xfrm>
        </p:spPr>
        <p:txBody>
          <a:bodyPr>
            <a:noAutofit/>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Body Text 2">
            <a:extLst>
              <a:ext uri="{FF2B5EF4-FFF2-40B4-BE49-F238E27FC236}">
                <a16:creationId xmlns:a16="http://schemas.microsoft.com/office/drawing/2014/main" id="{1DA2002E-ED13-4BF9-8BF3-C7419B5A51A9}"/>
              </a:ext>
            </a:extLst>
          </p:cNvPr>
          <p:cNvSpPr>
            <a:spLocks noGrp="1"/>
          </p:cNvSpPr>
          <p:nvPr>
            <p:ph sz="quarter" idx="28"/>
          </p:nvPr>
        </p:nvSpPr>
        <p:spPr>
          <a:xfrm>
            <a:off x="7140575" y="2296160"/>
            <a:ext cx="3013512" cy="4680000"/>
          </a:xfrm>
        </p:spPr>
        <p:txBody>
          <a:bodyPr>
            <a:noAutofit/>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3487322885"/>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40" userDrawn="1">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44.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Cvs – TWO CONTACTS WITH SHORT BIO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4" name="Introductionary Text">
            <a:extLst>
              <a:ext uri="{FF2B5EF4-FFF2-40B4-BE49-F238E27FC236}">
                <a16:creationId xmlns:a16="http://schemas.microsoft.com/office/drawing/2014/main" id="{3B52EDE3-C840-4328-89C0-D570A9549991}"/>
              </a:ext>
            </a:extLst>
          </p:cNvPr>
          <p:cNvSpPr>
            <a:spLocks noGrp="1"/>
          </p:cNvSpPr>
          <p:nvPr>
            <p:ph sz="quarter" idx="24"/>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0" name="Picture 1">
            <a:extLst>
              <a:ext uri="{FF2B5EF4-FFF2-40B4-BE49-F238E27FC236}">
                <a16:creationId xmlns:a16="http://schemas.microsoft.com/office/drawing/2014/main" id="{641A39CF-427F-490D-A7C6-EB90FB16E364}"/>
              </a:ext>
            </a:extLst>
          </p:cNvPr>
          <p:cNvSpPr>
            <a:spLocks noGrp="1"/>
          </p:cNvSpPr>
          <p:nvPr>
            <p:ph type="pic" sz="quarter" idx="29"/>
          </p:nvPr>
        </p:nvSpPr>
        <p:spPr>
          <a:xfrm>
            <a:off x="720725" y="2296160"/>
            <a:ext cx="1386000" cy="1386000"/>
          </a:xfrm>
        </p:spPr>
        <p:txBody>
          <a:bodyPr/>
          <a:lstStyle/>
          <a:p>
            <a:r>
              <a:rPr lang="en-US" dirty="0"/>
              <a:t>Click icon to add picture</a:t>
            </a:r>
          </a:p>
        </p:txBody>
      </p:sp>
      <p:sp>
        <p:nvSpPr>
          <p:cNvPr id="15" name="Contact Details 1">
            <a:extLst>
              <a:ext uri="{FF2B5EF4-FFF2-40B4-BE49-F238E27FC236}">
                <a16:creationId xmlns:a16="http://schemas.microsoft.com/office/drawing/2014/main" id="{2E7B934A-F856-4053-B86F-448202EB5BBE}"/>
              </a:ext>
            </a:extLst>
          </p:cNvPr>
          <p:cNvSpPr>
            <a:spLocks noGrp="1"/>
          </p:cNvSpPr>
          <p:nvPr>
            <p:ph type="body" sz="quarter" idx="18" hasCustomPrompt="1"/>
          </p:nvPr>
        </p:nvSpPr>
        <p:spPr>
          <a:xfrm>
            <a:off x="2198165" y="229616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Body Text 1">
            <a:extLst>
              <a:ext uri="{FF2B5EF4-FFF2-40B4-BE49-F238E27FC236}">
                <a16:creationId xmlns:a16="http://schemas.microsoft.com/office/drawing/2014/main" id="{39BE7935-2785-4DD8-8A42-7C973D7F14CD}"/>
              </a:ext>
            </a:extLst>
          </p:cNvPr>
          <p:cNvSpPr>
            <a:spLocks noGrp="1"/>
          </p:cNvSpPr>
          <p:nvPr>
            <p:ph sz="quarter" idx="36"/>
          </p:nvPr>
        </p:nvSpPr>
        <p:spPr>
          <a:xfrm>
            <a:off x="3915927" y="2296160"/>
            <a:ext cx="3013512" cy="2160000"/>
          </a:xfrm>
        </p:spPr>
        <p:txBody>
          <a:bodyPr>
            <a:noAutofit/>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Body Text 2">
            <a:extLst>
              <a:ext uri="{FF2B5EF4-FFF2-40B4-BE49-F238E27FC236}">
                <a16:creationId xmlns:a16="http://schemas.microsoft.com/office/drawing/2014/main" id="{1DA2002E-ED13-4BF9-8BF3-C7419B5A51A9}"/>
              </a:ext>
            </a:extLst>
          </p:cNvPr>
          <p:cNvSpPr>
            <a:spLocks noGrp="1"/>
          </p:cNvSpPr>
          <p:nvPr>
            <p:ph sz="quarter" idx="28"/>
          </p:nvPr>
        </p:nvSpPr>
        <p:spPr>
          <a:xfrm>
            <a:off x="7140575" y="2296160"/>
            <a:ext cx="3013512" cy="2160000"/>
          </a:xfrm>
        </p:spPr>
        <p:txBody>
          <a:bodyPr>
            <a:noAutofit/>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Picture 2">
            <a:extLst>
              <a:ext uri="{FF2B5EF4-FFF2-40B4-BE49-F238E27FC236}">
                <a16:creationId xmlns:a16="http://schemas.microsoft.com/office/drawing/2014/main" id="{40538A7C-1D21-489A-94A5-7CED24740FE8}"/>
              </a:ext>
            </a:extLst>
          </p:cNvPr>
          <p:cNvSpPr>
            <a:spLocks noGrp="1"/>
          </p:cNvSpPr>
          <p:nvPr>
            <p:ph type="pic" sz="quarter" idx="32"/>
          </p:nvPr>
        </p:nvSpPr>
        <p:spPr>
          <a:xfrm>
            <a:off x="720725" y="4816160"/>
            <a:ext cx="1386000" cy="1386000"/>
          </a:xfrm>
        </p:spPr>
        <p:txBody>
          <a:bodyPr/>
          <a:lstStyle/>
          <a:p>
            <a:r>
              <a:rPr lang="en-US" dirty="0"/>
              <a:t>Click icon to add picture</a:t>
            </a:r>
          </a:p>
        </p:txBody>
      </p:sp>
      <p:sp>
        <p:nvSpPr>
          <p:cNvPr id="17" name="Contact Details 2">
            <a:extLst>
              <a:ext uri="{FF2B5EF4-FFF2-40B4-BE49-F238E27FC236}">
                <a16:creationId xmlns:a16="http://schemas.microsoft.com/office/drawing/2014/main" id="{D2CC17B0-4B03-4D9A-926D-2321F00BD0F7}"/>
              </a:ext>
            </a:extLst>
          </p:cNvPr>
          <p:cNvSpPr>
            <a:spLocks noGrp="1"/>
          </p:cNvSpPr>
          <p:nvPr>
            <p:ph type="body" sz="quarter" idx="33" hasCustomPrompt="1"/>
          </p:nvPr>
        </p:nvSpPr>
        <p:spPr>
          <a:xfrm>
            <a:off x="2198165" y="4816160"/>
            <a:ext cx="1386000" cy="1080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Body Text 3">
            <a:extLst>
              <a:ext uri="{FF2B5EF4-FFF2-40B4-BE49-F238E27FC236}">
                <a16:creationId xmlns:a16="http://schemas.microsoft.com/office/drawing/2014/main" id="{299CCEAD-783A-4222-90A2-FD8410BFC8B5}"/>
              </a:ext>
            </a:extLst>
          </p:cNvPr>
          <p:cNvSpPr>
            <a:spLocks noGrp="1"/>
          </p:cNvSpPr>
          <p:nvPr>
            <p:ph sz="quarter" idx="35"/>
          </p:nvPr>
        </p:nvSpPr>
        <p:spPr>
          <a:xfrm>
            <a:off x="3915927" y="4816160"/>
            <a:ext cx="3013512" cy="2160000"/>
          </a:xfrm>
        </p:spPr>
        <p:txBody>
          <a:bodyPr>
            <a:noAutofit/>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Body Text 4">
            <a:extLst>
              <a:ext uri="{FF2B5EF4-FFF2-40B4-BE49-F238E27FC236}">
                <a16:creationId xmlns:a16="http://schemas.microsoft.com/office/drawing/2014/main" id="{A3473D1E-612C-487F-9C03-2E21AA6EA86E}"/>
              </a:ext>
            </a:extLst>
          </p:cNvPr>
          <p:cNvSpPr>
            <a:spLocks noGrp="1"/>
          </p:cNvSpPr>
          <p:nvPr>
            <p:ph sz="quarter" idx="34"/>
          </p:nvPr>
        </p:nvSpPr>
        <p:spPr>
          <a:xfrm>
            <a:off x="7140575" y="4816160"/>
            <a:ext cx="3013512" cy="2160000"/>
          </a:xfrm>
        </p:spPr>
        <p:txBody>
          <a:bodyPr>
            <a:noAutofit/>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256478994"/>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40" userDrawn="1">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66" userDrawn="1">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45.xml><?xml version="1.0" encoding="utf-8"?>
<p:sldLayout xmlns:p14="http://schemas.microsoft.com/office/powerpoint/2010/main" xmlns:a="http://schemas.openxmlformats.org/drawingml/2006/main" xmlns:r="http://schemas.openxmlformats.org/officeDocument/2006/relationships" xmlns:p="http://schemas.openxmlformats.org/presentationml/2006/main" preserve="1" userDrawn="1">
  <p:cSld name="CV Biography_2018">
    <p:spTree>
      <p:nvGrpSpPr>
        <p:cNvPr id="1" name=""/>
        <p:cNvGrpSpPr/>
        <p:nvPr/>
      </p:nvGrpSpPr>
      <p:grpSpPr>
        <a:xfrm>
          <a:off x="0" y="0"/>
          <a:ext cx="0" cy="0"/>
          <a:chOff x="0" y="0"/>
          <a:chExt cx="0" cy="0"/>
        </a:xfrm>
      </p:grpSpPr>
      <p:sp>
        <p:nvSpPr>
          <p:cNvPr id="2" name="Slide Title"/>
          <p:cNvSpPr>
            <a:spLocks noGrp="1"/>
          </p:cNvSpPr>
          <p:nvPr>
            <p:ph type="title"/>
          </p:nvPr>
        </p:nvSpPr>
        <p:spPr>
          <a:xfrm>
            <a:off x="720000" y="498475"/>
            <a:ext cx="6211044" cy="223200"/>
          </a:xfrm>
        </p:spPr>
        <p:txBody>
          <a:bodyPr/>
          <a:lstStyle>
            <a:lvl1pPr>
              <a:defRPr>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p:nvPr>
        </p:nvSpPr>
        <p:spPr>
          <a:xfrm>
            <a:off x="720001" y="730800"/>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10" name="Picture"/>
          <p:cNvSpPr>
            <a:spLocks noGrp="1"/>
          </p:cNvSpPr>
          <p:nvPr>
            <p:ph type="pic" sz="quarter" idx="17"/>
          </p:nvPr>
        </p:nvSpPr>
        <p:spPr>
          <a:xfrm>
            <a:off x="720000" y="1358900"/>
            <a:ext cx="1152000" cy="1152000"/>
          </a:xfrm>
        </p:spPr>
        <p:txBody>
          <a:bodyPr/>
          <a:lstStyle>
            <a:lvl1pPr>
              <a:defRPr>
                <a:solidFill>
                  <a:schemeClr val="accent1"/>
                </a:solidFill>
              </a:defRPr>
            </a:lvl1pPr>
          </a:lstStyle>
          <a:p>
            <a:r>
              <a:rPr lang="en-US" dirty="0"/>
              <a:t>Click icon to add picture</a:t>
            </a:r>
            <a:endParaRPr lang="en-GB" dirty="0"/>
          </a:p>
        </p:txBody>
      </p:sp>
      <p:sp>
        <p:nvSpPr>
          <p:cNvPr id="13" name="Contact Details"/>
          <p:cNvSpPr>
            <a:spLocks noGrp="1"/>
          </p:cNvSpPr>
          <p:nvPr>
            <p:ph type="body" sz="quarter" idx="18" hasCustomPrompt="1"/>
          </p:nvPr>
        </p:nvSpPr>
        <p:spPr>
          <a:xfrm>
            <a:off x="2006632" y="1358900"/>
            <a:ext cx="1701369" cy="1386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Text Box 1"/>
          <p:cNvSpPr>
            <a:spLocks noGrp="1"/>
          </p:cNvSpPr>
          <p:nvPr>
            <p:ph idx="1"/>
          </p:nvPr>
        </p:nvSpPr>
        <p:spPr>
          <a:xfrm>
            <a:off x="720001" y="3094036"/>
            <a:ext cx="2988000" cy="3895925"/>
          </a:xfrm>
        </p:spPr>
        <p:txBody>
          <a:bodyPr/>
          <a:lstStyle>
            <a:lvl1pPr>
              <a:spcBef>
                <a:spcPts val="900"/>
              </a:spcBef>
              <a:spcAft>
                <a:spcPts val="0"/>
              </a:spcAft>
              <a:defRPr lang="en-US" sz="1200" kern="1200" dirty="0">
                <a:solidFill>
                  <a:schemeClr val="tx1"/>
                </a:solidFill>
                <a:latin typeface="+mn-lt"/>
                <a:ea typeface="+mn-ea"/>
                <a:cs typeface="+mn-cs"/>
              </a:defRPr>
            </a:lvl1pPr>
            <a:lvl2pPr>
              <a:spcBef>
                <a:spcPts val="900"/>
              </a:spcBef>
              <a:spcAft>
                <a:spcPts val="0"/>
              </a:spcAft>
              <a:defRPr>
                <a:solidFill>
                  <a:schemeClr val="accent1"/>
                </a:solidFill>
              </a:defRPr>
            </a:lvl2pPr>
            <a:lvl3pPr>
              <a:spcBef>
                <a:spcPts val="900"/>
              </a:spcBef>
              <a:spcAft>
                <a:spcPts val="0"/>
              </a:spcAft>
              <a:defRPr lang="en-US" sz="900" kern="1200" baseline="0" dirty="0" smtClean="0">
                <a:solidFill>
                  <a:schemeClr val="tx1"/>
                </a:solidFill>
                <a:latin typeface="+mn-lt"/>
                <a:ea typeface="+mn-ea"/>
                <a:cs typeface="+mn-cs"/>
              </a:defRPr>
            </a:lvl3pPr>
            <a:lvl4pPr marL="133200" indent="-133200">
              <a:spcBef>
                <a:spcPts val="900"/>
              </a:spcBef>
              <a:spcAft>
                <a:spcPts val="0"/>
              </a:spcAft>
              <a:defRPr lang="en-US" sz="900" kern="1200" dirty="0" smtClean="0">
                <a:solidFill>
                  <a:schemeClr val="tx1"/>
                </a:solidFill>
                <a:latin typeface="+mn-lt"/>
                <a:ea typeface="+mn-ea"/>
                <a:cs typeface="+mn-cs"/>
              </a:defRPr>
            </a:lvl4pPr>
            <a:lvl5pPr marL="266400" indent="-133350">
              <a:spcBef>
                <a:spcPts val="900"/>
              </a:spcBef>
              <a:spcAft>
                <a:spcPts val="0"/>
              </a:spcAft>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90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90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90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90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900"/>
              </a:spcBef>
              <a:spcAft>
                <a:spcPts val="0"/>
              </a:spcAft>
              <a:buFont typeface="Arial" panose="020B0604020202020204" pitchFamily="34" charset="0"/>
              <a:buNone/>
            </a:pPr>
            <a:r>
              <a:rPr lang="en-US"/>
              <a:t>Fifth level</a:t>
            </a:r>
            <a:endParaRPr lang="en-GB" dirty="0"/>
          </a:p>
        </p:txBody>
      </p:sp>
      <p:sp>
        <p:nvSpPr>
          <p:cNvPr id="8" name="Text Box 2"/>
          <p:cNvSpPr>
            <a:spLocks noGrp="1"/>
          </p:cNvSpPr>
          <p:nvPr>
            <p:ph idx="13"/>
          </p:nvPr>
        </p:nvSpPr>
        <p:spPr>
          <a:xfrm>
            <a:off x="3943044" y="1358900"/>
            <a:ext cx="2988000" cy="5631061"/>
          </a:xfrm>
        </p:spPr>
        <p:txBody>
          <a:bodyPr/>
          <a:lstStyle>
            <a:lvl1pPr>
              <a:spcBef>
                <a:spcPts val="900"/>
              </a:spcBef>
              <a:spcAft>
                <a:spcPts val="0"/>
              </a:spcAft>
              <a:defRPr lang="en-US" sz="1200" kern="1200" dirty="0">
                <a:solidFill>
                  <a:schemeClr val="tx1"/>
                </a:solidFill>
                <a:latin typeface="+mn-lt"/>
                <a:ea typeface="+mn-ea"/>
                <a:cs typeface="+mn-cs"/>
              </a:defRPr>
            </a:lvl1pPr>
            <a:lvl2pPr>
              <a:spcBef>
                <a:spcPts val="900"/>
              </a:spcBef>
              <a:spcAft>
                <a:spcPts val="0"/>
              </a:spcAft>
              <a:defRPr b="1">
                <a:solidFill>
                  <a:schemeClr val="accent1"/>
                </a:solidFill>
              </a:defRPr>
            </a:lvl2pPr>
            <a:lvl3pPr>
              <a:spcBef>
                <a:spcPts val="900"/>
              </a:spcBef>
              <a:spcAft>
                <a:spcPts val="600"/>
              </a:spcAft>
              <a:defRPr lang="en-US" sz="900" kern="1200" baseline="0" dirty="0" smtClean="0">
                <a:solidFill>
                  <a:schemeClr val="tx1"/>
                </a:solidFill>
                <a:latin typeface="+mn-lt"/>
                <a:ea typeface="+mn-ea"/>
                <a:cs typeface="+mn-cs"/>
              </a:defRPr>
            </a:lvl3pPr>
            <a:lvl4pPr marL="133200" indent="-133200">
              <a:spcBef>
                <a:spcPts val="900"/>
              </a:spcBef>
              <a:spcAft>
                <a:spcPts val="0"/>
              </a:spcAft>
              <a:defRPr lang="en-US" sz="900" kern="1200" dirty="0" smtClean="0">
                <a:solidFill>
                  <a:schemeClr val="tx1"/>
                </a:solidFill>
                <a:latin typeface="+mn-lt"/>
                <a:ea typeface="+mn-ea"/>
                <a:cs typeface="+mn-cs"/>
              </a:defRPr>
            </a:lvl4pPr>
            <a:lvl5pPr marL="266400" indent="-133350">
              <a:spcBef>
                <a:spcPts val="900"/>
              </a:spcBef>
              <a:spcAft>
                <a:spcPts val="0"/>
              </a:spcAft>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90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90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90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90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900"/>
              </a:spcBef>
              <a:spcAft>
                <a:spcPts val="0"/>
              </a:spcAft>
              <a:buFont typeface="Arial" panose="020B0604020202020204" pitchFamily="34" charset="0"/>
              <a:buNone/>
            </a:pPr>
            <a:r>
              <a:rPr lang="en-US"/>
              <a:t>Fifth level</a:t>
            </a:r>
            <a:endParaRPr lang="en-GB" dirty="0"/>
          </a:p>
        </p:txBody>
      </p:sp>
      <p:sp>
        <p:nvSpPr>
          <p:cNvPr id="9" name="Text Box 3"/>
          <p:cNvSpPr>
            <a:spLocks noGrp="1"/>
          </p:cNvSpPr>
          <p:nvPr>
            <p:ph idx="14"/>
          </p:nvPr>
        </p:nvSpPr>
        <p:spPr>
          <a:xfrm>
            <a:off x="7166087" y="1358900"/>
            <a:ext cx="2988000" cy="5631061"/>
          </a:xfrm>
        </p:spPr>
        <p:txBody>
          <a:bodyPr/>
          <a:lstStyle>
            <a:lvl1pPr>
              <a:spcBef>
                <a:spcPts val="900"/>
              </a:spcBef>
              <a:spcAft>
                <a:spcPts val="0"/>
              </a:spcAft>
              <a:defRPr lang="en-US" sz="1200" kern="1200" dirty="0">
                <a:solidFill>
                  <a:schemeClr val="tx1"/>
                </a:solidFill>
                <a:latin typeface="+mn-lt"/>
                <a:ea typeface="+mn-ea"/>
                <a:cs typeface="+mn-cs"/>
              </a:defRPr>
            </a:lvl1pPr>
            <a:lvl2pPr>
              <a:spcBef>
                <a:spcPts val="900"/>
              </a:spcBef>
              <a:spcAft>
                <a:spcPts val="0"/>
              </a:spcAft>
              <a:defRPr b="1">
                <a:solidFill>
                  <a:schemeClr val="accent1"/>
                </a:solidFill>
              </a:defRPr>
            </a:lvl2pPr>
            <a:lvl3pPr>
              <a:spcBef>
                <a:spcPts val="900"/>
              </a:spcBef>
              <a:spcAft>
                <a:spcPts val="0"/>
              </a:spcAft>
              <a:defRPr lang="en-US" sz="900" kern="1200" baseline="0" dirty="0" smtClean="0">
                <a:solidFill>
                  <a:schemeClr val="tx1"/>
                </a:solidFill>
                <a:latin typeface="+mn-lt"/>
                <a:ea typeface="+mn-ea"/>
                <a:cs typeface="+mn-cs"/>
              </a:defRPr>
            </a:lvl3pPr>
            <a:lvl4pPr marL="133200" indent="-133200">
              <a:spcBef>
                <a:spcPts val="900"/>
              </a:spcBef>
              <a:spcAft>
                <a:spcPts val="0"/>
              </a:spcAft>
              <a:defRPr lang="en-US" sz="900" kern="1200" dirty="0" smtClean="0">
                <a:solidFill>
                  <a:schemeClr val="tx1"/>
                </a:solidFill>
                <a:latin typeface="+mn-lt"/>
                <a:ea typeface="+mn-ea"/>
                <a:cs typeface="+mn-cs"/>
              </a:defRPr>
            </a:lvl4pPr>
            <a:lvl5pPr marL="266400" indent="-133350">
              <a:spcBef>
                <a:spcPts val="900"/>
              </a:spcBef>
              <a:spcAft>
                <a:spcPts val="0"/>
              </a:spcAft>
              <a:defRPr lang="en-GB" sz="900" kern="1200" baseline="0" dirty="0">
                <a:solidFill>
                  <a:schemeClr val="tx1"/>
                </a:solidFill>
                <a:latin typeface="+mn-lt"/>
                <a:ea typeface="+mn-ea"/>
                <a:cs typeface="+mn-cs"/>
              </a:defRPr>
            </a:lvl5pPr>
          </a:lstStyle>
          <a:p>
            <a:pPr marL="0" lvl="0" indent="0" algn="l" defTabSz="755957" rtl="0" eaLnBrk="1" latinLnBrk="0" hangingPunct="1">
              <a:lnSpc>
                <a:spcPct val="110000"/>
              </a:lnSpc>
              <a:spcBef>
                <a:spcPts val="900"/>
              </a:spcBef>
              <a:spcAft>
                <a:spcPts val="0"/>
              </a:spcAft>
              <a:buFont typeface="Arial" panose="020B0604020202020204" pitchFamily="34" charset="0"/>
              <a:buNone/>
            </a:pPr>
            <a:r>
              <a:rPr lang="en-US"/>
              <a:t>Click to edit Master text styles</a:t>
            </a:r>
          </a:p>
          <a:p>
            <a:pPr marL="0" lvl="1" indent="0" algn="l" defTabSz="755957" rtl="0" eaLnBrk="1" latinLnBrk="0" hangingPunct="1">
              <a:lnSpc>
                <a:spcPct val="110000"/>
              </a:lnSpc>
              <a:spcBef>
                <a:spcPts val="900"/>
              </a:spcBef>
              <a:spcAft>
                <a:spcPts val="0"/>
              </a:spcAft>
              <a:buFont typeface="Arial" panose="020B0604020202020204" pitchFamily="34" charset="0"/>
              <a:buNone/>
            </a:pPr>
            <a:r>
              <a:rPr lang="en-US"/>
              <a:t>Second level</a:t>
            </a:r>
          </a:p>
          <a:p>
            <a:pPr marL="0" lvl="2" indent="0" algn="l" defTabSz="755957" rtl="0" eaLnBrk="1" latinLnBrk="0" hangingPunct="1">
              <a:lnSpc>
                <a:spcPct val="110000"/>
              </a:lnSpc>
              <a:spcBef>
                <a:spcPts val="900"/>
              </a:spcBef>
              <a:spcAft>
                <a:spcPts val="0"/>
              </a:spcAft>
              <a:buFont typeface="Arial" panose="020B0604020202020204" pitchFamily="34" charset="0"/>
              <a:buNone/>
            </a:pPr>
            <a:r>
              <a:rPr lang="en-US"/>
              <a:t>Third level</a:t>
            </a:r>
          </a:p>
          <a:p>
            <a:pPr marL="0" lvl="3" indent="0" algn="l" defTabSz="755957" rtl="0" eaLnBrk="1" latinLnBrk="0" hangingPunct="1">
              <a:lnSpc>
                <a:spcPct val="110000"/>
              </a:lnSpc>
              <a:spcBef>
                <a:spcPts val="900"/>
              </a:spcBef>
              <a:spcAft>
                <a:spcPts val="0"/>
              </a:spcAft>
              <a:buFont typeface="Arial" panose="020B0604020202020204" pitchFamily="34" charset="0"/>
              <a:buNone/>
            </a:pPr>
            <a:r>
              <a:rPr lang="en-US"/>
              <a:t>Fourth level</a:t>
            </a:r>
          </a:p>
          <a:p>
            <a:pPr marL="0" lvl="4" indent="0" algn="l" defTabSz="755957" rtl="0" eaLnBrk="1" latinLnBrk="0" hangingPunct="1">
              <a:lnSpc>
                <a:spcPct val="110000"/>
              </a:lnSpc>
              <a:spcBef>
                <a:spcPts val="900"/>
              </a:spcBef>
              <a:spcAft>
                <a:spcPts val="0"/>
              </a:spcAft>
              <a:buFont typeface="Arial" panose="020B0604020202020204" pitchFamily="34" charset="0"/>
              <a:buNone/>
            </a:pPr>
            <a:r>
              <a:rPr lang="en-US"/>
              <a:t>Fifth level</a:t>
            </a:r>
            <a:endParaRPr lang="en-GB" dirty="0"/>
          </a:p>
        </p:txBody>
      </p:sp>
      <p:sp>
        <p:nvSpPr>
          <p:cNvPr id="14" name="Footnote"/>
          <p:cNvSpPr>
            <a:spLocks noGrp="1"/>
          </p:cNvSpPr>
          <p:nvPr>
            <p:ph type="body" sz="quarter" idx="19" hasCustomPrompt="1"/>
          </p:nvPr>
        </p:nvSpPr>
        <p:spPr>
          <a:xfrm>
            <a:off x="720000" y="6992179"/>
            <a:ext cx="6216650" cy="172800"/>
          </a:xfrm>
          <a:ln>
            <a:solidFill>
              <a:schemeClr val="bg1"/>
            </a:solidFill>
          </a:ln>
        </p:spPr>
        <p:txBody>
          <a:bodyPr vert="horz" lIns="0" tIns="0" rIns="0" bIns="0" rtlCol="0" anchor="b" anchorCtr="0">
            <a:noAutofit/>
          </a:bodyPr>
          <a:lstStyle>
            <a:lvl1pPr>
              <a:defRPr lang="en-US" sz="600" dirty="0">
                <a:solidFill>
                  <a:schemeClr val="tx1"/>
                </a:solidFill>
              </a:defRPr>
            </a:lvl1pPr>
          </a:lstStyle>
          <a:p>
            <a:pPr lvl="0"/>
            <a:r>
              <a:rPr lang="en-US" dirty="0"/>
              <a:t>Tap to add a footnote</a:t>
            </a:r>
          </a:p>
        </p:txBody>
      </p:sp>
      <p:sp>
        <p:nvSpPr>
          <p:cNvPr id="12" name="Foote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6" name="Slide Number"/>
          <p:cNvSpPr>
            <a:spLocks noGrp="1"/>
          </p:cNvSpPr>
          <p:nvPr>
            <p:ph type="sldNum" sz="quarter" idx="12"/>
          </p:nvPr>
        </p:nvSpPr>
        <p:spPr/>
        <p:txBody>
          <a:body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958116248"/>
      </p:ext>
    </p:extLst>
  </p:cSld>
  <p:clrMapOvr>
    <a:masterClrMapping/>
  </p:clrMapOvr>
</p:sldLayout>
</file>

<file path=ppt/slideLayouts/slideLayout4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reserve="1" userDrawn="1">
  <p:cSld name="CV Biography_2019">
    <p:spTree>
      <p:nvGrpSpPr>
        <p:cNvPr id="1" name=""/>
        <p:cNvGrpSpPr/>
        <p:nvPr/>
      </p:nvGrpSpPr>
      <p:grpSpPr>
        <a:xfrm>
          <a:off x="0" y="0"/>
          <a:ext cx="0" cy="0"/>
          <a:chOff x="0" y="0"/>
          <a:chExt cx="0" cy="0"/>
        </a:xfrm>
      </p:grpSpPr>
      <p:sp>
        <p:nvSpPr>
          <p:cNvPr id="2" name="Slide Title"/>
          <p:cNvSpPr>
            <a:spLocks noGrp="1"/>
          </p:cNvSpPr>
          <p:nvPr>
            <p:ph type="title"/>
          </p:nvPr>
        </p:nvSpPr>
        <p:spPr>
          <a:xfrm>
            <a:off x="720000" y="498475"/>
            <a:ext cx="6211044" cy="223200"/>
          </a:xfrm>
        </p:spPr>
        <p:txBody>
          <a:bodyPr/>
          <a:lstStyle>
            <a:lvl1pPr>
              <a:defRPr>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p:nvPr>
        </p:nvSpPr>
        <p:spPr>
          <a:xfrm>
            <a:off x="720001" y="730800"/>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10" name="Picture"/>
          <p:cNvSpPr>
            <a:spLocks noGrp="1"/>
          </p:cNvSpPr>
          <p:nvPr>
            <p:ph type="pic" sz="quarter" idx="17"/>
          </p:nvPr>
        </p:nvSpPr>
        <p:spPr>
          <a:xfrm>
            <a:off x="720001" y="1358899"/>
            <a:ext cx="1152000" cy="1152000"/>
          </a:xfrm>
        </p:spPr>
        <p:txBody>
          <a:bodyPr/>
          <a:lstStyle>
            <a:lvl1pPr>
              <a:defRPr>
                <a:solidFill>
                  <a:schemeClr val="accent1"/>
                </a:solidFill>
              </a:defRPr>
            </a:lvl1pPr>
          </a:lstStyle>
          <a:p>
            <a:r>
              <a:rPr lang="en-US" dirty="0"/>
              <a:t>Click icon to add picture</a:t>
            </a:r>
            <a:endParaRPr lang="en-GB" dirty="0"/>
          </a:p>
        </p:txBody>
      </p:sp>
      <p:sp>
        <p:nvSpPr>
          <p:cNvPr id="15" name="Contact Details">
            <a:extLst>
              <a:ext uri="{FF2B5EF4-FFF2-40B4-BE49-F238E27FC236}">
                <a16:creationId xmlns:a16="http://schemas.microsoft.com/office/drawing/2014/main" id="{6BEE7A2E-7523-4FF7-A4E2-2033EA82C71B}"/>
              </a:ext>
            </a:extLst>
          </p:cNvPr>
          <p:cNvSpPr>
            <a:spLocks noGrp="1"/>
          </p:cNvSpPr>
          <p:nvPr>
            <p:ph type="body" sz="quarter" idx="18" hasCustomPrompt="1"/>
          </p:nvPr>
        </p:nvSpPr>
        <p:spPr>
          <a:xfrm>
            <a:off x="2006632" y="1358900"/>
            <a:ext cx="1701369" cy="1386000"/>
          </a:xfrm>
        </p:spPr>
        <p:txBody>
          <a:bodyPr>
            <a:noAutofit/>
          </a:bodyPr>
          <a:lstStyle>
            <a:lvl1pPr>
              <a:spcAft>
                <a:spcPts val="0"/>
              </a:spcAft>
              <a:defRPr sz="900" b="1">
                <a:solidFill>
                  <a:schemeClr val="accent1"/>
                </a:solidFill>
              </a:defRPr>
            </a:lvl1pPr>
            <a:lvl2pPr>
              <a:spcBef>
                <a:spcPts val="0"/>
              </a:spcBef>
              <a:spcAft>
                <a:spcPts val="800"/>
              </a:spcAft>
              <a:defRPr sz="900" b="0">
                <a:solidFill>
                  <a:schemeClr val="tx1"/>
                </a:solidFill>
              </a:defRPr>
            </a:lvl2pPr>
            <a:lvl3pPr marL="114300" indent="-114300">
              <a:spcBef>
                <a:spcPts val="0"/>
              </a:spcBef>
              <a:spcAft>
                <a:spcPts val="0"/>
              </a:spcAft>
              <a:defRPr sz="900">
                <a:solidFill>
                  <a:schemeClr val="tx1"/>
                </a:solidFill>
              </a:defRPr>
            </a:lvl3pPr>
            <a:lvl4pPr marL="90488" indent="-90488">
              <a:spcBef>
                <a:spcPts val="0"/>
              </a:spcBef>
              <a:spcAft>
                <a:spcPts val="0"/>
              </a:spcAft>
              <a:buNone/>
              <a:defRPr sz="900" b="1">
                <a:solidFill>
                  <a:schemeClr val="accent1"/>
                </a:solidFill>
              </a:defRPr>
            </a:lvl4pPr>
            <a:lvl5pPr marL="90488" indent="-90488">
              <a:spcBef>
                <a:spcPts val="0"/>
              </a:spcBef>
              <a:spcAft>
                <a:spcPts val="0"/>
              </a:spcAft>
              <a:defRPr sz="900">
                <a:solidFill>
                  <a:schemeClr val="tx1"/>
                </a:solidFill>
              </a:defRPr>
            </a:lvl5pPr>
          </a:lstStyle>
          <a:p>
            <a:pPr lvl="0"/>
            <a:r>
              <a:rPr lang="en-US" dirty="0"/>
              <a:t>CLICK TO TYPE NAME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 name="Body Text 1"/>
          <p:cNvSpPr>
            <a:spLocks noGrp="1"/>
          </p:cNvSpPr>
          <p:nvPr>
            <p:ph idx="1"/>
          </p:nvPr>
        </p:nvSpPr>
        <p:spPr>
          <a:xfrm>
            <a:off x="720001" y="3094036"/>
            <a:ext cx="2988000" cy="3895925"/>
          </a:xfrm>
        </p:spPr>
        <p:txBody>
          <a:bodyPr/>
          <a:lstStyle>
            <a:lvl1pPr>
              <a:spcBef>
                <a:spcPts val="900"/>
              </a:spcBef>
              <a:spcAft>
                <a:spcPts val="0"/>
              </a:spcAft>
              <a:defRPr sz="1200">
                <a:solidFill>
                  <a:schemeClr val="tx1"/>
                </a:solidFill>
              </a:defRPr>
            </a:lvl1pPr>
            <a:lvl2pPr>
              <a:spcBef>
                <a:spcPts val="900"/>
              </a:spcBef>
              <a:spcAft>
                <a:spcPts val="0"/>
              </a:spcAft>
              <a:defRPr>
                <a:solidFill>
                  <a:schemeClr val="accent1"/>
                </a:solidFill>
              </a:defRPr>
            </a:lvl2pPr>
            <a:lvl3pPr>
              <a:spcBef>
                <a:spcPts val="300"/>
              </a:spcBef>
              <a:spcAft>
                <a:spcPts val="300"/>
              </a:spcAft>
              <a:defRPr/>
            </a:lvl3pPr>
            <a:lvl4pPr>
              <a:spcBef>
                <a:spcPts val="0"/>
              </a:spcBef>
              <a:spcAft>
                <a:spcPts val="300"/>
              </a:spcAft>
              <a:defRPr/>
            </a:lvl4pPr>
            <a:lvl5pPr>
              <a:spcBef>
                <a:spcPts val="0"/>
              </a:spcBef>
              <a:spcAft>
                <a:spcPts val="3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Body Text 2"/>
          <p:cNvSpPr>
            <a:spLocks noGrp="1"/>
          </p:cNvSpPr>
          <p:nvPr>
            <p:ph idx="13"/>
          </p:nvPr>
        </p:nvSpPr>
        <p:spPr>
          <a:xfrm>
            <a:off x="3943044" y="1358900"/>
            <a:ext cx="2988000" cy="5631061"/>
          </a:xfrm>
        </p:spPr>
        <p:txBody>
          <a:bodyPr/>
          <a:lstStyle>
            <a:lvl1pPr>
              <a:spcBef>
                <a:spcPts val="900"/>
              </a:spcBef>
              <a:spcAft>
                <a:spcPts val="0"/>
              </a:spcAft>
              <a:defRPr sz="1200">
                <a:solidFill>
                  <a:schemeClr val="tx1"/>
                </a:solidFill>
              </a:defRPr>
            </a:lvl1pPr>
            <a:lvl2pPr>
              <a:spcBef>
                <a:spcPts val="900"/>
              </a:spcBef>
              <a:spcAft>
                <a:spcPts val="0"/>
              </a:spcAft>
              <a:defRPr>
                <a:solidFill>
                  <a:schemeClr val="accent1"/>
                </a:solidFill>
              </a:defRPr>
            </a:lvl2pPr>
            <a:lvl3pPr>
              <a:spcBef>
                <a:spcPts val="300"/>
              </a:spcBef>
              <a:spcAft>
                <a:spcPts val="300"/>
              </a:spcAft>
              <a:defRPr/>
            </a:lvl3pPr>
            <a:lvl4pPr>
              <a:spcBef>
                <a:spcPts val="0"/>
              </a:spcBef>
              <a:spcAft>
                <a:spcPts val="300"/>
              </a:spcAft>
              <a:defRPr/>
            </a:lvl4pPr>
            <a:lvl5pPr>
              <a:spcBef>
                <a:spcPts val="0"/>
              </a:spcBef>
              <a:spcAft>
                <a:spcPts val="3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Body Text 3"/>
          <p:cNvSpPr>
            <a:spLocks noGrp="1"/>
          </p:cNvSpPr>
          <p:nvPr>
            <p:ph idx="14"/>
          </p:nvPr>
        </p:nvSpPr>
        <p:spPr>
          <a:xfrm>
            <a:off x="7166087" y="1358900"/>
            <a:ext cx="2988000" cy="5631061"/>
          </a:xfrm>
        </p:spPr>
        <p:txBody>
          <a:bodyPr/>
          <a:lstStyle>
            <a:lvl1pPr>
              <a:spcBef>
                <a:spcPts val="900"/>
              </a:spcBef>
              <a:spcAft>
                <a:spcPts val="0"/>
              </a:spcAft>
              <a:defRPr sz="1200">
                <a:solidFill>
                  <a:schemeClr val="tx1"/>
                </a:solidFill>
              </a:defRPr>
            </a:lvl1pPr>
            <a:lvl2pPr>
              <a:spcBef>
                <a:spcPts val="900"/>
              </a:spcBef>
              <a:spcAft>
                <a:spcPts val="0"/>
              </a:spcAft>
              <a:defRPr>
                <a:solidFill>
                  <a:schemeClr val="accent1"/>
                </a:solidFill>
              </a:defRPr>
            </a:lvl2pPr>
            <a:lvl3pPr>
              <a:spcBef>
                <a:spcPts val="300"/>
              </a:spcBef>
              <a:spcAft>
                <a:spcPts val="300"/>
              </a:spcAft>
              <a:defRPr/>
            </a:lvl3pPr>
            <a:lvl4pPr>
              <a:spcBef>
                <a:spcPts val="0"/>
              </a:spcBef>
              <a:spcAft>
                <a:spcPts val="300"/>
              </a:spcAft>
              <a:defRPr/>
            </a:lvl4pPr>
            <a:lvl5pPr>
              <a:spcBef>
                <a:spcPts val="0"/>
              </a:spcBef>
              <a:spcAft>
                <a:spcPts val="3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Footnote"/>
          <p:cNvSpPr>
            <a:spLocks noGrp="1"/>
          </p:cNvSpPr>
          <p:nvPr>
            <p:ph type="body" sz="quarter" idx="19" hasCustomPrompt="1"/>
          </p:nvPr>
        </p:nvSpPr>
        <p:spPr>
          <a:xfrm>
            <a:off x="720000" y="6992179"/>
            <a:ext cx="6216650" cy="172800"/>
          </a:xfrm>
          <a:ln>
            <a:solidFill>
              <a:schemeClr val="bg1"/>
            </a:solidFill>
          </a:ln>
        </p:spPr>
        <p:txBody>
          <a:bodyPr vert="horz" lIns="0" tIns="0" rIns="0" bIns="0" rtlCol="0" anchor="b" anchorCtr="0">
            <a:noAutofit/>
          </a:bodyPr>
          <a:lstStyle>
            <a:lvl1pPr>
              <a:defRPr lang="en-US" sz="600" dirty="0">
                <a:solidFill>
                  <a:schemeClr val="tx1"/>
                </a:solidFill>
              </a:defRPr>
            </a:lvl1pPr>
          </a:lstStyle>
          <a:p>
            <a:pPr lvl="0"/>
            <a:r>
              <a:rPr lang="en-US" dirty="0"/>
              <a:t>Tap to add a footnote</a:t>
            </a:r>
          </a:p>
        </p:txBody>
      </p:sp>
      <p:sp>
        <p:nvSpPr>
          <p:cNvPr id="12" name="Foote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6" name="Slide Number"/>
          <p:cNvSpPr>
            <a:spLocks noGrp="1"/>
          </p:cNvSpPr>
          <p:nvPr>
            <p:ph type="sldNum" sz="quarter" idx="12"/>
          </p:nvPr>
        </p:nvSpPr>
        <p:spPr/>
        <p:txBody>
          <a:body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88936738"/>
      </p:ext>
    </p:extLst>
  </p:cSld>
  <p:clrMapOvr>
    <a:masterClrMapping/>
  </p:clrMapOvr>
</p:sldLayout>
</file>

<file path=ppt/slideLayouts/slideLayout47.xml><?xml version="1.0" encoding="utf-8"?>
<p:sldLayout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reserve="1" userDrawn="1">
  <p:cSld name="CV Biography Continuation">
    <p:spTree>
      <p:nvGrpSpPr>
        <p:cNvPr id="1" name=""/>
        <p:cNvGrpSpPr/>
        <p:nvPr/>
      </p:nvGrpSpPr>
      <p:grpSpPr>
        <a:xfrm>
          <a:off x="0" y="0"/>
          <a:ext cx="0" cy="0"/>
          <a:chOff x="0" y="0"/>
          <a:chExt cx="0" cy="0"/>
        </a:xfrm>
      </p:grpSpPr>
      <p:sp>
        <p:nvSpPr>
          <p:cNvPr id="2" name="Slide Title"/>
          <p:cNvSpPr>
            <a:spLocks noGrp="1"/>
          </p:cNvSpPr>
          <p:nvPr>
            <p:ph type="title"/>
          </p:nvPr>
        </p:nvSpPr>
        <p:spPr>
          <a:xfrm>
            <a:off x="720000" y="498475"/>
            <a:ext cx="6211044" cy="221372"/>
          </a:xfrm>
        </p:spPr>
        <p:txBody>
          <a:bodyPr/>
          <a:lstStyle>
            <a:lvl1pPr>
              <a:defRPr>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p:nvPr>
        </p:nvSpPr>
        <p:spPr>
          <a:xfrm>
            <a:off x="720001" y="730800"/>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3" name="Body Text 1"/>
          <p:cNvSpPr>
            <a:spLocks noGrp="1"/>
          </p:cNvSpPr>
          <p:nvPr>
            <p:ph idx="1"/>
          </p:nvPr>
        </p:nvSpPr>
        <p:spPr>
          <a:xfrm>
            <a:off x="720001" y="1358899"/>
            <a:ext cx="2988000" cy="5634183"/>
          </a:xfrm>
        </p:spPr>
        <p:txBody>
          <a:bodyPr/>
          <a:lstStyle>
            <a:lvl1pPr>
              <a:spcBef>
                <a:spcPts val="900"/>
              </a:spcBef>
              <a:spcAft>
                <a:spcPts val="0"/>
              </a:spcAft>
              <a:defRPr sz="1200">
                <a:solidFill>
                  <a:schemeClr val="tx1"/>
                </a:solidFill>
              </a:defRPr>
            </a:lvl1pPr>
            <a:lvl2pPr>
              <a:spcBef>
                <a:spcPts val="900"/>
              </a:spcBef>
              <a:spcAft>
                <a:spcPts val="0"/>
              </a:spcAft>
              <a:defRPr>
                <a:solidFill>
                  <a:schemeClr val="accent1"/>
                </a:solidFill>
              </a:defRPr>
            </a:lvl2pPr>
            <a:lvl3pPr>
              <a:spcBef>
                <a:spcPts val="300"/>
              </a:spcBef>
              <a:spcAft>
                <a:spcPts val="300"/>
              </a:spcAft>
              <a:defRPr/>
            </a:lvl3pPr>
            <a:lvl4pPr>
              <a:spcBef>
                <a:spcPts val="0"/>
              </a:spcBef>
              <a:spcAft>
                <a:spcPts val="300"/>
              </a:spcAft>
              <a:defRPr/>
            </a:lvl4pPr>
            <a:lvl5pPr>
              <a:spcBef>
                <a:spcPts val="0"/>
              </a:spcBef>
              <a:spcAft>
                <a:spcPts val="3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Body Text 2"/>
          <p:cNvSpPr>
            <a:spLocks noGrp="1"/>
          </p:cNvSpPr>
          <p:nvPr>
            <p:ph idx="13"/>
          </p:nvPr>
        </p:nvSpPr>
        <p:spPr>
          <a:xfrm>
            <a:off x="3943044" y="1358900"/>
            <a:ext cx="2988000" cy="5631061"/>
          </a:xfrm>
        </p:spPr>
        <p:txBody>
          <a:bodyPr/>
          <a:lstStyle>
            <a:lvl1pPr>
              <a:spcBef>
                <a:spcPts val="900"/>
              </a:spcBef>
              <a:spcAft>
                <a:spcPts val="0"/>
              </a:spcAft>
              <a:defRPr sz="1200">
                <a:solidFill>
                  <a:schemeClr val="tx1"/>
                </a:solidFill>
              </a:defRPr>
            </a:lvl1pPr>
            <a:lvl2pPr>
              <a:spcBef>
                <a:spcPts val="900"/>
              </a:spcBef>
              <a:spcAft>
                <a:spcPts val="0"/>
              </a:spcAft>
              <a:defRPr>
                <a:solidFill>
                  <a:schemeClr val="accent1"/>
                </a:solidFill>
              </a:defRPr>
            </a:lvl2pPr>
            <a:lvl3pPr>
              <a:spcBef>
                <a:spcPts val="300"/>
              </a:spcBef>
              <a:spcAft>
                <a:spcPts val="300"/>
              </a:spcAft>
              <a:defRPr/>
            </a:lvl3pPr>
            <a:lvl4pPr>
              <a:spcBef>
                <a:spcPts val="0"/>
              </a:spcBef>
              <a:spcAft>
                <a:spcPts val="300"/>
              </a:spcAft>
              <a:defRPr/>
            </a:lvl4pPr>
            <a:lvl5pPr>
              <a:spcBef>
                <a:spcPts val="0"/>
              </a:spcBef>
              <a:spcAft>
                <a:spcPts val="3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Body Text 3"/>
          <p:cNvSpPr>
            <a:spLocks noGrp="1"/>
          </p:cNvSpPr>
          <p:nvPr>
            <p:ph idx="14"/>
          </p:nvPr>
        </p:nvSpPr>
        <p:spPr>
          <a:xfrm>
            <a:off x="7166087" y="1358900"/>
            <a:ext cx="2988000" cy="5631061"/>
          </a:xfrm>
        </p:spPr>
        <p:txBody>
          <a:bodyPr/>
          <a:lstStyle>
            <a:lvl1pPr>
              <a:spcBef>
                <a:spcPts val="900"/>
              </a:spcBef>
              <a:spcAft>
                <a:spcPts val="0"/>
              </a:spcAft>
              <a:defRPr sz="1200">
                <a:solidFill>
                  <a:schemeClr val="tx1"/>
                </a:solidFill>
              </a:defRPr>
            </a:lvl1pPr>
            <a:lvl2pPr>
              <a:spcBef>
                <a:spcPts val="900"/>
              </a:spcBef>
              <a:spcAft>
                <a:spcPts val="0"/>
              </a:spcAft>
              <a:defRPr>
                <a:solidFill>
                  <a:schemeClr val="accent1"/>
                </a:solidFill>
              </a:defRPr>
            </a:lvl2pPr>
            <a:lvl3pPr>
              <a:spcBef>
                <a:spcPts val="300"/>
              </a:spcBef>
              <a:spcAft>
                <a:spcPts val="300"/>
              </a:spcAft>
              <a:defRPr/>
            </a:lvl3pPr>
            <a:lvl4pPr>
              <a:spcBef>
                <a:spcPts val="0"/>
              </a:spcBef>
              <a:spcAft>
                <a:spcPts val="300"/>
              </a:spcAft>
              <a:defRPr/>
            </a:lvl4pPr>
            <a:lvl5pPr>
              <a:spcBef>
                <a:spcPts val="0"/>
              </a:spcBef>
              <a:spcAft>
                <a:spcPts val="3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Footnote"/>
          <p:cNvSpPr>
            <a:spLocks noGrp="1"/>
          </p:cNvSpPr>
          <p:nvPr>
            <p:ph type="body" sz="quarter" idx="18" hasCustomPrompt="1"/>
          </p:nvPr>
        </p:nvSpPr>
        <p:spPr>
          <a:xfrm>
            <a:off x="720000" y="6992179"/>
            <a:ext cx="6216650" cy="172800"/>
          </a:xfrm>
          <a:ln>
            <a:solidFill>
              <a:schemeClr val="bg1"/>
            </a:solidFill>
          </a:ln>
        </p:spPr>
        <p:txBody>
          <a:bodyPr vert="horz" lIns="0" tIns="0" rIns="0" bIns="0" rtlCol="0" anchor="b" anchorCtr="0">
            <a:noAutofit/>
          </a:bodyPr>
          <a:lstStyle>
            <a:lvl1pPr>
              <a:defRPr lang="en-US" sz="600" dirty="0">
                <a:solidFill>
                  <a:schemeClr val="tx1"/>
                </a:solidFill>
              </a:defRPr>
            </a:lvl1pPr>
          </a:lstStyle>
          <a:p>
            <a:pPr lvl="0"/>
            <a:r>
              <a:rPr lang="en-US" dirty="0"/>
              <a:t>Tap to add a footnote</a:t>
            </a:r>
          </a:p>
        </p:txBody>
      </p:sp>
      <p:sp>
        <p:nvSpPr>
          <p:cNvPr id="10" name="Foote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6" name="Slide Number"/>
          <p:cNvSpPr>
            <a:spLocks noGrp="1"/>
          </p:cNvSpPr>
          <p:nvPr>
            <p:ph type="sldNum" sz="quarter" idx="12"/>
          </p:nvPr>
        </p:nvSpPr>
        <p:spPr/>
        <p:txBody>
          <a:body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385908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spd="med">
        <p:fade/>
      </p:transition>
    </mc:Fallback>
  </mc:AlternateContent>
</p:sldLayout>
</file>

<file path=ppt/slideLayouts/slideLayout48.xml><?xml version="1.0" encoding="utf-8"?>
<p:sldLayout xmlns:a16="http://schemas.microsoft.com/office/drawing/2014/main" xmlns:adec="http://schemas.microsoft.com/office/drawing/2017/decorative"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Our international network">
    <p:spTree>
      <p:nvGrpSpPr>
        <p:cNvPr id="1" name=""/>
        <p:cNvGrpSpPr/>
        <p:nvPr/>
      </p:nvGrpSpPr>
      <p:grpSpPr>
        <a:xfrm>
          <a:off x="0" y="0"/>
          <a:ext cx="0" cy="0"/>
          <a:chOff x="0" y="0"/>
          <a:chExt cx="0" cy="0"/>
        </a:xfrm>
      </p:grpSpPr>
      <p:pic>
        <p:nvPicPr>
          <p:cNvPr id="582" name="Background map">
            <a:extLst>
              <a:ext uri="{FF2B5EF4-FFF2-40B4-BE49-F238E27FC236}">
                <a16:creationId xmlns:a16="http://schemas.microsoft.com/office/drawing/2014/main" id="{2FCB52A0-0619-49E5-BC14-EE92411FF002}"/>
              </a:ext>
              <a:ext uri="{C183D7F6-B498-43B3-948B-1728B52AA6E4}">
                <adec:decorative xmlns:adec="http://schemas.microsoft.com/office/drawing/2017/decorative" val="1"/>
              </a:ext>
            </a:extLst>
          </p:cNvPr>
          <p:cNvPicPr>
            <a:picLocks noChangeAspect="1"/>
          </p:cNvPicPr>
          <p:nvPr userDrawn="1"/>
        </p:nvPicPr>
        <p:blipFill rotWithShape="1">
          <a:blip r:embed="rId2"/>
          <a:srcRect l="9829" r="6783"/>
          <a:stretch/>
        </p:blipFill>
        <p:spPr>
          <a:xfrm>
            <a:off x="251906" y="252000"/>
            <a:ext cx="10188000" cy="6275577"/>
          </a:xfrm>
          <a:prstGeom prst="rect">
            <a:avLst/>
          </a:prstGeom>
        </p:spPr>
      </p:pic>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4" name="Header">
            <a:extLst>
              <a:ext uri="{FF2B5EF4-FFF2-40B4-BE49-F238E27FC236}">
                <a16:creationId xmlns:a16="http://schemas.microsoft.com/office/drawing/2014/main" id="{C4A7E5DE-9686-4E02-8E84-D285DB8012B8}"/>
              </a:ext>
            </a:extLst>
          </p:cNvPr>
          <p:cNvSpPr>
            <a:spLocks noGrp="1"/>
          </p:cNvSpPr>
          <p:nvPr>
            <p:ph type="body" sz="quarter" idx="21" hasCustomPrompt="1"/>
          </p:nvPr>
        </p:nvSpPr>
        <p:spPr bwMode="gray">
          <a:xfrm>
            <a:off x="719294" y="1202619"/>
            <a:ext cx="9345772" cy="2252732"/>
          </a:xfrm>
        </p:spPr>
        <p:txBody>
          <a:bodyPr/>
          <a:lstStyle>
            <a:lvl1pPr marL="12695" algn="l" defTabSz="1042873" rtl="0" eaLnBrk="1" latinLnBrk="0" hangingPunct="1">
              <a:lnSpc>
                <a:spcPts val="7547"/>
              </a:lnSpc>
              <a:defRPr lang="en-US" sz="6897" b="0" kern="1200" dirty="0">
                <a:solidFill>
                  <a:schemeClr val="bg1">
                    <a:lumMod val="65000"/>
                  </a:schemeClr>
                </a:solidFill>
                <a:latin typeface="Arial Black"/>
                <a:ea typeface="+mn-ea"/>
                <a:cs typeface="Arial Black"/>
              </a:defRPr>
            </a:lvl1pPr>
          </a:lstStyle>
          <a:p>
            <a:pPr lvl="0"/>
            <a:r>
              <a:rPr lang="en-US" dirty="0"/>
              <a:t>EDIT MASTER TEXT STYLES</a:t>
            </a:r>
          </a:p>
        </p:txBody>
      </p:sp>
      <p:graphicFrame>
        <p:nvGraphicFramePr>
          <p:cNvPr id="12" name="Footnote">
            <a:extLst>
              <a:ext uri="{FF2B5EF4-FFF2-40B4-BE49-F238E27FC236}">
                <a16:creationId xmlns:a16="http://schemas.microsoft.com/office/drawing/2014/main" id="{CE548B17-D3E1-4DD0-8416-95933F01DA97}"/>
              </a:ext>
              <a:ext uri="{C183D7F6-B498-43B3-948B-1728B52AA6E4}">
                <adec:decorative xmlns:adec="http://schemas.microsoft.com/office/drawing/2017/decorative" val="1"/>
              </a:ext>
            </a:extLst>
          </p:cNvPr>
          <p:cNvGraphicFramePr>
            <a:graphicFrameLocks noGrp="1"/>
          </p:cNvGraphicFramePr>
          <p:nvPr userDrawn="1">
            <p:extLst>
              <p:ext uri="{D42A27DB-BD31-4B8C-83A1-F6EECF244321}">
                <p14:modId xmlns:p14="http://schemas.microsoft.com/office/powerpoint/2010/main" val="3436146632"/>
              </p:ext>
            </p:extLst>
          </p:nvPr>
        </p:nvGraphicFramePr>
        <p:xfrm>
          <a:off x="719294" y="6742522"/>
          <a:ext cx="5344064" cy="300403"/>
        </p:xfrm>
        <a:graphic>
          <a:graphicData uri="http://schemas.openxmlformats.org/drawingml/2006/table">
            <a:tbl>
              <a:tblPr firstRow="1" bandRow="1">
                <a:tableStyleId>{2D5ABB26-0587-4C30-8999-92F81FD0307C}</a:tableStyleId>
              </a:tblPr>
              <a:tblGrid>
                <a:gridCol w="5344064">
                  <a:extLst>
                    <a:ext uri="{9D8B030D-6E8A-4147-A177-3AD203B41FA5}">
                      <a16:colId xmlns:a16="http://schemas.microsoft.com/office/drawing/2014/main" val="20000"/>
                    </a:ext>
                  </a:extLst>
                </a:gridCol>
              </a:tblGrid>
              <a:tr h="300403">
                <a:tc>
                  <a:txBody>
                    <a:bodyPr/>
                    <a:lstStyle/>
                    <a:p>
                      <a:pPr marL="0" marR="0" lvl="0" indent="0" algn="l" defTabSz="755957" rtl="0" eaLnBrk="1" fontAlgn="auto" latinLnBrk="0" hangingPunct="1">
                        <a:lnSpc>
                          <a:spcPct val="110000"/>
                        </a:lnSpc>
                        <a:spcBef>
                          <a:spcPts val="0"/>
                        </a:spcBef>
                        <a:spcAft>
                          <a:spcPts val="100"/>
                        </a:spcAft>
                        <a:buClrTx/>
                        <a:buSzTx/>
                        <a:buFont typeface="Arial" panose="020B0604020202020204" pitchFamily="34" charset="0"/>
                        <a:buNone/>
                        <a:tabLst/>
                        <a:defRPr/>
                      </a:pPr>
                      <a:r>
                        <a:rPr kumimoji="0" lang="en-GB" sz="600" b="0" i="0" u="none" strike="noStrike" kern="1200" cap="none" spc="0" normalizeH="0" baseline="0" noProof="0" dirty="0">
                          <a:ln>
                            <a:noFill/>
                          </a:ln>
                          <a:solidFill>
                            <a:srgbClr val="4E575C"/>
                          </a:solidFill>
                          <a:effectLst/>
                          <a:uLnTx/>
                          <a:uFillTx/>
                          <a:latin typeface="+mn-lt"/>
                          <a:ea typeface="MS Mincho"/>
                          <a:cs typeface="+mn-cs"/>
                        </a:rPr>
                        <a:t>1. </a:t>
                      </a:r>
                      <a:r>
                        <a:rPr kumimoji="0" lang="en-US" sz="600" b="0" i="0" u="none" strike="noStrike" kern="1200" cap="none" spc="0" normalizeH="0" baseline="0" noProof="0" dirty="0">
                          <a:ln>
                            <a:noFill/>
                          </a:ln>
                          <a:solidFill>
                            <a:srgbClr val="4E575C"/>
                          </a:solidFill>
                          <a:effectLst/>
                          <a:uLnTx/>
                          <a:uFillTx/>
                          <a:latin typeface="+mn-lt"/>
                          <a:ea typeface="MS Mincho"/>
                          <a:cs typeface="+mn-cs"/>
                        </a:rPr>
                        <a:t>AS&amp;H Clifford Chance, a joint venture entered into by Clifford Chance LLP.</a:t>
                      </a:r>
                      <a:endParaRPr kumimoji="0" lang="en-GB" sz="600" b="0" i="0" u="none" strike="noStrike" kern="1200" cap="none" spc="0" normalizeH="0" baseline="0" noProof="0" dirty="0">
                        <a:ln>
                          <a:noFill/>
                        </a:ln>
                        <a:solidFill>
                          <a:srgbClr val="4E575C"/>
                        </a:solidFill>
                        <a:effectLst/>
                        <a:uLnTx/>
                        <a:uFillTx/>
                        <a:latin typeface="+mn-lt"/>
                        <a:ea typeface="MS Mincho"/>
                        <a:cs typeface="+mn-cs"/>
                      </a:endParaRPr>
                    </a:p>
                    <a:p>
                      <a:pPr marL="0" marR="0" lvl="0" indent="0" algn="l" defTabSz="755957" rtl="0" eaLnBrk="1" fontAlgn="auto" latinLnBrk="0" hangingPunct="1">
                        <a:lnSpc>
                          <a:spcPct val="110000"/>
                        </a:lnSpc>
                        <a:spcBef>
                          <a:spcPts val="0"/>
                        </a:spcBef>
                        <a:spcAft>
                          <a:spcPts val="100"/>
                        </a:spcAft>
                        <a:buClrTx/>
                        <a:buSzTx/>
                        <a:buFont typeface="Arial" panose="020B0604020202020204" pitchFamily="34" charset="0"/>
                        <a:buNone/>
                        <a:tabLst/>
                        <a:defRPr/>
                      </a:pPr>
                      <a:r>
                        <a:rPr kumimoji="0" lang="en-GB" sz="600" b="0" i="0" u="none" strike="noStrike" kern="1200" cap="none" spc="0" normalizeH="0" baseline="0" noProof="0" dirty="0">
                          <a:ln>
                            <a:noFill/>
                          </a:ln>
                          <a:solidFill>
                            <a:srgbClr val="4E575C"/>
                          </a:solidFill>
                          <a:effectLst/>
                          <a:uLnTx/>
                          <a:uFillTx/>
                          <a:latin typeface="+mn-lt"/>
                          <a:ea typeface="MS Mincho"/>
                          <a:cs typeface="+mn-cs"/>
                        </a:rPr>
                        <a:t>2. Clifford Chance has a best friends relationship with Redcliffe Partners in Ukraine.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13" name="Footer">
            <a:extLst>
              <a:ext uri="{FF2B5EF4-FFF2-40B4-BE49-F238E27FC236}">
                <a16:creationId xmlns:a16="http://schemas.microsoft.com/office/drawing/2014/main" id="{43FA90EA-E6FB-4853-8387-B27C1B95BA21}"/>
              </a:ext>
              <a:ext uri="{C183D7F6-B498-43B3-948B-1728B52AA6E4}">
                <adec:decorative xmlns:adec="http://schemas.microsoft.com/office/drawing/2017/decorative" val="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a:defRPr lang="en-US" dirty="0"/>
            </a:lvl1pPr>
          </a:lstStyle>
          <a:p>
            <a:r>
              <a:rPr lang="en-US" dirty="0"/>
              <a:t>Proposal for Deutsche Bank – response to REQUEST for Quotation</a:t>
            </a:r>
          </a:p>
        </p:txBody>
      </p:sp>
      <p:sp>
        <p:nvSpPr>
          <p:cNvPr id="10" name="Slide Number">
            <a:extLst>
              <a:ext uri="{FF2B5EF4-FFF2-40B4-BE49-F238E27FC236}">
                <a16:creationId xmlns:a16="http://schemas.microsoft.com/office/drawing/2014/main" id="{14784DE3-DEDB-45C4-A587-C64325B325AD}"/>
              </a:ext>
              <a:ext uri="{C183D7F6-B498-43B3-948B-1728B52AA6E4}">
                <adec:decorative xmlns:adec="http://schemas.microsoft.com/office/drawing/2017/decorative" val="1"/>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graphicFrame>
        <p:nvGraphicFramePr>
          <p:cNvPr id="5" name="Body Text">
            <a:extLst>
              <a:ext uri="{FF2B5EF4-FFF2-40B4-BE49-F238E27FC236}">
                <a16:creationId xmlns:a16="http://schemas.microsoft.com/office/drawing/2014/main" id="{F27075C0-DAF1-8F55-4885-248A32DEB3B2}"/>
              </a:ext>
              <a:ext uri="{C183D7F6-B498-43B3-948B-1728B52AA6E4}">
                <adec:decorative xmlns:adec="http://schemas.microsoft.com/office/drawing/2017/decorative" val="1"/>
              </a:ext>
            </a:extLst>
          </p:cNvPr>
          <p:cNvGraphicFramePr>
            <a:graphicFrameLocks noGrp="1"/>
          </p:cNvGraphicFramePr>
          <p:nvPr userDrawn="1">
            <p:extLst>
              <p:ext uri="{D42A27DB-BD31-4B8C-83A1-F6EECF244321}">
                <p14:modId xmlns:p14="http://schemas.microsoft.com/office/powerpoint/2010/main" val="4099382886"/>
              </p:ext>
            </p:extLst>
          </p:nvPr>
        </p:nvGraphicFramePr>
        <p:xfrm>
          <a:off x="719294" y="3745333"/>
          <a:ext cx="9612000" cy="3024000"/>
        </p:xfrm>
        <a:graphic>
          <a:graphicData uri="http://schemas.openxmlformats.org/drawingml/2006/table">
            <a:tbl>
              <a:tblPr firstRow="1" bandRow="1">
                <a:tableStyleId>{2D5ABB26-0587-4C30-8999-92F81FD0307C}</a:tableStyleId>
              </a:tblPr>
              <a:tblGrid>
                <a:gridCol w="1602000">
                  <a:extLst>
                    <a:ext uri="{9D8B030D-6E8A-4147-A177-3AD203B41FA5}">
                      <a16:colId xmlns:a16="http://schemas.microsoft.com/office/drawing/2014/main" val="20000"/>
                    </a:ext>
                  </a:extLst>
                </a:gridCol>
                <a:gridCol w="1602000">
                  <a:extLst>
                    <a:ext uri="{9D8B030D-6E8A-4147-A177-3AD203B41FA5}">
                      <a16:colId xmlns:a16="http://schemas.microsoft.com/office/drawing/2014/main" val="20001"/>
                    </a:ext>
                  </a:extLst>
                </a:gridCol>
                <a:gridCol w="1602000">
                  <a:extLst>
                    <a:ext uri="{9D8B030D-6E8A-4147-A177-3AD203B41FA5}">
                      <a16:colId xmlns:a16="http://schemas.microsoft.com/office/drawing/2014/main" val="20002"/>
                    </a:ext>
                  </a:extLst>
                </a:gridCol>
                <a:gridCol w="1602000">
                  <a:extLst>
                    <a:ext uri="{9D8B030D-6E8A-4147-A177-3AD203B41FA5}">
                      <a16:colId xmlns:a16="http://schemas.microsoft.com/office/drawing/2014/main" val="20003"/>
                    </a:ext>
                  </a:extLst>
                </a:gridCol>
                <a:gridCol w="1602000">
                  <a:extLst>
                    <a:ext uri="{9D8B030D-6E8A-4147-A177-3AD203B41FA5}">
                      <a16:colId xmlns:a16="http://schemas.microsoft.com/office/drawing/2014/main" val="20004"/>
                    </a:ext>
                  </a:extLst>
                </a:gridCol>
                <a:gridCol w="1602000">
                  <a:extLst>
                    <a:ext uri="{9D8B030D-6E8A-4147-A177-3AD203B41FA5}">
                      <a16:colId xmlns:a16="http://schemas.microsoft.com/office/drawing/2014/main" val="20005"/>
                    </a:ext>
                  </a:extLst>
                </a:gridCol>
              </a:tblGrid>
              <a:tr h="504000">
                <a:tc>
                  <a:txBody>
                    <a:bodyPr/>
                    <a:lstStyle/>
                    <a:p>
                      <a:pPr marL="0" indent="0">
                        <a:lnSpc>
                          <a:spcPts val="1325"/>
                        </a:lnSpc>
                        <a:spcBef>
                          <a:spcPts val="0"/>
                        </a:spcBef>
                      </a:pPr>
                      <a:r>
                        <a:rPr sz="1200" dirty="0">
                          <a:solidFill>
                            <a:schemeClr val="tx2"/>
                          </a:solidFill>
                        </a:rPr>
                        <a:t>ABU</a:t>
                      </a:r>
                      <a:r>
                        <a:rPr sz="1200" spc="-100" dirty="0">
                          <a:solidFill>
                            <a:schemeClr val="tx2"/>
                          </a:solidFill>
                        </a:rPr>
                        <a:t> </a:t>
                      </a:r>
                      <a:r>
                        <a:rPr sz="1200" spc="-5" dirty="0">
                          <a:solidFill>
                            <a:schemeClr val="tx2"/>
                          </a:solidFill>
                        </a:rPr>
                        <a:t>DHABI</a:t>
                      </a: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ts val="1325"/>
                        </a:lnSpc>
                        <a:spcBef>
                          <a:spcPts val="0"/>
                        </a:spcBef>
                      </a:pPr>
                      <a:r>
                        <a:rPr sz="1200" spc="-5" dirty="0">
                          <a:solidFill>
                            <a:schemeClr val="tx2"/>
                          </a:solidFill>
                        </a:rPr>
                        <a:t>CASABLANCA</a:t>
                      </a: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kern="1200" spc="-15" dirty="0">
                          <a:solidFill>
                            <a:schemeClr val="tx2"/>
                          </a:solidFill>
                          <a:latin typeface="+mn-lt"/>
                          <a:ea typeface="+mn-ea"/>
                          <a:cs typeface="+mn-cs"/>
                        </a:rPr>
                        <a:t>HOUSTON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ts val="1325"/>
                        </a:lnSpc>
                        <a:spcBef>
                          <a:spcPts val="0"/>
                        </a:spcBef>
                      </a:pPr>
                      <a:r>
                        <a:rPr lang="en-GB" sz="1200" spc="-5" dirty="0">
                          <a:solidFill>
                            <a:schemeClr val="tx2"/>
                          </a:solidFill>
                        </a:rPr>
                        <a:t>MUNICH</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ts val="1325"/>
                        </a:lnSpc>
                        <a:spcBef>
                          <a:spcPts val="0"/>
                        </a:spcBef>
                      </a:pPr>
                      <a:r>
                        <a:rPr lang="en-US" sz="1200" kern="1200" spc="-15" dirty="0">
                          <a:solidFill>
                            <a:schemeClr val="tx2"/>
                          </a:solidFill>
                        </a:rPr>
                        <a:t>RIYADH</a:t>
                      </a:r>
                      <a:r>
                        <a:rPr lang="en-US" sz="1200" kern="1200" spc="-15" baseline="30000" dirty="0">
                          <a:solidFill>
                            <a:schemeClr val="tx2"/>
                          </a:solidFill>
                        </a:rPr>
                        <a:t>1</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200" kern="1200" spc="-15" dirty="0">
                          <a:solidFill>
                            <a:schemeClr val="tx2"/>
                          </a:solidFill>
                          <a:latin typeface="+mn-lt"/>
                          <a:ea typeface="+mn-ea"/>
                          <a:cs typeface="+mn-cs"/>
                        </a:rPr>
                        <a:t>TOKYO</a:t>
                      </a:r>
                      <a:endParaRPr lang="en-US" sz="1200" kern="1200" spc="-15" dirty="0">
                        <a:solidFill>
                          <a:schemeClr val="tx2"/>
                        </a:solidFill>
                        <a:latin typeface="+mn-lt"/>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04000">
                <a:tc>
                  <a:txBody>
                    <a:bodyPr/>
                    <a:lstStyle/>
                    <a:p>
                      <a:pPr marL="0" indent="0">
                        <a:lnSpc>
                          <a:spcPct val="100000"/>
                        </a:lnSpc>
                        <a:spcBef>
                          <a:spcPts val="0"/>
                        </a:spcBef>
                      </a:pPr>
                      <a:r>
                        <a:rPr sz="1200" dirty="0">
                          <a:solidFill>
                            <a:schemeClr val="tx2"/>
                          </a:solidFill>
                        </a:rPr>
                        <a:t>AMSTERDAM</a:t>
                      </a: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5" dirty="0">
                          <a:solidFill>
                            <a:schemeClr val="tx2"/>
                          </a:solidFill>
                        </a:rPr>
                        <a:t>DELHI</a:t>
                      </a: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10" dirty="0">
                          <a:solidFill>
                            <a:schemeClr val="tx2"/>
                          </a:solidFill>
                        </a:rPr>
                        <a:t>ISTANBUL</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ts val="1325"/>
                        </a:lnSpc>
                        <a:spcBef>
                          <a:spcPts val="0"/>
                        </a:spcBef>
                      </a:pPr>
                      <a:r>
                        <a:rPr lang="en-GB" sz="1200" dirty="0">
                          <a:solidFill>
                            <a:schemeClr val="tx2"/>
                          </a:solidFill>
                        </a:rPr>
                        <a:t>NEWCASTLE</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ts val="1325"/>
                        </a:lnSpc>
                        <a:spcBef>
                          <a:spcPts val="0"/>
                        </a:spcBef>
                      </a:pPr>
                      <a:r>
                        <a:rPr lang="en-GB" sz="1200" spc="-5" dirty="0">
                          <a:solidFill>
                            <a:schemeClr val="tx2"/>
                          </a:solidFill>
                        </a:rPr>
                        <a:t>ROME</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57" rtl="0" eaLnBrk="1" fontAlgn="auto" latinLnBrk="0" hangingPunct="1">
                        <a:lnSpc>
                          <a:spcPct val="100000"/>
                        </a:lnSpc>
                        <a:spcBef>
                          <a:spcPts val="0"/>
                        </a:spcBef>
                        <a:spcAft>
                          <a:spcPts val="0"/>
                        </a:spcAft>
                        <a:buClrTx/>
                        <a:buSzTx/>
                        <a:buFontTx/>
                        <a:buNone/>
                        <a:tabLst/>
                        <a:defRPr/>
                      </a:pPr>
                      <a:r>
                        <a:rPr lang="en-GB" sz="1200" spc="-15" dirty="0">
                          <a:solidFill>
                            <a:schemeClr val="tx2"/>
                          </a:solidFill>
                        </a:rPr>
                        <a:t>WARSAW</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04000">
                <a:tc>
                  <a:txBody>
                    <a:bodyPr/>
                    <a:lstStyle/>
                    <a:p>
                      <a:pPr marL="0" indent="0">
                        <a:lnSpc>
                          <a:spcPct val="100000"/>
                        </a:lnSpc>
                        <a:spcBef>
                          <a:spcPts val="0"/>
                        </a:spcBef>
                      </a:pPr>
                      <a:r>
                        <a:rPr sz="1200" spc="-5" dirty="0">
                          <a:solidFill>
                            <a:schemeClr val="tx2"/>
                          </a:solidFill>
                        </a:rPr>
                        <a:t>BARCELONA</a:t>
                      </a: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5" dirty="0">
                          <a:solidFill>
                            <a:schemeClr val="tx2"/>
                          </a:solidFill>
                        </a:rPr>
                        <a:t>DUBAI</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ts val="1325"/>
                        </a:lnSpc>
                        <a:spcBef>
                          <a:spcPts val="0"/>
                        </a:spcBef>
                      </a:pPr>
                      <a:r>
                        <a:rPr lang="en-GB" sz="1200" dirty="0">
                          <a:solidFill>
                            <a:schemeClr val="tx2"/>
                          </a:solidFill>
                        </a:rPr>
                        <a:t>LONDON</a:t>
                      </a:r>
                      <a:endParaRPr lang="en-GB" sz="1200" baseline="300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5" dirty="0">
                          <a:solidFill>
                            <a:schemeClr val="tx2"/>
                          </a:solidFill>
                        </a:rPr>
                        <a:t>NEW</a:t>
                      </a:r>
                      <a:r>
                        <a:rPr lang="en-GB" sz="1200" spc="-65" dirty="0">
                          <a:solidFill>
                            <a:schemeClr val="tx2"/>
                          </a:solidFill>
                        </a:rPr>
                        <a:t> </a:t>
                      </a:r>
                      <a:r>
                        <a:rPr lang="en-GB" sz="1200" spc="-5" dirty="0">
                          <a:solidFill>
                            <a:schemeClr val="tx2"/>
                          </a:solidFill>
                        </a:rPr>
                        <a:t>YORK</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dirty="0">
                          <a:solidFill>
                            <a:schemeClr val="tx2"/>
                          </a:solidFill>
                        </a:rPr>
                        <a:t>SÃO</a:t>
                      </a:r>
                      <a:r>
                        <a:rPr lang="en-GB" sz="1200" spc="-85" dirty="0">
                          <a:solidFill>
                            <a:schemeClr val="tx2"/>
                          </a:solidFill>
                        </a:rPr>
                        <a:t> </a:t>
                      </a:r>
                      <a:r>
                        <a:rPr lang="en-GB" sz="1200" spc="-20" dirty="0">
                          <a:solidFill>
                            <a:schemeClr val="tx2"/>
                          </a:solidFill>
                        </a:rPr>
                        <a:t>PAULO</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57" rtl="0" eaLnBrk="1" fontAlgn="auto" latinLnBrk="0" hangingPunct="1">
                        <a:lnSpc>
                          <a:spcPct val="100000"/>
                        </a:lnSpc>
                        <a:spcBef>
                          <a:spcPts val="0"/>
                        </a:spcBef>
                        <a:spcAft>
                          <a:spcPts val="0"/>
                        </a:spcAft>
                        <a:buClrTx/>
                        <a:buSzTx/>
                        <a:buFontTx/>
                        <a:buNone/>
                        <a:tabLst/>
                        <a:defRPr/>
                      </a:pPr>
                      <a:r>
                        <a:rPr lang="en-GB" sz="1200" spc="-5" dirty="0">
                          <a:solidFill>
                            <a:schemeClr val="tx2"/>
                          </a:solidFill>
                        </a:rPr>
                        <a:t>WASHINGTON,</a:t>
                      </a:r>
                      <a:r>
                        <a:rPr lang="en-GB" sz="1200" spc="-114" dirty="0">
                          <a:solidFill>
                            <a:schemeClr val="tx2"/>
                          </a:solidFill>
                        </a:rPr>
                        <a:t> </a:t>
                      </a:r>
                      <a:r>
                        <a:rPr lang="en-GB" sz="1200" dirty="0">
                          <a:solidFill>
                            <a:schemeClr val="tx2"/>
                          </a:solidFill>
                        </a:rPr>
                        <a:t>D.C.</a:t>
                      </a: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04000">
                <a:tc>
                  <a:txBody>
                    <a:bodyPr/>
                    <a:lstStyle/>
                    <a:p>
                      <a:pPr marL="0" indent="0">
                        <a:lnSpc>
                          <a:spcPct val="100000"/>
                        </a:lnSpc>
                        <a:spcBef>
                          <a:spcPts val="0"/>
                        </a:spcBef>
                      </a:pPr>
                      <a:r>
                        <a:rPr sz="1200" dirty="0">
                          <a:solidFill>
                            <a:schemeClr val="tx2"/>
                          </a:solidFill>
                        </a:rPr>
                        <a:t>BEIJING</a:t>
                      </a: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5" dirty="0">
                          <a:solidFill>
                            <a:schemeClr val="tx2"/>
                          </a:solidFill>
                        </a:rPr>
                        <a:t>DÜSSELDORF</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5" dirty="0">
                          <a:solidFill>
                            <a:schemeClr val="tx2"/>
                          </a:solidFill>
                        </a:rPr>
                        <a:t>LUXEMBOURG</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20" dirty="0">
                          <a:solidFill>
                            <a:schemeClr val="tx2"/>
                          </a:solidFill>
                        </a:rPr>
                        <a:t>PARIS</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dirty="0">
                          <a:solidFill>
                            <a:schemeClr val="tx2"/>
                          </a:solidFill>
                        </a:rPr>
                        <a:t>SHANGHAI</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57" rtl="0" eaLnBrk="1" fontAlgn="auto" latinLnBrk="0" hangingPunct="1">
                        <a:lnSpc>
                          <a:spcPct val="100000"/>
                        </a:lnSpc>
                        <a:spcBef>
                          <a:spcPts val="0"/>
                        </a:spcBef>
                        <a:spcAft>
                          <a:spcPts val="0"/>
                        </a:spcAft>
                        <a:buClrTx/>
                        <a:buSzTx/>
                        <a:buFontTx/>
                        <a:buNone/>
                        <a:tabLst/>
                        <a:defRPr/>
                      </a:pP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04000">
                <a:tc>
                  <a:txBody>
                    <a:bodyPr/>
                    <a:lstStyle/>
                    <a:p>
                      <a:pPr marL="0" indent="0">
                        <a:lnSpc>
                          <a:spcPct val="100000"/>
                        </a:lnSpc>
                        <a:spcBef>
                          <a:spcPts val="0"/>
                        </a:spcBef>
                      </a:pPr>
                      <a:r>
                        <a:rPr sz="1200" spc="-5" dirty="0">
                          <a:solidFill>
                            <a:schemeClr val="tx2"/>
                          </a:solidFill>
                        </a:rPr>
                        <a:t>BRUSSELS</a:t>
                      </a: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5" dirty="0">
                          <a:solidFill>
                            <a:schemeClr val="tx2"/>
                          </a:solidFill>
                        </a:rPr>
                        <a:t>FRANKFURT</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5" dirty="0">
                          <a:solidFill>
                            <a:schemeClr val="tx2"/>
                          </a:solidFill>
                        </a:rPr>
                        <a:t>MADRID</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5" dirty="0">
                          <a:solidFill>
                            <a:schemeClr val="tx2"/>
                          </a:solidFill>
                        </a:rPr>
                        <a:t>PERTH</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dirty="0">
                          <a:solidFill>
                            <a:schemeClr val="tx2"/>
                          </a:solidFill>
                        </a:rPr>
                        <a:t>SINGAPORE</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US" sz="1200" spc="-15" dirty="0">
                          <a:solidFill>
                            <a:schemeClr val="tx2"/>
                          </a:solidFill>
                        </a:rPr>
                        <a:t>KYIV</a:t>
                      </a:r>
                      <a:r>
                        <a:rPr lang="en-US" sz="1200" spc="-15" baseline="30000" dirty="0">
                          <a:solidFill>
                            <a:schemeClr val="tx2"/>
                          </a:solidFill>
                        </a:rPr>
                        <a:t>2</a:t>
                      </a:r>
                      <a:endParaRPr lang="en-US" sz="1200" baseline="300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04000">
                <a:tc>
                  <a:txBody>
                    <a:bodyPr/>
                    <a:lstStyle/>
                    <a:p>
                      <a:pPr marL="0" indent="0">
                        <a:lnSpc>
                          <a:spcPct val="100000"/>
                        </a:lnSpc>
                        <a:spcBef>
                          <a:spcPts val="0"/>
                        </a:spcBef>
                      </a:pPr>
                      <a:r>
                        <a:rPr sz="1200" spc="-5" dirty="0">
                          <a:solidFill>
                            <a:schemeClr val="tx2"/>
                          </a:solidFill>
                        </a:rPr>
                        <a:t>BUCHAREST</a:t>
                      </a:r>
                      <a:endParaRPr sz="1200" dirty="0">
                        <a:solidFill>
                          <a:schemeClr val="tx2"/>
                        </a:solidFill>
                        <a:latin typeface="Arial"/>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755957" rtl="0" eaLnBrk="1" fontAlgn="auto" latinLnBrk="0" hangingPunct="1">
                        <a:lnSpc>
                          <a:spcPct val="100000"/>
                        </a:lnSpc>
                        <a:spcBef>
                          <a:spcPts val="0"/>
                        </a:spcBef>
                        <a:spcAft>
                          <a:spcPts val="0"/>
                        </a:spcAft>
                        <a:buClrTx/>
                        <a:buSzTx/>
                        <a:buFontTx/>
                        <a:buNone/>
                        <a:tabLst/>
                        <a:defRPr/>
                      </a:pPr>
                      <a:r>
                        <a:rPr lang="en-GB" sz="1200" dirty="0">
                          <a:solidFill>
                            <a:schemeClr val="tx2"/>
                          </a:solidFill>
                        </a:rPr>
                        <a:t>HONG</a:t>
                      </a:r>
                      <a:r>
                        <a:rPr lang="en-GB" sz="1200" spc="-100" dirty="0">
                          <a:solidFill>
                            <a:schemeClr val="tx2"/>
                          </a:solidFill>
                        </a:rPr>
                        <a:t> </a:t>
                      </a:r>
                      <a:r>
                        <a:rPr lang="en-GB" sz="1200" dirty="0">
                          <a:solidFill>
                            <a:schemeClr val="tx2"/>
                          </a:solidFill>
                        </a:rPr>
                        <a:t>KONG</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dirty="0">
                          <a:solidFill>
                            <a:schemeClr val="tx2"/>
                          </a:solidFill>
                        </a:rPr>
                        <a:t>MILAN</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dirty="0">
                          <a:solidFill>
                            <a:schemeClr val="tx2"/>
                          </a:solidFill>
                        </a:rPr>
                        <a:t>PRAGUE</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nSpc>
                          <a:spcPct val="100000"/>
                        </a:lnSpc>
                        <a:spcBef>
                          <a:spcPts val="0"/>
                        </a:spcBef>
                      </a:pPr>
                      <a:r>
                        <a:rPr lang="en-GB" sz="1200" spc="-5" dirty="0">
                          <a:solidFill>
                            <a:schemeClr val="tx2"/>
                          </a:solidFill>
                        </a:rPr>
                        <a:t>SYDNEY</a:t>
                      </a:r>
                      <a:endParaRPr lang="en-GB" sz="1200" dirty="0">
                        <a:solidFill>
                          <a:schemeClr val="tx2"/>
                        </a:solidFill>
                        <a:latin typeface="+mn-lt"/>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defTabSz="755957" rtl="0" eaLnBrk="1" latinLnBrk="0" hangingPunct="1">
                        <a:lnSpc>
                          <a:spcPct val="100000"/>
                        </a:lnSpc>
                        <a:spcBef>
                          <a:spcPts val="0"/>
                        </a:spcBef>
                      </a:pPr>
                      <a:endParaRPr lang="en-US" sz="1200" kern="1200" spc="-15" baseline="30000" dirty="0">
                        <a:solidFill>
                          <a:schemeClr val="tx2"/>
                        </a:solidFill>
                        <a:latin typeface="Arial"/>
                        <a:ea typeface="+mn-ea"/>
                        <a:cs typeface="Aria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9720890"/>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46">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49.xml><?xml version="1.0" encoding="utf-8"?>
<p:sldLayout xmlns:a16="http://schemas.microsoft.com/office/drawing/2014/main" xmlns:adec="http://schemas.microsoft.com/office/drawing/2017/decorative" xmlns:p14="http://schemas.microsoft.com/office/powerpoint/2010/main" xmlns:a="http://schemas.openxmlformats.org/drawingml/2006/main" xmlns:r="http://schemas.openxmlformats.org/officeDocument/2006/relationships" xmlns:p="http://schemas.openxmlformats.org/presentationml/2006/main" showMasterSp="0" preserve="1" userDrawn="1">
  <p:cSld name="Back Cover">
    <p:spTree>
      <p:nvGrpSpPr>
        <p:cNvPr id="1" name=""/>
        <p:cNvGrpSpPr/>
        <p:nvPr/>
      </p:nvGrpSpPr>
      <p:grpSpPr>
        <a:xfrm>
          <a:off x="0" y="0"/>
          <a:ext cx="0" cy="0"/>
          <a:chOff x="0" y="0"/>
          <a:chExt cx="0" cy="0"/>
        </a:xfrm>
      </p:grpSpPr>
      <p:pic>
        <p:nvPicPr>
          <p:cNvPr id="2" name="Picture 1" descr="A blurry image of a purple and blue explosion&#10;&#10;Description automatically generated">
            <a:extLst>
              <a:ext uri="{FF2B5EF4-FFF2-40B4-BE49-F238E27FC236}">
                <a16:creationId xmlns:a16="http://schemas.microsoft.com/office/drawing/2014/main" id="{50E001F2-7017-3B8B-E6A9-2677C9DC0CB5}"/>
              </a:ext>
            </a:extLst>
          </p:cNvPr>
          <p:cNvPicPr>
            <a:picLocks noChangeAspect="1"/>
          </p:cNvPicPr>
          <p:nvPr userDrawn="1"/>
        </p:nvPicPr>
        <p:blipFill>
          <a:blip r:embed="rId2"/>
          <a:stretch>
            <a:fillRect/>
          </a:stretch>
        </p:blipFill>
        <p:spPr>
          <a:xfrm>
            <a:off x="0" y="519"/>
            <a:ext cx="10691813" cy="7558636"/>
          </a:xfrm>
          <a:prstGeom prst="rect">
            <a:avLst/>
          </a:prstGeom>
        </p:spPr>
      </p:pic>
      <p:pic>
        <p:nvPicPr>
          <p:cNvPr id="6" name="Clifford Chance White Logo" descr="A picture containing text, first-aid kit, gauge, device&#10;&#10;Description automatically generated" hidden="1">
            <a:extLst>
              <a:ext uri="{FF2B5EF4-FFF2-40B4-BE49-F238E27FC236}">
                <a16:creationId xmlns:a16="http://schemas.microsoft.com/office/drawing/2014/main" id="{E345F2B0-43C9-4FAF-9606-DE077DAF12F9}"/>
              </a:ext>
            </a:extLst>
          </p:cNvPr>
          <p:cNvPicPr>
            <a:picLocks noChangeAspect="1"/>
          </p:cNvPicPr>
          <p:nvPr userDrawn="1"/>
        </p:nvPicPr>
        <p:blipFill>
          <a:blip r:embed="rId3"/>
          <a:stretch>
            <a:fillRect/>
          </a:stretch>
        </p:blipFill>
        <p:spPr>
          <a:xfrm>
            <a:off x="485282" y="476251"/>
            <a:ext cx="2389637" cy="600457"/>
          </a:xfrm>
          <a:prstGeom prst="rect">
            <a:avLst/>
          </a:prstGeom>
        </p:spPr>
      </p:pic>
      <p:sp>
        <p:nvSpPr>
          <p:cNvPr id="10" name="OfficeImprint"/>
          <p:cNvSpPr txBox="1"/>
          <p:nvPr userDrawn="1"/>
        </p:nvSpPr>
        <p:spPr>
          <a:xfrm>
            <a:off x="494806" y="4186570"/>
            <a:ext cx="9134763" cy="2567835"/>
          </a:xfrm>
          <a:prstGeom prst="rect">
            <a:avLst/>
          </a:prstGeom>
          <a:noFill/>
        </p:spPr>
        <p:txBody>
          <a:bodyPr lIns="0" tIns="0" rIns="0" bIns="0" anchor="b" anchorCtr="0"/>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chemeClr val="bg1"/>
                </a:solidFill>
                <a:effectLst/>
                <a:uLnTx/>
                <a:uFillTx/>
                <a:latin typeface="Arial" pitchFamily="34" charset="0"/>
                <a:cs typeface="Arial" pitchFamily="34" charset="0"/>
              </a:rPr>
              <a:t>Clifford Chance, 10 Upper Bank Street, London, E14 5JJ
© Clifford Chance 2023
Clifford Chance LLP is a limited liability partnership registered in England and Wales under number OC323571
Registered office: 10 Upper Bank Street, London, E14 5JJ
We use the word 'partner' to refer to a member of Clifford Chance LLP, or an employee or consultant with equivalent standing and qualifications</a:t>
            </a:r>
            <a:endParaRPr kumimoji="0" lang="en-GB" sz="900" b="0" i="0" u="none" strike="noStrike" kern="0" cap="none" spc="0" normalizeH="0" baseline="0" noProof="0" dirty="0">
              <a:ln>
                <a:noFill/>
              </a:ln>
              <a:solidFill>
                <a:schemeClr val="bg1"/>
              </a:solidFill>
              <a:effectLst/>
              <a:uLnTx/>
              <a:uFillTx/>
              <a:latin typeface="Arial" pitchFamily="34" charset="0"/>
              <a:cs typeface="Arial" pitchFamily="34" charset="0"/>
            </a:endParaRPr>
          </a:p>
        </p:txBody>
      </p:sp>
      <p:sp>
        <p:nvSpPr>
          <p:cNvPr id="9" name="Clifford Chance Website"/>
          <p:cNvSpPr txBox="1"/>
          <p:nvPr userDrawn="1"/>
        </p:nvSpPr>
        <p:spPr>
          <a:xfrm>
            <a:off x="499981" y="6913289"/>
            <a:ext cx="3124200" cy="153888"/>
          </a:xfrm>
          <a:prstGeom prst="rect">
            <a:avLst/>
          </a:prstGeom>
          <a:noFill/>
        </p:spPr>
        <p:txBody>
          <a:bodyPr wrap="square" lIns="0" tIns="0" rIns="0" bIns="0" rtlCol="0">
            <a:spAutoFit/>
          </a:bodyPr>
          <a:lstStyle/>
          <a:p>
            <a:r>
              <a:rPr lang="en-GB" sz="1000" spc="40" baseline="0" dirty="0">
                <a:solidFill>
                  <a:schemeClr val="bg1"/>
                </a:solidFill>
                <a:latin typeface="+mj-lt"/>
              </a:rPr>
              <a:t>WWW.CLIFFORDCHANCE.COM</a:t>
            </a:r>
          </a:p>
        </p:txBody>
      </p:sp>
      <p:pic>
        <p:nvPicPr>
          <p:cNvPr id="3" name="Clifford Chance White Logo" descr="A picture containing text, first-aid kit, gauge, device&#10;&#10;Description automatically generated">
            <a:extLst>
              <a:ext uri="{FF2B5EF4-FFF2-40B4-BE49-F238E27FC236}">
                <a16:creationId xmlns:a16="http://schemas.microsoft.com/office/drawing/2014/main" id="{B45D6370-A817-CB82-8AB0-06661D897E9A}"/>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485282" y="476251"/>
            <a:ext cx="2389637" cy="600457"/>
          </a:xfrm>
          <a:prstGeom prst="rect">
            <a:avLst/>
          </a:prstGeom>
        </p:spPr>
      </p:pic>
    </p:spTree>
    <p:extLst>
      <p:ext uri="{BB962C8B-B14F-4D97-AF65-F5344CB8AC3E}">
        <p14:creationId xmlns:p14="http://schemas.microsoft.com/office/powerpoint/2010/main" val="815959041"/>
      </p:ext>
    </p:extLst>
  </p:cSld>
  <p:clrMapOvr>
    <a:masterClrMapping/>
  </p:clrMapOvr>
</p:sldLayout>
</file>

<file path=ppt/slideLayouts/slideLayout5.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ntroduction – Intro and one column">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2154A3FC-A923-4BE5-AC91-D430B62BC0C5}"/>
              </a:ext>
            </a:extLst>
          </p:cNvPr>
          <p:cNvSpPr>
            <a:spLocks noGrp="1"/>
          </p:cNvSpPr>
          <p:nvPr>
            <p:ph sz="quarter" idx="23"/>
          </p:nvPr>
        </p:nvSpPr>
        <p:spPr>
          <a:xfrm>
            <a:off x="720000" y="1295400"/>
            <a:ext cx="6231600"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2" name="Body Text 1">
            <a:extLst>
              <a:ext uri="{FF2B5EF4-FFF2-40B4-BE49-F238E27FC236}">
                <a16:creationId xmlns:a16="http://schemas.microsoft.com/office/drawing/2014/main" id="{8BEFC57E-89A8-43C6-88A1-C7F0CDDA8DB2}"/>
              </a:ext>
            </a:extLst>
          </p:cNvPr>
          <p:cNvSpPr>
            <a:spLocks noGrp="1"/>
          </p:cNvSpPr>
          <p:nvPr>
            <p:ph sz="quarter" idx="24"/>
          </p:nvPr>
        </p:nvSpPr>
        <p:spPr>
          <a:xfrm>
            <a:off x="720725" y="2296160"/>
            <a:ext cx="2995613"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Body Text 2">
            <a:extLst>
              <a:ext uri="{FF2B5EF4-FFF2-40B4-BE49-F238E27FC236}">
                <a16:creationId xmlns:a16="http://schemas.microsoft.com/office/drawing/2014/main" id="{81807AF6-B8D9-41D2-93E6-EA56A6B54D1F}"/>
              </a:ext>
            </a:extLst>
          </p:cNvPr>
          <p:cNvSpPr>
            <a:spLocks noGrp="1"/>
          </p:cNvSpPr>
          <p:nvPr>
            <p:ph sz="quarter" idx="18"/>
          </p:nvPr>
        </p:nvSpPr>
        <p:spPr>
          <a:xfrm>
            <a:off x="3933825" y="2296160"/>
            <a:ext cx="3017838"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a:extLst>
              <a:ext uri="{FF2B5EF4-FFF2-40B4-BE49-F238E27FC236}">
                <a16:creationId xmlns:a16="http://schemas.microsoft.com/office/drawing/2014/main" id="{F5249F7C-0E23-4081-A2AC-544842DF2B0C}"/>
              </a:ext>
            </a:extLst>
          </p:cNvPr>
          <p:cNvSpPr>
            <a:spLocks noGrp="1"/>
          </p:cNvSpPr>
          <p:nvPr>
            <p:ph type="pic" sz="quarter" idx="25"/>
          </p:nvPr>
        </p:nvSpPr>
        <p:spPr>
          <a:xfrm>
            <a:off x="7735889" y="2286000"/>
            <a:ext cx="2420936" cy="4692270"/>
          </a:xfrm>
        </p:spPr>
        <p:txBody>
          <a:bodyPr/>
          <a:lstStyle/>
          <a:p>
            <a:r>
              <a:rPr lang="en-US" dirty="0"/>
              <a:t>Click icon to add picture</a:t>
            </a:r>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1380354092"/>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50.xml><?xml version="1.0" encoding="utf-8"?>
<p:sldLayout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userDrawn="1">
  <p:cSld name="Three column">
    <p:spTree>
      <p:nvGrpSpPr>
        <p:cNvPr id="1" name=""/>
        <p:cNvGrpSpPr/>
        <p:nvPr/>
      </p:nvGrpSpPr>
      <p:grpSpPr>
        <a:xfrm>
          <a:off x="0" y="0"/>
          <a:ext cx="0" cy="0"/>
          <a:chOff x="0" y="0"/>
          <a:chExt cx="0" cy="0"/>
        </a:xfrm>
      </p:grpSpPr>
      <p:sp>
        <p:nvSpPr>
          <p:cNvPr id="11" name="Slide Number Placeholder"/>
          <p:cNvSpPr>
            <a:spLocks noGrp="1"/>
          </p:cNvSpPr>
          <p:nvPr>
            <p:ph type="sldNum" sz="quarter" idx="4"/>
          </p:nvPr>
        </p:nvSpPr>
        <p:spPr>
          <a:xfrm>
            <a:off x="9689306" y="7173485"/>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
        <p:nvSpPr>
          <p:cNvPr id="10" name="Footer Placeholder"/>
          <p:cNvSpPr>
            <a:spLocks noGrp="1"/>
          </p:cNvSpPr>
          <p:nvPr>
            <p:ph type="ftr" sz="quarter" idx="3"/>
          </p:nvPr>
        </p:nvSpPr>
        <p:spPr>
          <a:xfrm>
            <a:off x="720000" y="7182000"/>
            <a:ext cx="6210000" cy="180000"/>
          </a:xfrm>
          <a:prstGeom prst="rect">
            <a:avLst/>
          </a:prstGeom>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GB" dirty="0"/>
              <a:t>Short title runs here</a:t>
            </a:r>
          </a:p>
        </p:txBody>
      </p:sp>
      <p:sp>
        <p:nvSpPr>
          <p:cNvPr id="4" name="Footnote box"/>
          <p:cNvSpPr>
            <a:spLocks noGrp="1"/>
          </p:cNvSpPr>
          <p:nvPr>
            <p:ph type="body" sz="quarter" idx="18" hasCustomPrompt="1"/>
          </p:nvPr>
        </p:nvSpPr>
        <p:spPr>
          <a:xfrm>
            <a:off x="720354" y="6993782"/>
            <a:ext cx="6216650" cy="203200"/>
          </a:xfrm>
        </p:spPr>
        <p:txBody>
          <a:bodyPr anchor="b" anchorCtr="0"/>
          <a:lstStyle>
            <a:lvl1pPr>
              <a:defRPr lang="en-US" sz="600" kern="1200" cap="none" baseline="0" dirty="0" smtClean="0">
                <a:solidFill>
                  <a:schemeClr val="tx2"/>
                </a:solidFill>
                <a:latin typeface="+mn-lt"/>
                <a:ea typeface="MS Mincho"/>
                <a:cs typeface="+mn-cs"/>
              </a:defRPr>
            </a:lvl1pPr>
          </a:lstStyle>
          <a:p>
            <a:pPr lvl="0"/>
            <a:r>
              <a:rPr lang="en-US" dirty="0"/>
              <a:t>Tap to add a footnote</a:t>
            </a:r>
          </a:p>
        </p:txBody>
      </p:sp>
      <p:sp>
        <p:nvSpPr>
          <p:cNvPr id="13" name="Content Placeholder 3"/>
          <p:cNvSpPr>
            <a:spLocks noGrp="1"/>
          </p:cNvSpPr>
          <p:nvPr>
            <p:ph idx="20"/>
          </p:nvPr>
        </p:nvSpPr>
        <p:spPr>
          <a:xfrm>
            <a:off x="7140287" y="2296160"/>
            <a:ext cx="3013800" cy="468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Content Placeholder 2"/>
          <p:cNvSpPr>
            <a:spLocks noGrp="1"/>
          </p:cNvSpPr>
          <p:nvPr>
            <p:ph idx="21"/>
          </p:nvPr>
        </p:nvSpPr>
        <p:spPr>
          <a:xfrm>
            <a:off x="3930144" y="2296160"/>
            <a:ext cx="3013800" cy="468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Content Placeholder"/>
          <p:cNvSpPr>
            <a:spLocks noGrp="1"/>
          </p:cNvSpPr>
          <p:nvPr>
            <p:ph idx="1"/>
          </p:nvPr>
        </p:nvSpPr>
        <p:spPr>
          <a:xfrm>
            <a:off x="720000" y="2296160"/>
            <a:ext cx="3013800" cy="468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Introduction"/>
          <p:cNvSpPr>
            <a:spLocks noGrp="1"/>
          </p:cNvSpPr>
          <p:nvPr>
            <p:ph type="body" sz="quarter" idx="17"/>
          </p:nvPr>
        </p:nvSpPr>
        <p:spPr>
          <a:xfrm>
            <a:off x="720001" y="1369878"/>
            <a:ext cx="6211044" cy="924059"/>
          </a:xfrm>
        </p:spPr>
        <p:txBody>
          <a:bodyPr>
            <a:noAutofit/>
          </a:bodyPr>
          <a:lstStyle>
            <a:lvl1pPr>
              <a:defRPr sz="1500" b="1">
                <a:solidFill>
                  <a:schemeClr val="tx2"/>
                </a:solidFill>
              </a:defRPr>
            </a:lvl1pPr>
          </a:lstStyle>
          <a:p>
            <a:pPr lvl="0"/>
            <a:r>
              <a:rPr lang="en-US"/>
              <a:t>Click to edit Master text styles</a:t>
            </a:r>
          </a:p>
        </p:txBody>
      </p:sp>
      <p:sp>
        <p:nvSpPr>
          <p:cNvPr id="8" name="Subtitle"/>
          <p:cNvSpPr>
            <a:spLocks noGrp="1"/>
          </p:cNvSpPr>
          <p:nvPr>
            <p:ph type="body" sz="quarter" idx="16"/>
          </p:nvPr>
        </p:nvSpPr>
        <p:spPr>
          <a:xfrm>
            <a:off x="720001" y="768899"/>
            <a:ext cx="6211044" cy="586800"/>
          </a:xfrm>
        </p:spPr>
        <p:txBody>
          <a:bodyPr>
            <a:noAutofit/>
          </a:bodyPr>
          <a:lstStyle>
            <a:lvl1pPr>
              <a:defRPr sz="1800" b="0" cap="all" baseline="0">
                <a:solidFill>
                  <a:schemeClr val="tx2"/>
                </a:solidFill>
              </a:defRPr>
            </a:lvl1pPr>
          </a:lstStyle>
          <a:p>
            <a:pPr lvl="0"/>
            <a:r>
              <a:rPr lang="en-US"/>
              <a:t>Click to edit Master text styles</a:t>
            </a:r>
          </a:p>
        </p:txBody>
      </p:sp>
      <p:sp>
        <p:nvSpPr>
          <p:cNvPr id="7" name="Title"/>
          <p:cNvSpPr>
            <a:spLocks noGrp="1"/>
          </p:cNvSpPr>
          <p:nvPr>
            <p:ph type="title"/>
          </p:nvPr>
        </p:nvSpPr>
        <p:spPr>
          <a:xfrm>
            <a:off x="720000" y="498475"/>
            <a:ext cx="6211044" cy="223200"/>
          </a:xfrm>
        </p:spPr>
        <p:txBody>
          <a:bodyPr/>
          <a:lstStyle/>
          <a:p>
            <a:r>
              <a:rPr lang="en-US"/>
              <a:t>Click to edit Master title style</a:t>
            </a:r>
            <a:endParaRPr lang="en-GB" dirty="0"/>
          </a:p>
        </p:txBody>
      </p:sp>
    </p:spTree>
    <p:extLst>
      <p:ext uri="{BB962C8B-B14F-4D97-AF65-F5344CB8AC3E}">
        <p14:creationId xmlns:p14="http://schemas.microsoft.com/office/powerpoint/2010/main" val="1385920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spd="med">
        <p:fade/>
      </p:transition>
    </mc:Fallback>
  </mc:AlternateContent>
</p:sldLayout>
</file>

<file path=ppt/slideLayouts/slideLayout51.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7" name="Title 1"/>
          <p:cNvSpPr>
            <a:spLocks noGrp="1"/>
          </p:cNvSpPr>
          <p:nvPr>
            <p:ph type="title"/>
          </p:nvPr>
        </p:nvSpPr>
        <p:spPr>
          <a:xfrm>
            <a:off x="720000" y="498475"/>
            <a:ext cx="6211044" cy="223200"/>
          </a:xfrm>
        </p:spPr>
        <p:txBody>
          <a:bodyPr/>
          <a:lstStyle>
            <a:lvl1pPr>
              <a:lnSpc>
                <a:spcPct val="100000"/>
              </a:lnSpc>
              <a:defRPr/>
            </a:lvl1pPr>
          </a:lstStyle>
          <a:p>
            <a:r>
              <a:rPr lang="en-US"/>
              <a:t>Click to edit Master title style</a:t>
            </a:r>
            <a:endParaRPr lang="en-GB" dirty="0"/>
          </a:p>
        </p:txBody>
      </p:sp>
      <p:sp>
        <p:nvSpPr>
          <p:cNvPr id="13" name="Footer Placeholder 4">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GB" dirty="0"/>
              <a:t>FINTECH</a:t>
            </a:r>
          </a:p>
        </p:txBody>
      </p:sp>
      <p:sp>
        <p:nvSpPr>
          <p:cNvPr id="11" name="Text Placeholder 112"/>
          <p:cNvSpPr>
            <a:spLocks noGrp="1"/>
          </p:cNvSpPr>
          <p:nvPr>
            <p:ph type="body" sz="quarter" idx="17" hasCustomPrompt="1"/>
          </p:nvPr>
        </p:nvSpPr>
        <p:spPr>
          <a:xfrm>
            <a:off x="711200" y="6992179"/>
            <a:ext cx="6240463" cy="171828"/>
          </a:xfrm>
        </p:spPr>
        <p:txBody>
          <a:bodyPr anchor="b" anchorCtr="0"/>
          <a:lstStyle>
            <a:lvl1pPr>
              <a:defRPr sz="600">
                <a:solidFill>
                  <a:schemeClr val="tx1"/>
                </a:solidFill>
              </a:defRPr>
            </a:lvl1pPr>
          </a:lstStyle>
          <a:p>
            <a:pPr lvl="0"/>
            <a:r>
              <a:rPr lang="en-US" dirty="0"/>
              <a:t>Tap to add a footnote</a:t>
            </a:r>
          </a:p>
        </p:txBody>
      </p:sp>
      <p:sp>
        <p:nvSpPr>
          <p:cNvPr id="5" name="Slide Number Placeholder">
            <a:extLst>
              <a:ext uri="{FF2B5EF4-FFF2-40B4-BE49-F238E27FC236}">
                <a16:creationId xmlns:a16="http://schemas.microsoft.com/office/drawing/2014/main" id="{2679842A-11D4-4C08-BD3F-6E7D7AADB830}"/>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3952747701"/>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1">
          <p15:clr>
            <a:srgbClr val="FBAE40"/>
          </p15:clr>
        </p15:guide>
        <p15:guide id="25" pos="3367">
          <p15:clr>
            <a:srgbClr val="FBAE40"/>
          </p15:clr>
        </p15:guide>
      </p15:sldGuideLst>
    </p:ext>
  </p:extLst>
</p:sldLayout>
</file>

<file path=ppt/slideLayouts/slideLayout52.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userDrawn="1">
  <p:cSld name="3 Column_ Orange">
    <p:spTree>
      <p:nvGrpSpPr>
        <p:cNvPr id="1" name=""/>
        <p:cNvGrpSpPr/>
        <p:nvPr/>
      </p:nvGrpSpPr>
      <p:grpSpPr>
        <a:xfrm>
          <a:off x="0" y="0"/>
          <a:ext cx="0" cy="0"/>
          <a:chOff x="0" y="0"/>
          <a:chExt cx="0" cy="0"/>
        </a:xfrm>
      </p:grpSpPr>
      <p:sp>
        <p:nvSpPr>
          <p:cNvPr id="7" name="Title 1"/>
          <p:cNvSpPr>
            <a:spLocks noGrp="1"/>
          </p:cNvSpPr>
          <p:nvPr>
            <p:ph type="title"/>
          </p:nvPr>
        </p:nvSpPr>
        <p:spPr>
          <a:xfrm>
            <a:off x="720000" y="498475"/>
            <a:ext cx="6211044" cy="223200"/>
          </a:xfrm>
        </p:spPr>
        <p:txBody>
          <a:bodyPr/>
          <a:lstStyle>
            <a:lvl1pPr>
              <a:lnSpc>
                <a:spcPct val="100000"/>
              </a:lnSpc>
              <a:defRPr>
                <a:solidFill>
                  <a:schemeClr val="accent4"/>
                </a:solidFill>
              </a:defRPr>
            </a:lvl1pPr>
          </a:lstStyle>
          <a:p>
            <a:r>
              <a:rPr lang="en-US" dirty="0"/>
              <a:t>Click to edit Master title style</a:t>
            </a:r>
            <a:endParaRPr lang="en-GB" dirty="0"/>
          </a:p>
        </p:txBody>
      </p:sp>
      <p:sp>
        <p:nvSpPr>
          <p:cNvPr id="13" name="Footer Placeholder 4">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GB" dirty="0"/>
              <a:t>FINTECH</a:t>
            </a:r>
          </a:p>
        </p:txBody>
      </p:sp>
      <p:sp>
        <p:nvSpPr>
          <p:cNvPr id="11" name="Text Placeholder 8"/>
          <p:cNvSpPr>
            <a:spLocks noGrp="1"/>
          </p:cNvSpPr>
          <p:nvPr>
            <p:ph type="body" sz="quarter" idx="16" hasCustomPrompt="1"/>
          </p:nvPr>
        </p:nvSpPr>
        <p:spPr>
          <a:xfrm>
            <a:off x="720001" y="754616"/>
            <a:ext cx="6211044" cy="341520"/>
          </a:xfrm>
        </p:spPr>
        <p:txBody>
          <a:bodyPr>
            <a:noAutofit/>
          </a:bodyPr>
          <a:lstStyle>
            <a:lvl1pPr>
              <a:lnSpc>
                <a:spcPts val="1500"/>
              </a:lnSpc>
              <a:defRPr sz="1500" b="0" cap="all" baseline="0">
                <a:solidFill>
                  <a:schemeClr val="accent4"/>
                </a:solidFill>
              </a:defRPr>
            </a:lvl1pPr>
          </a:lstStyle>
          <a:p>
            <a:pPr lvl="0"/>
            <a:r>
              <a:rPr lang="en-US" dirty="0"/>
              <a:t>Subtitle</a:t>
            </a:r>
          </a:p>
        </p:txBody>
      </p:sp>
      <p:sp>
        <p:nvSpPr>
          <p:cNvPr id="19" name="Text Placeholder 112"/>
          <p:cNvSpPr>
            <a:spLocks noGrp="1"/>
          </p:cNvSpPr>
          <p:nvPr>
            <p:ph type="body" sz="quarter" idx="20" hasCustomPrompt="1"/>
          </p:nvPr>
        </p:nvSpPr>
        <p:spPr>
          <a:xfrm>
            <a:off x="711200" y="6992179"/>
            <a:ext cx="6240463" cy="171828"/>
          </a:xfrm>
        </p:spPr>
        <p:txBody>
          <a:bodyPr anchor="b" anchorCtr="0"/>
          <a:lstStyle>
            <a:lvl1pPr>
              <a:defRPr sz="600">
                <a:solidFill>
                  <a:schemeClr val="tx1"/>
                </a:solidFill>
              </a:defRPr>
            </a:lvl1pPr>
          </a:lstStyle>
          <a:p>
            <a:pPr lvl="0"/>
            <a:r>
              <a:rPr lang="en-US" dirty="0"/>
              <a:t>Tap to add a footnote</a:t>
            </a:r>
          </a:p>
        </p:txBody>
      </p:sp>
      <p:sp>
        <p:nvSpPr>
          <p:cNvPr id="6" name="Text Placeholder 3">
            <a:extLst>
              <a:ext uri="{FF2B5EF4-FFF2-40B4-BE49-F238E27FC236}">
                <a16:creationId xmlns:a16="http://schemas.microsoft.com/office/drawing/2014/main" id="{D74A1071-684E-4A67-88B0-E136AA84D5E0}"/>
              </a:ext>
            </a:extLst>
          </p:cNvPr>
          <p:cNvSpPr>
            <a:spLocks noGrp="1"/>
          </p:cNvSpPr>
          <p:nvPr>
            <p:ph type="body" sz="quarter" idx="22"/>
          </p:nvPr>
        </p:nvSpPr>
        <p:spPr>
          <a:xfrm>
            <a:off x="3930288" y="1295401"/>
            <a:ext cx="3009600" cy="5688000"/>
          </a:xfrm>
        </p:spPr>
        <p:txBody>
          <a:bodyPr/>
          <a:lstStyle>
            <a:lvl1pPr>
              <a:defRPr>
                <a:solidFill>
                  <a:schemeClr val="accent4"/>
                </a:solidFill>
              </a:defRPr>
            </a:lvl1pPr>
            <a:lvl2pPr>
              <a:spcBef>
                <a:spcPts val="900"/>
              </a:spcBef>
              <a:defRPr>
                <a:solidFill>
                  <a:schemeClr val="accent4"/>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3">
            <a:extLst>
              <a:ext uri="{FF2B5EF4-FFF2-40B4-BE49-F238E27FC236}">
                <a16:creationId xmlns:a16="http://schemas.microsoft.com/office/drawing/2014/main" id="{CDB9B5AB-0249-4EBA-B538-74C40DC8DD18}"/>
              </a:ext>
            </a:extLst>
          </p:cNvPr>
          <p:cNvSpPr>
            <a:spLocks noGrp="1"/>
          </p:cNvSpPr>
          <p:nvPr>
            <p:ph type="body" sz="quarter" idx="23"/>
          </p:nvPr>
        </p:nvSpPr>
        <p:spPr>
          <a:xfrm>
            <a:off x="720725" y="1295401"/>
            <a:ext cx="3009600" cy="5688000"/>
          </a:xfrm>
        </p:spPr>
        <p:txBody>
          <a:bodyPr/>
          <a:lstStyle>
            <a:lvl1pPr>
              <a:defRPr>
                <a:solidFill>
                  <a:schemeClr val="accent4"/>
                </a:solidFill>
              </a:defRPr>
            </a:lvl1pPr>
            <a:lvl2pPr>
              <a:spcBef>
                <a:spcPts val="900"/>
              </a:spcBef>
              <a:defRPr>
                <a:solidFill>
                  <a:schemeClr val="accent4"/>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a:extLst>
              <a:ext uri="{FF2B5EF4-FFF2-40B4-BE49-F238E27FC236}">
                <a16:creationId xmlns:a16="http://schemas.microsoft.com/office/drawing/2014/main" id="{E8C60D06-EE04-422F-B4F7-A1F4696C58C2}"/>
              </a:ext>
            </a:extLst>
          </p:cNvPr>
          <p:cNvSpPr>
            <a:spLocks noGrp="1"/>
          </p:cNvSpPr>
          <p:nvPr>
            <p:ph type="body" sz="quarter" idx="24"/>
          </p:nvPr>
        </p:nvSpPr>
        <p:spPr>
          <a:xfrm>
            <a:off x="7140575" y="1295401"/>
            <a:ext cx="3028950" cy="5688000"/>
          </a:xfrm>
        </p:spPr>
        <p:txBody>
          <a:bodyPr/>
          <a:lstStyle>
            <a:lvl1pPr>
              <a:defRPr>
                <a:solidFill>
                  <a:schemeClr val="accent4"/>
                </a:solidFill>
              </a:defRPr>
            </a:lvl1pPr>
            <a:lvl2pPr>
              <a:spcBef>
                <a:spcPts val="900"/>
              </a:spcBef>
              <a:defRPr>
                <a:solidFill>
                  <a:schemeClr val="accent4"/>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a:extLst>
              <a:ext uri="{FF2B5EF4-FFF2-40B4-BE49-F238E27FC236}">
                <a16:creationId xmlns:a16="http://schemas.microsoft.com/office/drawing/2014/main" id="{56C28F1C-5702-4A1D-B493-019D9420B92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3292214420"/>
      </p:ext>
    </p:extLst>
  </p:cSld>
  <p:clrMapOvr>
    <a:masterClrMapping/>
  </p:clrMapOvr>
  <p:extLst>
    <p:ext uri="{DCECCB84-F9BA-43D5-87BE-67443E8EF086}">
      <p15:sldGuideLst xmlns:p15="http://schemas.microsoft.com/office/powerpoint/2012/main">
        <p15:guide id="2" pos="3345">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Layouts/slideLayout6.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ntroduction – two column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2154A3FC-A923-4BE5-AC91-D430B62BC0C5}"/>
              </a:ext>
            </a:extLst>
          </p:cNvPr>
          <p:cNvSpPr>
            <a:spLocks noGrp="1"/>
          </p:cNvSpPr>
          <p:nvPr>
            <p:ph sz="quarter" idx="23"/>
          </p:nvPr>
        </p:nvSpPr>
        <p:spPr>
          <a:xfrm>
            <a:off x="720000" y="1295400"/>
            <a:ext cx="6231600"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2" name="Body Text 1">
            <a:extLst>
              <a:ext uri="{FF2B5EF4-FFF2-40B4-BE49-F238E27FC236}">
                <a16:creationId xmlns:a16="http://schemas.microsoft.com/office/drawing/2014/main" id="{8BEFC57E-89A8-43C6-88A1-C7F0CDDA8DB2}"/>
              </a:ext>
            </a:extLst>
          </p:cNvPr>
          <p:cNvSpPr>
            <a:spLocks noGrp="1"/>
          </p:cNvSpPr>
          <p:nvPr>
            <p:ph sz="quarter" idx="24"/>
          </p:nvPr>
        </p:nvSpPr>
        <p:spPr>
          <a:xfrm>
            <a:off x="720725" y="2296160"/>
            <a:ext cx="2995613"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Body Text 2">
            <a:extLst>
              <a:ext uri="{FF2B5EF4-FFF2-40B4-BE49-F238E27FC236}">
                <a16:creationId xmlns:a16="http://schemas.microsoft.com/office/drawing/2014/main" id="{81807AF6-B8D9-41D2-93E6-EA56A6B54D1F}"/>
              </a:ext>
            </a:extLst>
          </p:cNvPr>
          <p:cNvSpPr>
            <a:spLocks noGrp="1"/>
          </p:cNvSpPr>
          <p:nvPr>
            <p:ph sz="quarter" idx="18"/>
          </p:nvPr>
        </p:nvSpPr>
        <p:spPr>
          <a:xfrm>
            <a:off x="3933825" y="2296160"/>
            <a:ext cx="3017838"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a:extLst>
              <a:ext uri="{FF2B5EF4-FFF2-40B4-BE49-F238E27FC236}">
                <a16:creationId xmlns:a16="http://schemas.microsoft.com/office/drawing/2014/main" id="{31CD77E6-4148-4F17-9233-BF2D430B6974}"/>
              </a:ext>
            </a:extLst>
          </p:cNvPr>
          <p:cNvSpPr>
            <a:spLocks noGrp="1"/>
          </p:cNvSpPr>
          <p:nvPr>
            <p:ph type="pic" sz="quarter" idx="25"/>
          </p:nvPr>
        </p:nvSpPr>
        <p:spPr>
          <a:xfrm>
            <a:off x="7735889" y="2286000"/>
            <a:ext cx="2420936" cy="4692270"/>
          </a:xfrm>
        </p:spPr>
        <p:txBody>
          <a:bodyPr/>
          <a:lstStyle/>
          <a:p>
            <a:r>
              <a:rPr lang="en-US" dirty="0"/>
              <a:t>Click icon to add picture</a:t>
            </a:r>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025417904"/>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7.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ntroduction – One column and two people">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8" name="Introductionary Text">
            <a:extLst>
              <a:ext uri="{FF2B5EF4-FFF2-40B4-BE49-F238E27FC236}">
                <a16:creationId xmlns:a16="http://schemas.microsoft.com/office/drawing/2014/main" id="{2154A3FC-A923-4BE5-AC91-D430B62BC0C5}"/>
              </a:ext>
            </a:extLst>
          </p:cNvPr>
          <p:cNvSpPr>
            <a:spLocks noGrp="1"/>
          </p:cNvSpPr>
          <p:nvPr>
            <p:ph sz="quarter" idx="23"/>
          </p:nvPr>
        </p:nvSpPr>
        <p:spPr>
          <a:xfrm>
            <a:off x="720000" y="1295400"/>
            <a:ext cx="6231600"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2" name="Body Text">
            <a:extLst>
              <a:ext uri="{FF2B5EF4-FFF2-40B4-BE49-F238E27FC236}">
                <a16:creationId xmlns:a16="http://schemas.microsoft.com/office/drawing/2014/main" id="{8BEFC57E-89A8-43C6-88A1-C7F0CDDA8DB2}"/>
              </a:ext>
            </a:extLst>
          </p:cNvPr>
          <p:cNvSpPr>
            <a:spLocks noGrp="1"/>
          </p:cNvSpPr>
          <p:nvPr>
            <p:ph sz="quarter" idx="24"/>
          </p:nvPr>
        </p:nvSpPr>
        <p:spPr>
          <a:xfrm>
            <a:off x="720724" y="2296160"/>
            <a:ext cx="6231600" cy="468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Picture 1">
            <a:extLst>
              <a:ext uri="{FF2B5EF4-FFF2-40B4-BE49-F238E27FC236}">
                <a16:creationId xmlns:a16="http://schemas.microsoft.com/office/drawing/2014/main" id="{F8C967D1-E71C-4955-847F-CA9027D5C23B}"/>
              </a:ext>
            </a:extLst>
          </p:cNvPr>
          <p:cNvSpPr>
            <a:spLocks noGrp="1"/>
          </p:cNvSpPr>
          <p:nvPr>
            <p:ph type="pic" sz="quarter" idx="26"/>
          </p:nvPr>
        </p:nvSpPr>
        <p:spPr>
          <a:xfrm>
            <a:off x="7158038" y="2286000"/>
            <a:ext cx="1390650" cy="4692270"/>
          </a:xfrm>
        </p:spPr>
        <p:txBody>
          <a:bodyPr/>
          <a:lstStyle/>
          <a:p>
            <a:r>
              <a:rPr lang="en-US" dirty="0"/>
              <a:t>Click icon to add picture</a:t>
            </a:r>
          </a:p>
        </p:txBody>
      </p:sp>
      <p:sp>
        <p:nvSpPr>
          <p:cNvPr id="9" name="Picture 2">
            <a:extLst>
              <a:ext uri="{FF2B5EF4-FFF2-40B4-BE49-F238E27FC236}">
                <a16:creationId xmlns:a16="http://schemas.microsoft.com/office/drawing/2014/main" id="{0DB15002-F256-4715-84D9-BB833A9F8AE2}"/>
              </a:ext>
            </a:extLst>
          </p:cNvPr>
          <p:cNvSpPr>
            <a:spLocks noGrp="1"/>
          </p:cNvSpPr>
          <p:nvPr>
            <p:ph type="pic" sz="quarter" idx="25"/>
          </p:nvPr>
        </p:nvSpPr>
        <p:spPr>
          <a:xfrm>
            <a:off x="8766175" y="2286000"/>
            <a:ext cx="1390650" cy="4692270"/>
          </a:xfrm>
        </p:spPr>
        <p:txBody>
          <a:bodyPr/>
          <a:lstStyle/>
          <a:p>
            <a:r>
              <a:rPr lang="en-US" dirty="0"/>
              <a:t>Click icon to add picture</a:t>
            </a:r>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5" name="Slide Number">
            <a:extLst>
              <a:ext uri="{FF2B5EF4-FFF2-40B4-BE49-F238E27FC236}">
                <a16:creationId xmlns:a16="http://schemas.microsoft.com/office/drawing/2014/main" id="{04367B2E-3764-47EA-A625-97624411B8E5}"/>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4191942531"/>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8.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ntroduction – quote">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a:solidFill>
                  <a:schemeClr val="accent1"/>
                </a:solidFill>
              </a:defRPr>
            </a:lvl1pPr>
          </a:lstStyle>
          <a:p>
            <a:r>
              <a:rPr lang="en-US"/>
              <a:t>Click to edit Master title style</a:t>
            </a:r>
            <a:endParaRPr lang="en-GB" dirty="0"/>
          </a:p>
        </p:txBody>
      </p:sp>
      <p:sp>
        <p:nvSpPr>
          <p:cNvPr id="6" name="Slide Subtitle">
            <a:extLst>
              <a:ext uri="{FF2B5EF4-FFF2-40B4-BE49-F238E27FC236}">
                <a16:creationId xmlns:a16="http://schemas.microsoft.com/office/drawing/2014/main" id="{6DB04DA0-2AE9-446A-9C0E-A6D07FC8385F}"/>
              </a:ext>
            </a:extLst>
          </p:cNvPr>
          <p:cNvSpPr>
            <a:spLocks noGrp="1"/>
          </p:cNvSpPr>
          <p:nvPr>
            <p:ph type="body" sz="quarter" idx="16"/>
          </p:nvPr>
        </p:nvSpPr>
        <p:spPr>
          <a:xfrm>
            <a:off x="720001" y="728858"/>
            <a:ext cx="6211044" cy="342000"/>
          </a:xfrm>
        </p:spPr>
        <p:txBody>
          <a:bodyPr>
            <a:noAutofit/>
          </a:bodyPr>
          <a:lstStyle>
            <a:lvl1pPr>
              <a:defRPr sz="1500" b="0" cap="all" baseline="0">
                <a:solidFill>
                  <a:schemeClr val="accent1"/>
                </a:solidFill>
              </a:defRPr>
            </a:lvl1pPr>
          </a:lstStyle>
          <a:p>
            <a:pPr lvl="0"/>
            <a:r>
              <a:rPr lang="en-US"/>
              <a:t>Click to edit Master text styles</a:t>
            </a:r>
          </a:p>
        </p:txBody>
      </p:sp>
      <p:sp>
        <p:nvSpPr>
          <p:cNvPr id="12" name="Quote Text">
            <a:extLst>
              <a:ext uri="{FF2B5EF4-FFF2-40B4-BE49-F238E27FC236}">
                <a16:creationId xmlns:a16="http://schemas.microsoft.com/office/drawing/2014/main" id="{8BEFC57E-89A8-43C6-88A1-C7F0CDDA8DB2}"/>
              </a:ext>
            </a:extLst>
          </p:cNvPr>
          <p:cNvSpPr>
            <a:spLocks noGrp="1"/>
          </p:cNvSpPr>
          <p:nvPr>
            <p:ph sz="quarter" idx="24" hasCustomPrompt="1"/>
          </p:nvPr>
        </p:nvSpPr>
        <p:spPr>
          <a:xfrm>
            <a:off x="412614" y="1295400"/>
            <a:ext cx="6539050" cy="5682870"/>
          </a:xfrm>
        </p:spPr>
        <p:txBody>
          <a:bodyPr/>
          <a:lstStyle>
            <a:lvl1pPr marL="288000" indent="-288000">
              <a:defRPr sz="3600" cap="all" baseline="0">
                <a:solidFill>
                  <a:schemeClr val="accent1"/>
                </a:solidFill>
                <a:latin typeface="+mj-lt"/>
              </a:defRPr>
            </a:lvl1pPr>
            <a:lvl2pPr>
              <a:defRPr>
                <a:solidFill>
                  <a:schemeClr val="accent1"/>
                </a:solidFill>
              </a:defRPr>
            </a:lvl2pPr>
            <a:lvl3pPr marL="288000" indent="-288000">
              <a:defRPr/>
            </a:lvl3pPr>
          </a:lstStyle>
          <a:p>
            <a:pPr lvl="0"/>
            <a:r>
              <a:rPr lang="en-US" dirty="0"/>
              <a:t>“	Click to edit Master text styles</a:t>
            </a:r>
          </a:p>
          <a:p>
            <a:pPr lvl="2"/>
            <a:r>
              <a:rPr lang="en-US" dirty="0"/>
              <a:t>	Second level</a:t>
            </a:r>
          </a:p>
        </p:txBody>
      </p:sp>
      <p:sp>
        <p:nvSpPr>
          <p:cNvPr id="8" name="Picture">
            <a:extLst>
              <a:ext uri="{FF2B5EF4-FFF2-40B4-BE49-F238E27FC236}">
                <a16:creationId xmlns:a16="http://schemas.microsoft.com/office/drawing/2014/main" id="{90E0C5BF-DE2B-47F5-BEE1-1B702D973BE3}"/>
              </a:ext>
            </a:extLst>
          </p:cNvPr>
          <p:cNvSpPr>
            <a:spLocks noGrp="1"/>
          </p:cNvSpPr>
          <p:nvPr>
            <p:ph type="pic" sz="quarter" idx="25"/>
          </p:nvPr>
        </p:nvSpPr>
        <p:spPr>
          <a:xfrm>
            <a:off x="7735889" y="2064775"/>
            <a:ext cx="2420936" cy="5494900"/>
          </a:xfrm>
        </p:spPr>
        <p:txBody>
          <a:bodyPr/>
          <a:lstStyle/>
          <a:p>
            <a:r>
              <a:rPr lang="en-US" dirty="0"/>
              <a:t>Click icon to add picture</a:t>
            </a:r>
          </a:p>
        </p:txBody>
      </p:sp>
      <p:sp>
        <p:nvSpPr>
          <p:cNvPr id="11" name="Footnote"/>
          <p:cNvSpPr>
            <a:spLocks noGrp="1"/>
          </p:cNvSpPr>
          <p:nvPr>
            <p:ph type="body" sz="quarter" idx="17"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9" name="Shaded Background">
            <a:extLst>
              <a:ext uri="{FF2B5EF4-FFF2-40B4-BE49-F238E27FC236}">
                <a16:creationId xmlns:a16="http://schemas.microsoft.com/office/drawing/2014/main" id="{D3E271BE-D845-410E-9F28-182F981B380D}"/>
              </a:ext>
            </a:extLst>
          </p:cNvPr>
          <p:cNvSpPr/>
          <p:nvPr userDrawn="1"/>
        </p:nvSpPr>
        <p:spPr bwMode="white">
          <a:xfrm>
            <a:off x="8548688" y="6992179"/>
            <a:ext cx="2143125" cy="5674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94650336"/>
      </p:ext>
    </p:extLst>
  </p:cSld>
  <p:clrMapOvr>
    <a:masterClrMapping/>
  </p:clrMapOvr>
  <p:extLst>
    <p:ext uri="{DCECCB84-F9BA-43D5-87BE-67443E8EF086}">
      <p15:sldGuideLst xmlns:p15="http://schemas.microsoft.com/office/powerpoint/2012/main">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guide id="25" pos="3367">
          <p15:clr>
            <a:srgbClr val="FBAE40"/>
          </p15:clr>
        </p15:guide>
      </p15:sldGuideLst>
    </p:ext>
  </p:extLst>
</p:sldLayout>
</file>

<file path=ppt/slideLayouts/slideLayout9.xml><?xml version="1.0" encoding="utf-8"?>
<p:sldLayout xmlns:a16="http://schemas.microsoft.com/office/drawing/2014/main"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userDrawn="1">
  <p:cSld name="Introduction – CIRCLE with four boxes">
    <p:spTree>
      <p:nvGrpSpPr>
        <p:cNvPr id="1" name=""/>
        <p:cNvGrpSpPr/>
        <p:nvPr/>
      </p:nvGrpSpPr>
      <p:grpSpPr>
        <a:xfrm>
          <a:off x="0" y="0"/>
          <a:ext cx="0" cy="0"/>
          <a:chOff x="0" y="0"/>
          <a:chExt cx="0" cy="0"/>
        </a:xfrm>
      </p:grpSpPr>
      <p:sp>
        <p:nvSpPr>
          <p:cNvPr id="7" name="Slide Title"/>
          <p:cNvSpPr>
            <a:spLocks noGrp="1"/>
          </p:cNvSpPr>
          <p:nvPr>
            <p:ph type="title"/>
          </p:nvPr>
        </p:nvSpPr>
        <p:spPr>
          <a:xfrm>
            <a:off x="720000" y="498475"/>
            <a:ext cx="6211044" cy="223200"/>
          </a:xfrm>
        </p:spPr>
        <p:txBody>
          <a:bodyPr/>
          <a:lstStyle>
            <a:lvl1pPr>
              <a:lnSpc>
                <a:spcPct val="100000"/>
              </a:lnSpc>
              <a:defRPr b="0">
                <a:solidFill>
                  <a:schemeClr val="accent1"/>
                </a:solidFill>
              </a:defRPr>
            </a:lvl1pPr>
          </a:lstStyle>
          <a:p>
            <a:r>
              <a:rPr lang="en-US"/>
              <a:t>Click to edit Master title style</a:t>
            </a:r>
            <a:endParaRPr lang="en-GB" dirty="0"/>
          </a:p>
        </p:txBody>
      </p:sp>
      <p:sp>
        <p:nvSpPr>
          <p:cNvPr id="11" name="Slide Subtitle"/>
          <p:cNvSpPr>
            <a:spLocks noGrp="1"/>
          </p:cNvSpPr>
          <p:nvPr>
            <p:ph type="body" sz="quarter" idx="16" hasCustomPrompt="1"/>
          </p:nvPr>
        </p:nvSpPr>
        <p:spPr>
          <a:xfrm>
            <a:off x="720001" y="728858"/>
            <a:ext cx="6211044" cy="341520"/>
          </a:xfrm>
        </p:spPr>
        <p:txBody>
          <a:bodyPr>
            <a:noAutofit/>
          </a:bodyPr>
          <a:lstStyle>
            <a:lvl1pPr>
              <a:lnSpc>
                <a:spcPct val="110000"/>
              </a:lnSpc>
              <a:defRPr sz="1500" b="0" cap="all" baseline="0">
                <a:solidFill>
                  <a:schemeClr val="accent1"/>
                </a:solidFill>
              </a:defRPr>
            </a:lvl1pPr>
          </a:lstStyle>
          <a:p>
            <a:pPr lvl="0"/>
            <a:r>
              <a:rPr lang="en-US" dirty="0"/>
              <a:t>Subtitle</a:t>
            </a:r>
          </a:p>
        </p:txBody>
      </p:sp>
      <p:sp>
        <p:nvSpPr>
          <p:cNvPr id="15" name="Introductionary Text">
            <a:extLst>
              <a:ext uri="{FF2B5EF4-FFF2-40B4-BE49-F238E27FC236}">
                <a16:creationId xmlns:a16="http://schemas.microsoft.com/office/drawing/2014/main" id="{F2A75A21-163E-468C-A3C6-23225D5F86CE}"/>
              </a:ext>
            </a:extLst>
          </p:cNvPr>
          <p:cNvSpPr>
            <a:spLocks noGrp="1"/>
          </p:cNvSpPr>
          <p:nvPr>
            <p:ph sz="quarter" idx="23"/>
          </p:nvPr>
        </p:nvSpPr>
        <p:spPr>
          <a:xfrm>
            <a:off x="720001" y="1295400"/>
            <a:ext cx="6208713" cy="822325"/>
          </a:xfrm>
        </p:spPr>
        <p:txBody>
          <a:bodyPr/>
          <a:lstStyle>
            <a:lvl1pPr>
              <a:defRPr lang="en-US" sz="1500" b="1" kern="1200" baseline="0" dirty="0" smtClean="0">
                <a:solidFill>
                  <a:schemeClr val="tx2"/>
                </a:solidFill>
                <a:latin typeface="Arial" panose="020B0604020202020204" pitchFamily="34" charset="0"/>
                <a:ea typeface="+mn-ea"/>
                <a:cs typeface="+mn-cs"/>
              </a:defRPr>
            </a:lvl1pPr>
          </a:lstStyle>
          <a:p>
            <a:pPr lvl="0"/>
            <a:r>
              <a:rPr lang="en-US"/>
              <a:t>Click to edit Master text styles</a:t>
            </a:r>
          </a:p>
        </p:txBody>
      </p:sp>
      <p:sp>
        <p:nvSpPr>
          <p:cNvPr id="14" name="Main Body Text"/>
          <p:cNvSpPr>
            <a:spLocks noGrp="1"/>
          </p:cNvSpPr>
          <p:nvPr>
            <p:ph sz="quarter" idx="17"/>
          </p:nvPr>
        </p:nvSpPr>
        <p:spPr>
          <a:xfrm>
            <a:off x="720725" y="2296160"/>
            <a:ext cx="9433362" cy="612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p:txBody>
      </p:sp>
      <p:sp>
        <p:nvSpPr>
          <p:cNvPr id="18" name="Shaded Background">
            <a:extLst>
              <a:ext uri="{FF2B5EF4-FFF2-40B4-BE49-F238E27FC236}">
                <a16:creationId xmlns:a16="http://schemas.microsoft.com/office/drawing/2014/main" id="{5F42CADA-A2BA-41E5-82DE-18F2289BCB02}"/>
              </a:ext>
            </a:extLst>
          </p:cNvPr>
          <p:cNvSpPr/>
          <p:nvPr userDrawn="1"/>
        </p:nvSpPr>
        <p:spPr>
          <a:xfrm flipH="1">
            <a:off x="4635366" y="3684272"/>
            <a:ext cx="1597794" cy="159779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lvl="0" algn="ctr">
              <a:lnSpc>
                <a:spcPct val="110000"/>
              </a:lnSpc>
              <a:defRPr/>
            </a:pPr>
            <a:endParaRPr lang="en-US" sz="1200" dirty="0">
              <a:solidFill>
                <a:schemeClr val="bg1"/>
              </a:solidFill>
              <a:latin typeface="Arial Black"/>
            </a:endParaRPr>
          </a:p>
        </p:txBody>
      </p:sp>
      <p:sp>
        <p:nvSpPr>
          <p:cNvPr id="27" name="Header Text">
            <a:extLst>
              <a:ext uri="{FF2B5EF4-FFF2-40B4-BE49-F238E27FC236}">
                <a16:creationId xmlns:a16="http://schemas.microsoft.com/office/drawing/2014/main" id="{04A9676C-7BAB-42C5-B2F4-BDF303F1F83A}"/>
              </a:ext>
            </a:extLst>
          </p:cNvPr>
          <p:cNvSpPr>
            <a:spLocks noGrp="1"/>
          </p:cNvSpPr>
          <p:nvPr>
            <p:ph type="body" sz="quarter" idx="34" hasCustomPrompt="1"/>
          </p:nvPr>
        </p:nvSpPr>
        <p:spPr>
          <a:xfrm>
            <a:off x="4890513" y="3940010"/>
            <a:ext cx="1087500" cy="1086318"/>
          </a:xfrm>
        </p:spPr>
        <p:txBody>
          <a:bodyPr vert="horz" lIns="0" tIns="0" rIns="0" bIns="0" rtlCol="0" anchor="ctr" anchorCtr="0">
            <a:noAutofit/>
          </a:bodyPr>
          <a:lstStyle>
            <a:lvl1pPr algn="ctr">
              <a:defRPr lang="en-US" sz="1600" kern="1200" baseline="0" dirty="0">
                <a:solidFill>
                  <a:schemeClr val="bg1"/>
                </a:solidFill>
                <a:latin typeface="Arial" panose="020B0604020202020204" pitchFamily="34" charset="0"/>
                <a:ea typeface="+mn-ea"/>
                <a:cs typeface="+mn-cs"/>
              </a:defRPr>
            </a:lvl1pPr>
          </a:lstStyle>
          <a:p>
            <a:pPr lvl="0" algn="ctr"/>
            <a:r>
              <a:rPr lang="en-US" dirty="0"/>
              <a:t>Click to</a:t>
            </a:r>
            <a:br>
              <a:rPr lang="en-US" dirty="0"/>
            </a:br>
            <a:r>
              <a:rPr lang="en-US" dirty="0"/>
              <a:t>add text</a:t>
            </a:r>
          </a:p>
        </p:txBody>
      </p:sp>
      <p:sp>
        <p:nvSpPr>
          <p:cNvPr id="20" name="Shaded Background 1">
            <a:extLst>
              <a:ext uri="{FF2B5EF4-FFF2-40B4-BE49-F238E27FC236}">
                <a16:creationId xmlns:a16="http://schemas.microsoft.com/office/drawing/2014/main" id="{59EECF4C-9055-4396-8393-353E951D985B}"/>
              </a:ext>
            </a:extLst>
          </p:cNvPr>
          <p:cNvSpPr>
            <a:spLocks/>
          </p:cNvSpPr>
          <p:nvPr userDrawn="1"/>
        </p:nvSpPr>
        <p:spPr>
          <a:xfrm flipH="1">
            <a:off x="711200" y="2950527"/>
            <a:ext cx="4681865" cy="1533580"/>
          </a:xfrm>
          <a:custGeom>
            <a:avLst/>
            <a:gdLst>
              <a:gd name="connsiteX0" fmla="*/ 4681865 w 4681865"/>
              <a:gd name="connsiteY0" fmla="*/ 0 h 1533580"/>
              <a:gd name="connsiteX1" fmla="*/ 0 w 4681865"/>
              <a:gd name="connsiteY1" fmla="*/ 0 h 1533580"/>
              <a:gd name="connsiteX2" fmla="*/ 0 w 4681865"/>
              <a:gd name="connsiteY2" fmla="*/ 647255 h 1533580"/>
              <a:gd name="connsiteX3" fmla="*/ 58294 w 4681865"/>
              <a:gd name="connsiteY3" fmla="*/ 650199 h 1533580"/>
              <a:gd name="connsiteX4" fmla="*/ 854624 w 4681865"/>
              <a:gd name="connsiteY4" fmla="*/ 1532642 h 1533580"/>
              <a:gd name="connsiteX5" fmla="*/ 854577 w 4681865"/>
              <a:gd name="connsiteY5" fmla="*/ 1533580 h 1533580"/>
              <a:gd name="connsiteX6" fmla="*/ 4681865 w 4681865"/>
              <a:gd name="connsiteY6" fmla="*/ 1533580 h 1533580"/>
              <a:gd name="connsiteX7" fmla="*/ 4681865 w 4681865"/>
              <a:gd name="connsiteY7" fmla="*/ 0 h 153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81865" h="1533580">
                <a:moveTo>
                  <a:pt x="4681865" y="0"/>
                </a:moveTo>
                <a:lnTo>
                  <a:pt x="0" y="0"/>
                </a:lnTo>
                <a:lnTo>
                  <a:pt x="0" y="647255"/>
                </a:lnTo>
                <a:lnTo>
                  <a:pt x="58294" y="650199"/>
                </a:lnTo>
                <a:cubicBezTo>
                  <a:pt x="505581" y="695623"/>
                  <a:pt x="854624" y="1073371"/>
                  <a:pt x="854624" y="1532642"/>
                </a:cubicBezTo>
                <a:lnTo>
                  <a:pt x="854577" y="1533580"/>
                </a:lnTo>
                <a:lnTo>
                  <a:pt x="4681865" y="1533580"/>
                </a:lnTo>
                <a:lnTo>
                  <a:pt x="4681865"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90000" rIns="720000" bIns="90000" rtlCol="0" anchor="t">
            <a:noAutofit/>
          </a:bodyPr>
          <a:lstStyle/>
          <a:p>
            <a:pPr>
              <a:spcAft>
                <a:spcPts val="300"/>
              </a:spcAft>
            </a:pPr>
            <a:endParaRPr lang="en-US" sz="900" dirty="0">
              <a:solidFill>
                <a:schemeClr val="tx1"/>
              </a:solidFill>
            </a:endParaRPr>
          </a:p>
        </p:txBody>
      </p:sp>
      <p:sp>
        <p:nvSpPr>
          <p:cNvPr id="16" name="Body Text 1"/>
          <p:cNvSpPr>
            <a:spLocks noGrp="1"/>
          </p:cNvSpPr>
          <p:nvPr>
            <p:ph sz="quarter" idx="18"/>
          </p:nvPr>
        </p:nvSpPr>
        <p:spPr>
          <a:xfrm>
            <a:off x="789857" y="3040688"/>
            <a:ext cx="3600000" cy="144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Shaded Background 2">
            <a:extLst>
              <a:ext uri="{FF2B5EF4-FFF2-40B4-BE49-F238E27FC236}">
                <a16:creationId xmlns:a16="http://schemas.microsoft.com/office/drawing/2014/main" id="{42B5AE40-49C0-42A6-8473-42C96F68EF47}"/>
              </a:ext>
            </a:extLst>
          </p:cNvPr>
          <p:cNvSpPr>
            <a:spLocks/>
          </p:cNvSpPr>
          <p:nvPr userDrawn="1"/>
        </p:nvSpPr>
        <p:spPr>
          <a:xfrm flipH="1">
            <a:off x="5466664" y="2950527"/>
            <a:ext cx="4681864" cy="1533580"/>
          </a:xfrm>
          <a:custGeom>
            <a:avLst/>
            <a:gdLst>
              <a:gd name="connsiteX0" fmla="*/ 4681864 w 4681864"/>
              <a:gd name="connsiteY0" fmla="*/ 0 h 1533580"/>
              <a:gd name="connsiteX1" fmla="*/ 0 w 4681864"/>
              <a:gd name="connsiteY1" fmla="*/ 0 h 1533580"/>
              <a:gd name="connsiteX2" fmla="*/ 0 w 4681864"/>
              <a:gd name="connsiteY2" fmla="*/ 1533580 h 1533580"/>
              <a:gd name="connsiteX3" fmla="*/ 3827290 w 4681864"/>
              <a:gd name="connsiteY3" fmla="*/ 1533580 h 1533580"/>
              <a:gd name="connsiteX4" fmla="*/ 3827242 w 4681864"/>
              <a:gd name="connsiteY4" fmla="*/ 1532642 h 1533580"/>
              <a:gd name="connsiteX5" fmla="*/ 4623572 w 4681864"/>
              <a:gd name="connsiteY5" fmla="*/ 650199 h 1533580"/>
              <a:gd name="connsiteX6" fmla="*/ 4681864 w 4681864"/>
              <a:gd name="connsiteY6" fmla="*/ 647255 h 1533580"/>
              <a:gd name="connsiteX7" fmla="*/ 4681864 w 4681864"/>
              <a:gd name="connsiteY7" fmla="*/ 0 h 153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81864" h="1533580">
                <a:moveTo>
                  <a:pt x="4681864" y="0"/>
                </a:moveTo>
                <a:lnTo>
                  <a:pt x="0" y="0"/>
                </a:lnTo>
                <a:lnTo>
                  <a:pt x="0" y="1533580"/>
                </a:lnTo>
                <a:lnTo>
                  <a:pt x="3827290" y="1533580"/>
                </a:lnTo>
                <a:lnTo>
                  <a:pt x="3827242" y="1532642"/>
                </a:lnTo>
                <a:cubicBezTo>
                  <a:pt x="3827242" y="1073371"/>
                  <a:pt x="4176286" y="695623"/>
                  <a:pt x="4623572" y="650199"/>
                </a:cubicBezTo>
                <a:lnTo>
                  <a:pt x="4681864" y="647255"/>
                </a:lnTo>
                <a:lnTo>
                  <a:pt x="4681864"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72000" tIns="90000" rIns="90000" bIns="90000" rtlCol="0" anchor="t">
            <a:noAutofit/>
          </a:bodyPr>
          <a:lstStyle/>
          <a:p>
            <a:pPr>
              <a:lnSpc>
                <a:spcPct val="110000"/>
              </a:lnSpc>
              <a:spcAft>
                <a:spcPts val="300"/>
              </a:spcAft>
              <a:defRPr/>
            </a:pPr>
            <a:endParaRPr lang="en-GB" sz="900" dirty="0">
              <a:solidFill>
                <a:schemeClr val="tx1"/>
              </a:solidFill>
            </a:endParaRPr>
          </a:p>
        </p:txBody>
      </p:sp>
      <p:sp>
        <p:nvSpPr>
          <p:cNvPr id="10" name="Body Text 2">
            <a:extLst>
              <a:ext uri="{FF2B5EF4-FFF2-40B4-BE49-F238E27FC236}">
                <a16:creationId xmlns:a16="http://schemas.microsoft.com/office/drawing/2014/main" id="{21522E17-B2CE-4E21-8ACB-B1CD2C11215D}"/>
              </a:ext>
            </a:extLst>
          </p:cNvPr>
          <p:cNvSpPr>
            <a:spLocks noGrp="1"/>
          </p:cNvSpPr>
          <p:nvPr>
            <p:ph sz="quarter" idx="22"/>
          </p:nvPr>
        </p:nvSpPr>
        <p:spPr>
          <a:xfrm>
            <a:off x="6489290" y="3040688"/>
            <a:ext cx="3600000" cy="144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Shaded Background 3">
            <a:extLst>
              <a:ext uri="{FF2B5EF4-FFF2-40B4-BE49-F238E27FC236}">
                <a16:creationId xmlns:a16="http://schemas.microsoft.com/office/drawing/2014/main" id="{4E7F4F94-9F1F-42A1-AB4D-5A9D8A7B5AF5}"/>
              </a:ext>
            </a:extLst>
          </p:cNvPr>
          <p:cNvSpPr/>
          <p:nvPr userDrawn="1"/>
        </p:nvSpPr>
        <p:spPr>
          <a:xfrm flipH="1">
            <a:off x="719999" y="4550119"/>
            <a:ext cx="4681865" cy="1533580"/>
          </a:xfrm>
          <a:custGeom>
            <a:avLst/>
            <a:gdLst>
              <a:gd name="connsiteX0" fmla="*/ 4681865 w 4681865"/>
              <a:gd name="connsiteY0" fmla="*/ 0 h 1533580"/>
              <a:gd name="connsiteX1" fmla="*/ 851243 w 4681865"/>
              <a:gd name="connsiteY1" fmla="*/ 0 h 1533580"/>
              <a:gd name="connsiteX2" fmla="*/ 850044 w 4681865"/>
              <a:gd name="connsiteY2" fmla="*/ 23743 h 1533580"/>
              <a:gd name="connsiteX3" fmla="*/ 58294 w 4681865"/>
              <a:gd name="connsiteY3" fmla="*/ 815493 h 1533580"/>
              <a:gd name="connsiteX4" fmla="*/ 0 w 4681865"/>
              <a:gd name="connsiteY4" fmla="*/ 818437 h 1533580"/>
              <a:gd name="connsiteX5" fmla="*/ 0 w 4681865"/>
              <a:gd name="connsiteY5" fmla="*/ 1533580 h 1533580"/>
              <a:gd name="connsiteX6" fmla="*/ 4681865 w 4681865"/>
              <a:gd name="connsiteY6" fmla="*/ 1533580 h 1533580"/>
              <a:gd name="connsiteX7" fmla="*/ 4681865 w 4681865"/>
              <a:gd name="connsiteY7" fmla="*/ 0 h 153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81865" h="1533580">
                <a:moveTo>
                  <a:pt x="4681865" y="0"/>
                </a:moveTo>
                <a:lnTo>
                  <a:pt x="851243" y="0"/>
                </a:lnTo>
                <a:lnTo>
                  <a:pt x="850044" y="23743"/>
                </a:lnTo>
                <a:cubicBezTo>
                  <a:pt x="807648" y="441211"/>
                  <a:pt x="475762" y="773097"/>
                  <a:pt x="58294" y="815493"/>
                </a:cubicBezTo>
                <a:lnTo>
                  <a:pt x="0" y="818437"/>
                </a:lnTo>
                <a:lnTo>
                  <a:pt x="0" y="1533580"/>
                </a:lnTo>
                <a:lnTo>
                  <a:pt x="4681865" y="1533580"/>
                </a:lnTo>
                <a:lnTo>
                  <a:pt x="4681865"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90000" rIns="900000" bIns="90000" rtlCol="0" anchor="t">
            <a:noAutofit/>
          </a:bodyPr>
          <a:lstStyle/>
          <a:p>
            <a:pPr>
              <a:spcAft>
                <a:spcPts val="300"/>
              </a:spcAft>
            </a:pPr>
            <a:endParaRPr lang="en-US" sz="900" dirty="0">
              <a:solidFill>
                <a:schemeClr val="tx1"/>
              </a:solidFill>
            </a:endParaRPr>
          </a:p>
        </p:txBody>
      </p:sp>
      <p:sp>
        <p:nvSpPr>
          <p:cNvPr id="25" name="Body Text 3">
            <a:extLst>
              <a:ext uri="{FF2B5EF4-FFF2-40B4-BE49-F238E27FC236}">
                <a16:creationId xmlns:a16="http://schemas.microsoft.com/office/drawing/2014/main" id="{EB06D329-E969-42D6-A00B-251768858FB0}"/>
              </a:ext>
            </a:extLst>
          </p:cNvPr>
          <p:cNvSpPr>
            <a:spLocks noGrp="1"/>
          </p:cNvSpPr>
          <p:nvPr>
            <p:ph sz="quarter" idx="25"/>
          </p:nvPr>
        </p:nvSpPr>
        <p:spPr>
          <a:xfrm>
            <a:off x="789857" y="4609111"/>
            <a:ext cx="3600000" cy="144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Shaded Background 4">
            <a:extLst>
              <a:ext uri="{FF2B5EF4-FFF2-40B4-BE49-F238E27FC236}">
                <a16:creationId xmlns:a16="http://schemas.microsoft.com/office/drawing/2014/main" id="{163D4413-1806-4F87-AD7C-FDF4D42834CE}"/>
              </a:ext>
            </a:extLst>
          </p:cNvPr>
          <p:cNvSpPr/>
          <p:nvPr userDrawn="1"/>
        </p:nvSpPr>
        <p:spPr>
          <a:xfrm flipH="1">
            <a:off x="5466664" y="4550119"/>
            <a:ext cx="4681864" cy="1533580"/>
          </a:xfrm>
          <a:custGeom>
            <a:avLst/>
            <a:gdLst>
              <a:gd name="connsiteX0" fmla="*/ 3830623 w 4681864"/>
              <a:gd name="connsiteY0" fmla="*/ 0 h 1533580"/>
              <a:gd name="connsiteX1" fmla="*/ 0 w 4681864"/>
              <a:gd name="connsiteY1" fmla="*/ 0 h 1533580"/>
              <a:gd name="connsiteX2" fmla="*/ 0 w 4681864"/>
              <a:gd name="connsiteY2" fmla="*/ 1533580 h 1533580"/>
              <a:gd name="connsiteX3" fmla="*/ 4681864 w 4681864"/>
              <a:gd name="connsiteY3" fmla="*/ 1533580 h 1533580"/>
              <a:gd name="connsiteX4" fmla="*/ 4681864 w 4681864"/>
              <a:gd name="connsiteY4" fmla="*/ 818437 h 1533580"/>
              <a:gd name="connsiteX5" fmla="*/ 4623572 w 4681864"/>
              <a:gd name="connsiteY5" fmla="*/ 815493 h 1533580"/>
              <a:gd name="connsiteX6" fmla="*/ 3831822 w 4681864"/>
              <a:gd name="connsiteY6" fmla="*/ 23743 h 1533580"/>
              <a:gd name="connsiteX7" fmla="*/ 3830623 w 4681864"/>
              <a:gd name="connsiteY7" fmla="*/ 0 h 153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81864" h="1533580">
                <a:moveTo>
                  <a:pt x="3830623" y="0"/>
                </a:moveTo>
                <a:lnTo>
                  <a:pt x="0" y="0"/>
                </a:lnTo>
                <a:lnTo>
                  <a:pt x="0" y="1533580"/>
                </a:lnTo>
                <a:lnTo>
                  <a:pt x="4681864" y="1533580"/>
                </a:lnTo>
                <a:lnTo>
                  <a:pt x="4681864" y="818437"/>
                </a:lnTo>
                <a:lnTo>
                  <a:pt x="4623572" y="815493"/>
                </a:lnTo>
                <a:cubicBezTo>
                  <a:pt x="4206105" y="773097"/>
                  <a:pt x="3874218" y="441211"/>
                  <a:pt x="3831822" y="23743"/>
                </a:cubicBezTo>
                <a:lnTo>
                  <a:pt x="3830623" y="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72000" tIns="90000" rIns="90000" bIns="90000" rtlCol="0" anchor="t">
            <a:noAutofit/>
          </a:bodyPr>
          <a:lstStyle/>
          <a:p>
            <a:pPr>
              <a:lnSpc>
                <a:spcPct val="110000"/>
              </a:lnSpc>
              <a:spcAft>
                <a:spcPts val="300"/>
              </a:spcAft>
              <a:defRPr/>
            </a:pPr>
            <a:endParaRPr lang="en-US" sz="900" dirty="0">
              <a:solidFill>
                <a:schemeClr val="tx1"/>
              </a:solidFill>
            </a:endParaRPr>
          </a:p>
        </p:txBody>
      </p:sp>
      <p:sp>
        <p:nvSpPr>
          <p:cNvPr id="24" name="Body Text 4">
            <a:extLst>
              <a:ext uri="{FF2B5EF4-FFF2-40B4-BE49-F238E27FC236}">
                <a16:creationId xmlns:a16="http://schemas.microsoft.com/office/drawing/2014/main" id="{C6126BDA-1945-479C-9F75-37F68FE4B0FB}"/>
              </a:ext>
            </a:extLst>
          </p:cNvPr>
          <p:cNvSpPr>
            <a:spLocks noGrp="1"/>
          </p:cNvSpPr>
          <p:nvPr>
            <p:ph sz="quarter" idx="24"/>
          </p:nvPr>
        </p:nvSpPr>
        <p:spPr>
          <a:xfrm>
            <a:off x="6489290" y="4609111"/>
            <a:ext cx="3600000" cy="1440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Shaded Background 6">
            <a:extLst>
              <a:ext uri="{FF2B5EF4-FFF2-40B4-BE49-F238E27FC236}">
                <a16:creationId xmlns:a16="http://schemas.microsoft.com/office/drawing/2014/main" id="{E229BC84-9ACC-4471-A84D-2404E6767373}"/>
              </a:ext>
            </a:extLst>
          </p:cNvPr>
          <p:cNvSpPr>
            <a:spLocks/>
          </p:cNvSpPr>
          <p:nvPr userDrawn="1"/>
        </p:nvSpPr>
        <p:spPr>
          <a:xfrm>
            <a:off x="725557" y="6151643"/>
            <a:ext cx="9428529" cy="826627"/>
          </a:xfrm>
          <a:prstGeom prst="rect">
            <a:avLst/>
          </a:prstGeom>
          <a:solidFill>
            <a:schemeClr val="bg1">
              <a:lumMod val="95000"/>
            </a:schemeClr>
          </a:solidFill>
          <a:ln w="952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 Box 6">
            <a:extLst>
              <a:ext uri="{FF2B5EF4-FFF2-40B4-BE49-F238E27FC236}">
                <a16:creationId xmlns:a16="http://schemas.microsoft.com/office/drawing/2014/main" id="{21096FFA-D4BA-4A67-81C2-1190E3DFD1D1}"/>
              </a:ext>
            </a:extLst>
          </p:cNvPr>
          <p:cNvSpPr>
            <a:spLocks noGrp="1"/>
          </p:cNvSpPr>
          <p:nvPr>
            <p:ph sz="quarter" idx="26"/>
          </p:nvPr>
        </p:nvSpPr>
        <p:spPr>
          <a:xfrm>
            <a:off x="789856" y="6186956"/>
            <a:ext cx="9299430" cy="756000"/>
          </a:xfrm>
        </p:spPr>
        <p:txBody>
          <a:bodyPr/>
          <a:lstStyle>
            <a:lvl1pPr>
              <a:defRPr>
                <a:solidFill>
                  <a:schemeClr val="accent1"/>
                </a:solidFill>
              </a:defRPr>
            </a:lvl1pPr>
            <a:lvl2pPr>
              <a:defRPr>
                <a:solidFill>
                  <a:schemeClr val="accent1"/>
                </a:solidFill>
              </a:defRPr>
            </a:lvl2pPr>
          </a:lstStyle>
          <a:p>
            <a:pPr lvl="0"/>
            <a:r>
              <a:rPr lang="en-US"/>
              <a:t>Click to edit Master text styles</a:t>
            </a:r>
          </a:p>
          <a:p>
            <a:pPr lvl="1"/>
            <a:r>
              <a:rPr lang="en-US"/>
              <a:t>Second level</a:t>
            </a:r>
          </a:p>
        </p:txBody>
      </p:sp>
      <p:sp>
        <p:nvSpPr>
          <p:cNvPr id="19" name="Footnote"/>
          <p:cNvSpPr>
            <a:spLocks noGrp="1"/>
          </p:cNvSpPr>
          <p:nvPr>
            <p:ph type="body" sz="quarter" idx="20" hasCustomPrompt="1"/>
          </p:nvPr>
        </p:nvSpPr>
        <p:spPr>
          <a:xfrm>
            <a:off x="720000" y="6992179"/>
            <a:ext cx="6240463" cy="171828"/>
          </a:xfrm>
          <a:ln>
            <a:solidFill>
              <a:schemeClr val="bg1"/>
            </a:solidFill>
          </a:ln>
        </p:spPr>
        <p:txBody>
          <a:bodyPr anchor="b" anchorCtr="0"/>
          <a:lstStyle>
            <a:lvl1pPr>
              <a:defRPr sz="600">
                <a:solidFill>
                  <a:schemeClr val="tx1"/>
                </a:solidFill>
              </a:defRPr>
            </a:lvl1pPr>
          </a:lstStyle>
          <a:p>
            <a:pPr lvl="0"/>
            <a:r>
              <a:rPr lang="en-US" dirty="0"/>
              <a:t>Tap to add a footnote</a:t>
            </a:r>
          </a:p>
        </p:txBody>
      </p:sp>
      <p:sp>
        <p:nvSpPr>
          <p:cNvPr id="13" name="Footer">
            <a:extLst>
              <a:ext uri="{FF2B5EF4-FFF2-40B4-BE49-F238E27FC236}">
                <a16:creationId xmlns:a16="http://schemas.microsoft.com/office/drawing/2014/main" id="{43FA90EA-E6FB-4853-8387-B27C1B95BA21}"/>
              </a:ext>
            </a:extLst>
          </p:cNvPr>
          <p:cNvSpPr>
            <a:spLocks noGrp="1"/>
          </p:cNvSpPr>
          <p:nvPr>
            <p:ph type="ftr" sz="quarter" idx="3"/>
          </p:nvPr>
        </p:nvSpPr>
        <p:spPr>
          <a:xfrm>
            <a:off x="720000" y="7177916"/>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dirty="0"/>
              <a:t>Proposal for Deutsche Bank – response to REQUEST for Quotation</a:t>
            </a:r>
            <a:endParaRPr lang="en-GB" dirty="0"/>
          </a:p>
        </p:txBody>
      </p:sp>
      <p:sp>
        <p:nvSpPr>
          <p:cNvPr id="12" name="Slide Number">
            <a:extLst>
              <a:ext uri="{FF2B5EF4-FFF2-40B4-BE49-F238E27FC236}">
                <a16:creationId xmlns:a16="http://schemas.microsoft.com/office/drawing/2014/main" id="{1CC4C38F-3408-44D7-995F-3F05B709CA62}"/>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2429261883"/>
      </p:ext>
    </p:extLst>
  </p:cSld>
  <p:clrMapOvr>
    <a:masterClrMapping/>
  </p:clrMapOvr>
  <p:extLst>
    <p:ext uri="{DCECCB84-F9BA-43D5-87BE-67443E8EF086}">
      <p15:sldGuideLst xmlns:p15="http://schemas.microsoft.com/office/powerpoint/2012/main">
        <p15:guide id="2" pos="3368">
          <p15:clr>
            <a:srgbClr val="FBAE40"/>
          </p15:clr>
        </p15:guide>
        <p15:guide id="4" pos="827">
          <p15:clr>
            <a:srgbClr val="FBAE40"/>
          </p15:clr>
        </p15:guide>
        <p15:guide id="5" pos="963">
          <p15:clr>
            <a:srgbClr val="FBAE40"/>
          </p15:clr>
        </p15:guide>
        <p15:guide id="6" pos="1326">
          <p15:clr>
            <a:srgbClr val="FBAE40"/>
          </p15:clr>
        </p15:guide>
        <p15:guide id="7" pos="1462">
          <p15:clr>
            <a:srgbClr val="FBAE40"/>
          </p15:clr>
        </p15:guide>
        <p15:guide id="8" pos="1838">
          <p15:clr>
            <a:srgbClr val="FBAE40"/>
          </p15:clr>
        </p15:guide>
        <p15:guide id="9" pos="1966">
          <p15:clr>
            <a:srgbClr val="FBAE40"/>
          </p15:clr>
        </p15:guide>
        <p15:guide id="10" pos="2341">
          <p15:clr>
            <a:srgbClr val="FBAE40"/>
          </p15:clr>
        </p15:guide>
        <p15:guide id="11" pos="2478">
          <p15:clr>
            <a:srgbClr val="FBAE40"/>
          </p15:clr>
        </p15:guide>
        <p15:guide id="12" pos="2853">
          <p15:clr>
            <a:srgbClr val="FBAE40"/>
          </p15:clr>
        </p15:guide>
        <p15:guide id="13" pos="2971">
          <p15:clr>
            <a:srgbClr val="FBAE40"/>
          </p15:clr>
        </p15:guide>
        <p15:guide id="14" pos="3493">
          <p15:clr>
            <a:srgbClr val="FBAE40"/>
          </p15:clr>
        </p15:guide>
        <p15:guide id="15" pos="3858">
          <p15:clr>
            <a:srgbClr val="FBAE40"/>
          </p15:clr>
        </p15:guide>
        <p15:guide id="16" pos="3995">
          <p15:clr>
            <a:srgbClr val="FBAE40"/>
          </p15:clr>
        </p15:guide>
        <p15:guide id="17" pos="4379">
          <p15:clr>
            <a:srgbClr val="FBAE40"/>
          </p15:clr>
        </p15:guide>
        <p15:guide id="18" pos="4498">
          <p15:clr>
            <a:srgbClr val="FBAE40"/>
          </p15:clr>
        </p15:guide>
        <p15:guide id="19" pos="4873">
          <p15:clr>
            <a:srgbClr val="FBAE40"/>
          </p15:clr>
        </p15:guide>
        <p15:guide id="20" pos="5010">
          <p15:clr>
            <a:srgbClr val="FBAE40"/>
          </p15:clr>
        </p15:guide>
        <p15:guide id="21" pos="5385">
          <p15:clr>
            <a:srgbClr val="FBAE40"/>
          </p15:clr>
        </p15:guide>
        <p15:guide id="22" pos="5522">
          <p15:clr>
            <a:srgbClr val="FBAE40"/>
          </p15:clr>
        </p15:guide>
        <p15:guide id="23" pos="5897">
          <p15:clr>
            <a:srgbClr val="FBAE40"/>
          </p15:clr>
        </p15:guide>
        <p15:guide id="24" pos="6025">
          <p15:clr>
            <a:srgbClr val="FBAE40"/>
          </p15:clr>
        </p15:guide>
      </p15:sldGuideLst>
    </p:ext>
  </p:extLst>
</p:sldLayout>
</file>

<file path=ppt/slideMasters/_rels/slideMaster1.xml.rels>&#65279;<?xml version="1.0" encoding="utf-8" standalone="yes"?>
<Relationships xmlns="http://schemas.openxmlformats.org/package/2006/relationships">
  <Relationship Id="rId13" Type="http://schemas.openxmlformats.org/officeDocument/2006/relationships/slideLayout" Target="../slideLayouts/slideLayout13.xml" />
  <Relationship Id="rId18" Type="http://schemas.openxmlformats.org/officeDocument/2006/relationships/slideLayout" Target="../slideLayouts/slideLayout18.xml" />
  <Relationship Id="rId26" Type="http://schemas.openxmlformats.org/officeDocument/2006/relationships/slideLayout" Target="../slideLayouts/slideLayout26.xml" />
  <Relationship Id="rId39" Type="http://schemas.openxmlformats.org/officeDocument/2006/relationships/slideLayout" Target="../slideLayouts/slideLayout39.xml" />
  <Relationship Id="rId3" Type="http://schemas.openxmlformats.org/officeDocument/2006/relationships/slideLayout" Target="../slideLayouts/slideLayout3.xml" />
  <Relationship Id="rId21" Type="http://schemas.openxmlformats.org/officeDocument/2006/relationships/slideLayout" Target="../slideLayouts/slideLayout21.xml" />
  <Relationship Id="rId34" Type="http://schemas.openxmlformats.org/officeDocument/2006/relationships/slideLayout" Target="../slideLayouts/slideLayout34.xml" />
  <Relationship Id="rId42" Type="http://schemas.openxmlformats.org/officeDocument/2006/relationships/slideLayout" Target="../slideLayouts/slideLayout42.xml" />
  <Relationship Id="rId47" Type="http://schemas.openxmlformats.org/officeDocument/2006/relationships/slideLayout" Target="../slideLayouts/slideLayout47.xml" />
  <Relationship Id="rId50" Type="http://schemas.openxmlformats.org/officeDocument/2006/relationships/slideLayout" Target="../slideLayouts/slideLayout50.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17" Type="http://schemas.openxmlformats.org/officeDocument/2006/relationships/slideLayout" Target="../slideLayouts/slideLayout17.xml" />
  <Relationship Id="rId25" Type="http://schemas.openxmlformats.org/officeDocument/2006/relationships/slideLayout" Target="../slideLayouts/slideLayout25.xml" />
  <Relationship Id="rId33" Type="http://schemas.openxmlformats.org/officeDocument/2006/relationships/slideLayout" Target="../slideLayouts/slideLayout33.xml" />
  <Relationship Id="rId38" Type="http://schemas.openxmlformats.org/officeDocument/2006/relationships/slideLayout" Target="../slideLayouts/slideLayout38.xml" />
  <Relationship Id="rId46" Type="http://schemas.openxmlformats.org/officeDocument/2006/relationships/slideLayout" Target="../slideLayouts/slideLayout46.xml" />
  <Relationship Id="rId2" Type="http://schemas.openxmlformats.org/officeDocument/2006/relationships/slideLayout" Target="../slideLayouts/slideLayout2.xml" />
  <Relationship Id="rId16" Type="http://schemas.openxmlformats.org/officeDocument/2006/relationships/slideLayout" Target="../slideLayouts/slideLayout16.xml" />
  <Relationship Id="rId20" Type="http://schemas.openxmlformats.org/officeDocument/2006/relationships/slideLayout" Target="../slideLayouts/slideLayout20.xml" />
  <Relationship Id="rId29" Type="http://schemas.openxmlformats.org/officeDocument/2006/relationships/slideLayout" Target="../slideLayouts/slideLayout29.xml" />
  <Relationship Id="rId41" Type="http://schemas.openxmlformats.org/officeDocument/2006/relationships/slideLayout" Target="../slideLayouts/slideLayout41.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24" Type="http://schemas.openxmlformats.org/officeDocument/2006/relationships/slideLayout" Target="../slideLayouts/slideLayout24.xml" />
  <Relationship Id="rId32" Type="http://schemas.openxmlformats.org/officeDocument/2006/relationships/slideLayout" Target="../slideLayouts/slideLayout32.xml" />
  <Relationship Id="rId37" Type="http://schemas.openxmlformats.org/officeDocument/2006/relationships/slideLayout" Target="../slideLayouts/slideLayout37.xml" />
  <Relationship Id="rId40" Type="http://schemas.openxmlformats.org/officeDocument/2006/relationships/slideLayout" Target="../slideLayouts/slideLayout40.xml" />
  <Relationship Id="rId45" Type="http://schemas.openxmlformats.org/officeDocument/2006/relationships/slideLayout" Target="../slideLayouts/slideLayout45.xml" />
  <Relationship Id="rId53" Type="http://schemas.openxmlformats.org/officeDocument/2006/relationships/theme" Target="../theme/theme1.xml" />
  <Relationship Id="rId5" Type="http://schemas.openxmlformats.org/officeDocument/2006/relationships/slideLayout" Target="../slideLayouts/slideLayout5.xml" />
  <Relationship Id="rId15" Type="http://schemas.openxmlformats.org/officeDocument/2006/relationships/slideLayout" Target="../slideLayouts/slideLayout15.xml" />
  <Relationship Id="rId23" Type="http://schemas.openxmlformats.org/officeDocument/2006/relationships/slideLayout" Target="../slideLayouts/slideLayout23.xml" />
  <Relationship Id="rId28" Type="http://schemas.openxmlformats.org/officeDocument/2006/relationships/slideLayout" Target="../slideLayouts/slideLayout28.xml" />
  <Relationship Id="rId36" Type="http://schemas.openxmlformats.org/officeDocument/2006/relationships/slideLayout" Target="../slideLayouts/slideLayout36.xml" />
  <Relationship Id="rId49" Type="http://schemas.openxmlformats.org/officeDocument/2006/relationships/slideLayout" Target="../slideLayouts/slideLayout49.xml" />
  <Relationship Id="rId10" Type="http://schemas.openxmlformats.org/officeDocument/2006/relationships/slideLayout" Target="../slideLayouts/slideLayout10.xml" />
  <Relationship Id="rId19" Type="http://schemas.openxmlformats.org/officeDocument/2006/relationships/slideLayout" Target="../slideLayouts/slideLayout19.xml" />
  <Relationship Id="rId31" Type="http://schemas.openxmlformats.org/officeDocument/2006/relationships/slideLayout" Target="../slideLayouts/slideLayout31.xml" />
  <Relationship Id="rId44" Type="http://schemas.openxmlformats.org/officeDocument/2006/relationships/slideLayout" Target="../slideLayouts/slideLayout44.xml" />
  <Relationship Id="rId52" Type="http://schemas.openxmlformats.org/officeDocument/2006/relationships/slideLayout" Target="../slideLayouts/slideLayout52.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 Id="rId22" Type="http://schemas.openxmlformats.org/officeDocument/2006/relationships/slideLayout" Target="../slideLayouts/slideLayout22.xml" />
  <Relationship Id="rId27" Type="http://schemas.openxmlformats.org/officeDocument/2006/relationships/slideLayout" Target="../slideLayouts/slideLayout27.xml" />
  <Relationship Id="rId30" Type="http://schemas.openxmlformats.org/officeDocument/2006/relationships/slideLayout" Target="../slideLayouts/slideLayout30.xml" />
  <Relationship Id="rId35" Type="http://schemas.openxmlformats.org/officeDocument/2006/relationships/slideLayout" Target="../slideLayouts/slideLayout35.xml" />
  <Relationship Id="rId43" Type="http://schemas.openxmlformats.org/officeDocument/2006/relationships/slideLayout" Target="../slideLayouts/slideLayout43.xml" />
  <Relationship Id="rId48" Type="http://schemas.openxmlformats.org/officeDocument/2006/relationships/slideLayout" Target="../slideLayouts/slideLayout48.xml" />
  <Relationship Id="rId8" Type="http://schemas.openxmlformats.org/officeDocument/2006/relationships/slideLayout" Target="../slideLayouts/slideLayout8.xml" />
  <Relationship Id="rId51" Type="http://schemas.openxmlformats.org/officeDocument/2006/relationships/slideLayout" Target="../slideLayouts/slideLayout51.xml" />
</Relationships>
</file>

<file path=ppt/slideMasters/slideMaster1.xml><?xml version="1.0" encoding="utf-8"?>
<p:sldMaster xmlns:a16="http://schemas.microsoft.com/office/drawing/2014/main" xmlns:adec="http://schemas.microsoft.com/office/drawing/2017/decorative" xmlns:p14="http://schemas.microsoft.com/office/powerpoint/2010/main" xmlns:p15="http://schemas.microsoft.com/office/powerpoint/2012/main"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Title"/>
          <p:cNvSpPr>
            <a:spLocks noGrp="1"/>
          </p:cNvSpPr>
          <p:nvPr>
            <p:ph type="title"/>
          </p:nvPr>
        </p:nvSpPr>
        <p:spPr>
          <a:xfrm>
            <a:off x="720000" y="498475"/>
            <a:ext cx="6211044" cy="1627200"/>
          </a:xfrm>
          <a:prstGeom prst="rect">
            <a:avLst/>
          </a:prstGeom>
        </p:spPr>
        <p:txBody>
          <a:bodyPr vert="horz" lIns="0" tIns="0" rIns="0" bIns="0" rtlCol="0" anchor="t">
            <a:noAutofit/>
          </a:bodyPr>
          <a:lstStyle/>
          <a:p>
            <a:r>
              <a:rPr lang="en-US"/>
              <a:t>Click to edit Master title style</a:t>
            </a:r>
            <a:endParaRPr lang="en-GB" dirty="0"/>
          </a:p>
        </p:txBody>
      </p:sp>
      <p:sp>
        <p:nvSpPr>
          <p:cNvPr id="3" name="Body Text"/>
          <p:cNvSpPr>
            <a:spLocks noGrp="1"/>
          </p:cNvSpPr>
          <p:nvPr>
            <p:ph type="body" idx="1"/>
          </p:nvPr>
        </p:nvSpPr>
        <p:spPr>
          <a:xfrm>
            <a:off x="720000" y="2296160"/>
            <a:ext cx="9434087" cy="4680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Footer">
            <a:extLst>
              <a:ext uri="{FF2B5EF4-FFF2-40B4-BE49-F238E27FC236}">
                <a16:creationId xmlns:a16="http://schemas.microsoft.com/office/drawing/2014/main" id="{1CC839FF-C932-4FB8-9008-744FE9ABEB11}"/>
              </a:ext>
              <a:ext uri="{C183D7F6-B498-43B3-948B-1728B52AA6E4}">
                <adec:decorative xmlns:adec="http://schemas.microsoft.com/office/drawing/2017/decorative" val="1"/>
              </a:ext>
            </a:extLst>
          </p:cNvPr>
          <p:cNvSpPr>
            <a:spLocks noGrp="1"/>
          </p:cNvSpPr>
          <p:nvPr>
            <p:ph type="ftr" sz="quarter" idx="3"/>
          </p:nvPr>
        </p:nvSpPr>
        <p:spPr bwMode="gray">
          <a:xfrm>
            <a:off x="720000" y="7182000"/>
            <a:ext cx="6210000" cy="180000"/>
          </a:xfrm>
          <a:prstGeom prst="rect">
            <a:avLst/>
          </a:prstGeom>
          <a:ln>
            <a:solidFill>
              <a:schemeClr val="bg1"/>
            </a:solidFill>
          </a:ln>
        </p:spPr>
        <p:txBody>
          <a:bodyPr vert="horz" lIns="0" tIns="52149" rIns="104299" bIns="52149" rtlCol="0" anchor="ctr"/>
          <a:lstStyle>
            <a:lvl1pPr marL="0" marR="0" indent="0" algn="l" defTabSz="1042873" rtl="0" eaLnBrk="1" fontAlgn="auto" latinLnBrk="0" hangingPunct="1">
              <a:lnSpc>
                <a:spcPct val="100000"/>
              </a:lnSpc>
              <a:spcBef>
                <a:spcPts val="0"/>
              </a:spcBef>
              <a:spcAft>
                <a:spcPts val="0"/>
              </a:spcAft>
              <a:buClrTx/>
              <a:buSzTx/>
              <a:buFontTx/>
              <a:buNone/>
              <a:tabLst/>
              <a:defRPr lang="en-US" sz="600" kern="1200" cap="all" spc="0" baseline="0">
                <a:solidFill>
                  <a:schemeClr val="tx2"/>
                </a:solidFill>
                <a:latin typeface="+mn-lt"/>
                <a:ea typeface="+mn-ea"/>
                <a:cs typeface="+mn-cs"/>
              </a:defRPr>
            </a:lvl1pPr>
          </a:lstStyle>
          <a:p>
            <a:pPr>
              <a:defRPr/>
            </a:pPr>
            <a:r>
              <a:rPr lang="en-US"/>
              <a:t>Project Sela Report Launch ConferenceProject Sela Report Launch ConferenceA</a:t>
            </a:r>
            <a:endParaRPr lang="en-GB" dirty="0"/>
          </a:p>
        </p:txBody>
      </p:sp>
      <p:sp>
        <p:nvSpPr>
          <p:cNvPr id="12" name="MarketingEntityText">
            <a:extLst>
              <a:ext uri="{FF2B5EF4-FFF2-40B4-BE49-F238E27FC236}">
                <a16:creationId xmlns:a16="http://schemas.microsoft.com/office/drawing/2014/main" id="{7356C2F5-C0F4-41AB-BE52-DEF1F353A699}"/>
              </a:ext>
              <a:ext uri="{C183D7F6-B498-43B3-948B-1728B52AA6E4}">
                <adec:decorative xmlns:adec="http://schemas.microsoft.com/office/drawing/2017/decorative" val="1"/>
              </a:ext>
            </a:extLst>
          </p:cNvPr>
          <p:cNvSpPr txBox="1"/>
          <p:nvPr userDrawn="1"/>
        </p:nvSpPr>
        <p:spPr bwMode="gray">
          <a:xfrm>
            <a:off x="7568921" y="7106330"/>
            <a:ext cx="2395057" cy="320304"/>
          </a:xfrm>
          <a:prstGeom prst="rect">
            <a:avLst/>
          </a:prstGeom>
          <a:ln>
            <a:solidFill>
              <a:schemeClr val="bg1"/>
            </a:solidFill>
          </a:ln>
        </p:spPr>
        <p:txBody>
          <a:bodyPr vert="horz" lIns="104299" tIns="52149" rIns="104299" bIns="52149" rtlCol="0" anchor="ctr"/>
          <a:lstStyle/>
          <a:p>
            <a:pPr algn="r" rtl="0" fontAlgn="auto">
              <a:spcBef>
                <a:spcPts val="0"/>
              </a:spcBef>
              <a:spcAft>
                <a:spcPts val="0"/>
              </a:spcAft>
              <a:defRPr/>
            </a:pPr>
            <a:r>
              <a:rPr lang="en-GB" sz="600" kern="1200" cap="all" spc="0" baseline="0" dirty="0">
                <a:solidFill>
                  <a:schemeClr val="tx2"/>
                </a:solidFill>
                <a:latin typeface="+mn-lt"/>
                <a:ea typeface="+mn-ea"/>
                <a:cs typeface="+mn-cs"/>
              </a:rPr>
              <a:t>Clifford Chance</a:t>
            </a:r>
          </a:p>
        </p:txBody>
      </p:sp>
      <p:sp>
        <p:nvSpPr>
          <p:cNvPr id="13" name="Pipeline">
            <a:extLst>
              <a:ext uri="{FF2B5EF4-FFF2-40B4-BE49-F238E27FC236}">
                <a16:creationId xmlns:a16="http://schemas.microsoft.com/office/drawing/2014/main" id="{55A128D3-D40C-4078-B5EC-3E97B26B5E69}"/>
              </a:ext>
              <a:ext uri="{C183D7F6-B498-43B3-948B-1728B52AA6E4}">
                <adec:decorative xmlns:adec="http://schemas.microsoft.com/office/drawing/2017/decorative" val="0"/>
              </a:ext>
            </a:extLst>
          </p:cNvPr>
          <p:cNvSpPr txBox="1"/>
          <p:nvPr userDrawn="1"/>
        </p:nvSpPr>
        <p:spPr>
          <a:xfrm>
            <a:off x="9794081" y="7167446"/>
            <a:ext cx="184327" cy="180000"/>
          </a:xfrm>
          <a:prstGeom prst="rect">
            <a:avLst/>
          </a:prstGeom>
          <a:noFill/>
        </p:spPr>
        <p:txBody>
          <a:bodyPr wrap="square" lIns="0" tIns="0" rIns="0" bIns="0" rtlCol="0" anchor="ctr">
            <a:noAutofit/>
          </a:bodyPr>
          <a:lstStyle>
            <a:defPPr>
              <a:defRPr lang="en-US"/>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a:lstStyle>
          <a:p>
            <a:pPr algn="r"/>
            <a:r>
              <a:rPr lang="en-GB" sz="600" spc="40" baseline="0" dirty="0">
                <a:solidFill>
                  <a:schemeClr val="tx2"/>
                </a:solidFill>
              </a:rPr>
              <a:t>|</a:t>
            </a:r>
          </a:p>
        </p:txBody>
      </p:sp>
      <p:sp>
        <p:nvSpPr>
          <p:cNvPr id="9" name="Slide Number">
            <a:extLst>
              <a:ext uri="{FF2B5EF4-FFF2-40B4-BE49-F238E27FC236}">
                <a16:creationId xmlns:a16="http://schemas.microsoft.com/office/drawing/2014/main" id="{0D141F39-86B5-45AE-95C9-0F39DA22C066}"/>
              </a:ext>
              <a:ext uri="{C183D7F6-B498-43B3-948B-1728B52AA6E4}">
                <adec:decorative xmlns:adec="http://schemas.microsoft.com/office/drawing/2017/decorative" val="0"/>
              </a:ext>
            </a:extLst>
          </p:cNvPr>
          <p:cNvSpPr>
            <a:spLocks noGrp="1"/>
          </p:cNvSpPr>
          <p:nvPr>
            <p:ph type="sldNum" sz="quarter" idx="4"/>
          </p:nvPr>
        </p:nvSpPr>
        <p:spPr>
          <a:xfrm>
            <a:off x="9689306" y="7172592"/>
            <a:ext cx="464781" cy="180000"/>
          </a:xfrm>
          <a:prstGeom prst="rect">
            <a:avLst/>
          </a:prstGeom>
        </p:spPr>
        <p:txBody>
          <a:bodyPr vert="horz" lIns="0" tIns="0" rIns="0" bIns="0" rtlCol="0" anchor="ctr"/>
          <a:lstStyle>
            <a:lvl1pPr algn="r">
              <a:defRPr sz="600">
                <a:solidFill>
                  <a:schemeClr val="tx2"/>
                </a:solidFill>
              </a:defRPr>
            </a:lvl1pPr>
          </a:lstStyle>
          <a:p>
            <a:fld id="{35F722AE-BBFF-4D7A-AA85-5D85283FEA1E}" type="slidenum">
              <a:rPr lang="en-GB" smtClean="0"/>
              <a:pPr/>
              <a:t>‹#›</a:t>
            </a:fld>
            <a:endParaRPr lang="en-GB" dirty="0"/>
          </a:p>
        </p:txBody>
      </p:sp>
    </p:spTree>
    <p:extLst>
      <p:ext uri="{BB962C8B-B14F-4D97-AF65-F5344CB8AC3E}">
        <p14:creationId xmlns:p14="http://schemas.microsoft.com/office/powerpoint/2010/main" val="511415148"/>
      </p:ext>
    </p:extLst>
  </p:cSld>
  <p:clrMap bg1="lt1" tx1="dk1" bg2="lt2" tx2="dk2" accent1="accent1" accent2="accent2" accent3="accent3" accent4="accent4" accent5="accent5" accent6="accent6" hlink="hlink" folHlink="folHlink"/>
  <p:sldLayoutIdLst>
    <p:sldLayoutId id="2147483734" r:id="rId1"/>
    <p:sldLayoutId id="2147483742" r:id="rId2"/>
    <p:sldLayoutId id="2147483772" r:id="rId3"/>
    <p:sldLayoutId id="2147483773" r:id="rId4"/>
    <p:sldLayoutId id="2147483774" r:id="rId5"/>
    <p:sldLayoutId id="2147483775" r:id="rId6"/>
    <p:sldLayoutId id="2147483776" r:id="rId7"/>
    <p:sldLayoutId id="2147483777" r:id="rId8"/>
    <p:sldLayoutId id="2147483778" r:id="rId9"/>
    <p:sldLayoutId id="2147483780" r:id="rId10"/>
    <p:sldLayoutId id="2147483706" r:id="rId11"/>
    <p:sldLayoutId id="2147483781" r:id="rId12"/>
    <p:sldLayoutId id="2147483782" r:id="rId13"/>
    <p:sldLayoutId id="2147483783" r:id="rId14"/>
    <p:sldLayoutId id="2147483711" r:id="rId15"/>
    <p:sldLayoutId id="2147483784" r:id="rId16"/>
    <p:sldLayoutId id="2147483785" r:id="rId17"/>
    <p:sldLayoutId id="2147483786" r:id="rId18"/>
    <p:sldLayoutId id="2147483788" r:id="rId19"/>
    <p:sldLayoutId id="2147483789" r:id="rId20"/>
    <p:sldLayoutId id="2147483791" r:id="rId21"/>
    <p:sldLayoutId id="2147483792" r:id="rId22"/>
    <p:sldLayoutId id="2147483793" r:id="rId23"/>
    <p:sldLayoutId id="2147483794" r:id="rId24"/>
    <p:sldLayoutId id="2147483795" r:id="rId25"/>
    <p:sldLayoutId id="2147483796" r:id="rId26"/>
    <p:sldLayoutId id="2147483797" r:id="rId27"/>
    <p:sldLayoutId id="2147483798" r:id="rId28"/>
    <p:sldLayoutId id="2147483799" r:id="rId29"/>
    <p:sldLayoutId id="2147483800" r:id="rId30"/>
    <p:sldLayoutId id="2147483801" r:id="rId31"/>
    <p:sldLayoutId id="2147483802" r:id="rId32"/>
    <p:sldLayoutId id="2147483803" r:id="rId33"/>
    <p:sldLayoutId id="2147483804" r:id="rId34"/>
    <p:sldLayoutId id="2147483806" r:id="rId35"/>
    <p:sldLayoutId id="2147483807" r:id="rId36"/>
    <p:sldLayoutId id="2147483809" r:id="rId37"/>
    <p:sldLayoutId id="2147483810" r:id="rId38"/>
    <p:sldLayoutId id="2147483811" r:id="rId39"/>
    <p:sldLayoutId id="2147483812" r:id="rId40"/>
    <p:sldLayoutId id="2147483813" r:id="rId41"/>
    <p:sldLayoutId id="2147483815" r:id="rId42"/>
    <p:sldLayoutId id="2147483816" r:id="rId43"/>
    <p:sldLayoutId id="2147483817" r:id="rId44"/>
    <p:sldLayoutId id="2147483749" r:id="rId45"/>
    <p:sldLayoutId id="2147483655" r:id="rId46"/>
    <p:sldLayoutId id="2147483769" r:id="rId47"/>
    <p:sldLayoutId id="2147483770" r:id="rId48"/>
    <p:sldLayoutId id="2147483751" r:id="rId49"/>
    <p:sldLayoutId id="2147483819" r:id="rId50"/>
    <p:sldLayoutId id="2147483821" r:id="rId51"/>
    <p:sldLayoutId id="2147483822" r:id="rId52"/>
  </p:sldLayoutIdLst>
  <p:hf hdr="0" dt="0"/>
  <p:txStyles>
    <p:titleStyle>
      <a:lvl1pPr algn="l" defTabSz="755957" rtl="0" eaLnBrk="1" latinLnBrk="0" hangingPunct="1">
        <a:lnSpc>
          <a:spcPct val="100000"/>
        </a:lnSpc>
        <a:spcBef>
          <a:spcPct val="0"/>
        </a:spcBef>
        <a:buNone/>
        <a:defRPr sz="1500" kern="1200" cap="all" baseline="0">
          <a:solidFill>
            <a:schemeClr val="tx1"/>
          </a:solidFill>
          <a:latin typeface="+mj-lt"/>
          <a:ea typeface="+mj-ea"/>
          <a:cs typeface="+mj-cs"/>
        </a:defRPr>
      </a:lvl1pPr>
    </p:titleStyle>
    <p:bodyStyle>
      <a:lvl1pPr marL="0" indent="0" algn="l" defTabSz="755957" rtl="0" eaLnBrk="1" latinLnBrk="0" hangingPunct="1">
        <a:lnSpc>
          <a:spcPct val="110000"/>
        </a:lnSpc>
        <a:spcBef>
          <a:spcPts val="0"/>
        </a:spcBef>
        <a:spcAft>
          <a:spcPts val="0"/>
        </a:spcAft>
        <a:buFont typeface="Arial" panose="020B0604020202020204" pitchFamily="34" charset="0"/>
        <a:buNone/>
        <a:defRPr sz="1600" kern="1200" baseline="0">
          <a:solidFill>
            <a:schemeClr val="accent1"/>
          </a:solidFill>
          <a:latin typeface="Arial" panose="020B0604020202020204" pitchFamily="34" charset="0"/>
          <a:ea typeface="+mn-ea"/>
          <a:cs typeface="+mn-cs"/>
        </a:defRPr>
      </a:lvl1pPr>
      <a:lvl2pPr marL="0" marR="0" indent="0" algn="l" defTabSz="755957" rtl="0" eaLnBrk="1" fontAlgn="auto" latinLnBrk="0" hangingPunct="1">
        <a:lnSpc>
          <a:spcPct val="110000"/>
        </a:lnSpc>
        <a:spcBef>
          <a:spcPts val="1800"/>
        </a:spcBef>
        <a:spcAft>
          <a:spcPts val="300"/>
        </a:spcAft>
        <a:buClrTx/>
        <a:buSzTx/>
        <a:buFont typeface="Arial" panose="020B0604020202020204" pitchFamily="34" charset="0"/>
        <a:buNone/>
        <a:tabLst/>
        <a:defRPr sz="900" b="1" kern="1200" baseline="0">
          <a:solidFill>
            <a:schemeClr val="accent1"/>
          </a:solidFill>
          <a:latin typeface="+mn-lt"/>
          <a:ea typeface="+mn-ea"/>
          <a:cs typeface="+mn-cs"/>
        </a:defRPr>
      </a:lvl2pPr>
      <a:lvl3pPr marL="0" indent="0" algn="l" defTabSz="755957" rtl="0" eaLnBrk="1" latinLnBrk="0" hangingPunct="1">
        <a:lnSpc>
          <a:spcPct val="110000"/>
        </a:lnSpc>
        <a:spcBef>
          <a:spcPts val="300"/>
        </a:spcBef>
        <a:spcAft>
          <a:spcPts val="300"/>
        </a:spcAft>
        <a:buFont typeface="Arial" panose="020B0604020202020204" pitchFamily="34" charset="0"/>
        <a:buNone/>
        <a:defRPr sz="900" kern="1200" baseline="0">
          <a:solidFill>
            <a:schemeClr val="tx1"/>
          </a:solidFill>
          <a:latin typeface="+mn-lt"/>
          <a:ea typeface="+mn-ea"/>
          <a:cs typeface="+mn-cs"/>
        </a:defRPr>
      </a:lvl3pPr>
      <a:lvl4pPr marL="133200" indent="-133200" algn="l" defTabSz="755957" rtl="0" eaLnBrk="1" latinLnBrk="0" hangingPunct="1">
        <a:lnSpc>
          <a:spcPct val="110000"/>
        </a:lnSpc>
        <a:spcBef>
          <a:spcPts val="0"/>
        </a:spcBef>
        <a:spcAft>
          <a:spcPts val="300"/>
        </a:spcAft>
        <a:buClr>
          <a:schemeClr val="tx1"/>
        </a:buClr>
        <a:buFont typeface="Symbol" panose="05050102010706020507" pitchFamily="18" charset="2"/>
        <a:buChar char="·"/>
        <a:defRPr sz="900" kern="1200">
          <a:solidFill>
            <a:schemeClr val="tx1"/>
          </a:solidFill>
          <a:latin typeface="+mn-lt"/>
          <a:ea typeface="+mn-ea"/>
          <a:cs typeface="+mn-cs"/>
        </a:defRPr>
      </a:lvl4pPr>
      <a:lvl5pPr marL="266400" indent="-133350" algn="l" defTabSz="755957" rtl="0" eaLnBrk="1" latinLnBrk="0" hangingPunct="1">
        <a:lnSpc>
          <a:spcPct val="110000"/>
        </a:lnSpc>
        <a:spcBef>
          <a:spcPts val="0"/>
        </a:spcBef>
        <a:spcAft>
          <a:spcPts val="300"/>
        </a:spcAft>
        <a:buClr>
          <a:schemeClr val="tx1"/>
        </a:buClr>
        <a:buFont typeface="Symbol" panose="05050102010706020507" pitchFamily="18" charset="2"/>
        <a:buChar char=""/>
        <a:defRPr sz="900" kern="1200" baseline="0">
          <a:solidFill>
            <a:schemeClr val="tx1"/>
          </a:solidFill>
          <a:latin typeface="+mn-lt"/>
          <a:ea typeface="+mn-ea"/>
          <a:cs typeface="+mn-cs"/>
        </a:defRPr>
      </a:lvl5pPr>
      <a:lvl6pPr marL="285750" indent="-146050" algn="l" defTabSz="755957" rtl="0" eaLnBrk="1" latinLnBrk="0" hangingPunct="1">
        <a:lnSpc>
          <a:spcPct val="100000"/>
        </a:lnSpc>
        <a:spcBef>
          <a:spcPts val="0"/>
        </a:spcBef>
        <a:spcAft>
          <a:spcPts val="600"/>
        </a:spcAft>
        <a:buClr>
          <a:schemeClr val="tx1"/>
        </a:buClr>
        <a:buFont typeface="Bree Rg" panose="02000503000000020004" pitchFamily="50" charset="0"/>
        <a:buChar char="–"/>
        <a:tabLst/>
        <a:defRPr sz="900" kern="1200">
          <a:solidFill>
            <a:schemeClr val="tx1"/>
          </a:solidFill>
          <a:latin typeface="+mn-lt"/>
          <a:ea typeface="+mn-ea"/>
          <a:cs typeface="+mn-cs"/>
        </a:defRPr>
      </a:lvl6pPr>
      <a:lvl7pPr marL="374650" indent="-374650" algn="l" defTabSz="755957" rtl="0" eaLnBrk="1" latinLnBrk="0" hangingPunct="1">
        <a:lnSpc>
          <a:spcPct val="100000"/>
        </a:lnSpc>
        <a:spcBef>
          <a:spcPts val="1200"/>
        </a:spcBef>
        <a:spcAft>
          <a:spcPts val="600"/>
        </a:spcAft>
        <a:buClr>
          <a:schemeClr val="tx1"/>
        </a:buClr>
        <a:buFont typeface="Arial" panose="020B0604020202020204" pitchFamily="34" charset="0"/>
        <a:buNone/>
        <a:defRPr lang="en-GB" sz="1300" kern="1200" cap="all" spc="20" baseline="0" dirty="0">
          <a:solidFill>
            <a:schemeClr val="tx1"/>
          </a:solidFill>
          <a:latin typeface="+mn-lt"/>
          <a:ea typeface="+mn-ea"/>
          <a:cs typeface="+mn-cs"/>
        </a:defRPr>
      </a:lvl7pPr>
      <a:lvl8pPr marL="2644775" indent="-2644775" algn="l" defTabSz="755957" rtl="0" eaLnBrk="1" latinLnBrk="0" hangingPunct="1">
        <a:lnSpc>
          <a:spcPct val="100000"/>
        </a:lnSpc>
        <a:spcBef>
          <a:spcPts val="0"/>
        </a:spcBef>
        <a:spcAft>
          <a:spcPts val="1200"/>
        </a:spcAft>
        <a:buFont typeface="Arial" panose="020B0604020202020204" pitchFamily="34" charset="0"/>
        <a:buNone/>
        <a:defRPr sz="900" kern="1200" cap="all" spc="10" baseline="0">
          <a:solidFill>
            <a:schemeClr val="tx1"/>
          </a:solidFill>
          <a:latin typeface="+mj-lt"/>
          <a:ea typeface="+mn-ea"/>
          <a:cs typeface="+mn-cs"/>
        </a:defRPr>
      </a:lvl8pPr>
      <a:lvl9pPr marL="3212819"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57" rtl="0" eaLnBrk="1" latinLnBrk="0" hangingPunct="1">
        <a:defRPr sz="1488" kern="1200">
          <a:solidFill>
            <a:schemeClr val="tx1"/>
          </a:solidFill>
          <a:latin typeface="+mn-lt"/>
          <a:ea typeface="+mn-ea"/>
          <a:cs typeface="+mn-cs"/>
        </a:defRPr>
      </a:lvl1pPr>
      <a:lvl2pPr marL="377979" algn="l" defTabSz="755957" rtl="0" eaLnBrk="1" latinLnBrk="0" hangingPunct="1">
        <a:defRPr sz="1488" kern="1200">
          <a:solidFill>
            <a:schemeClr val="tx1"/>
          </a:solidFill>
          <a:latin typeface="+mn-lt"/>
          <a:ea typeface="+mn-ea"/>
          <a:cs typeface="+mn-cs"/>
        </a:defRPr>
      </a:lvl2pPr>
      <a:lvl3pPr marL="755957" algn="l" defTabSz="755957" rtl="0" eaLnBrk="1" latinLnBrk="0" hangingPunct="1">
        <a:defRPr sz="1488" kern="1200">
          <a:solidFill>
            <a:schemeClr val="tx1"/>
          </a:solidFill>
          <a:latin typeface="+mn-lt"/>
          <a:ea typeface="+mn-ea"/>
          <a:cs typeface="+mn-cs"/>
        </a:defRPr>
      </a:lvl3pPr>
      <a:lvl4pPr marL="1133936" algn="l" defTabSz="755957" rtl="0" eaLnBrk="1" latinLnBrk="0" hangingPunct="1">
        <a:defRPr sz="1488" kern="1200">
          <a:solidFill>
            <a:schemeClr val="tx1"/>
          </a:solidFill>
          <a:latin typeface="+mn-lt"/>
          <a:ea typeface="+mn-ea"/>
          <a:cs typeface="+mn-cs"/>
        </a:defRPr>
      </a:lvl4pPr>
      <a:lvl5pPr marL="1511915" algn="l" defTabSz="755957" rtl="0" eaLnBrk="1" latinLnBrk="0" hangingPunct="1">
        <a:defRPr sz="1488" kern="1200">
          <a:solidFill>
            <a:schemeClr val="tx1"/>
          </a:solidFill>
          <a:latin typeface="+mn-lt"/>
          <a:ea typeface="+mn-ea"/>
          <a:cs typeface="+mn-cs"/>
        </a:defRPr>
      </a:lvl5pPr>
      <a:lvl6pPr marL="1889893" algn="l" defTabSz="755957" rtl="0" eaLnBrk="1" latinLnBrk="0" hangingPunct="1">
        <a:defRPr sz="1488" kern="1200">
          <a:solidFill>
            <a:schemeClr val="tx1"/>
          </a:solidFill>
          <a:latin typeface="+mn-lt"/>
          <a:ea typeface="+mn-ea"/>
          <a:cs typeface="+mn-cs"/>
        </a:defRPr>
      </a:lvl6pPr>
      <a:lvl7pPr marL="2267872" algn="l" defTabSz="755957" rtl="0" eaLnBrk="1" latinLnBrk="0" hangingPunct="1">
        <a:defRPr sz="1488" kern="1200">
          <a:solidFill>
            <a:schemeClr val="tx1"/>
          </a:solidFill>
          <a:latin typeface="+mn-lt"/>
          <a:ea typeface="+mn-ea"/>
          <a:cs typeface="+mn-cs"/>
        </a:defRPr>
      </a:lvl7pPr>
      <a:lvl8pPr marL="2645851" algn="l" defTabSz="755957" rtl="0" eaLnBrk="1" latinLnBrk="0" hangingPunct="1">
        <a:defRPr sz="1488" kern="1200">
          <a:solidFill>
            <a:schemeClr val="tx1"/>
          </a:solidFill>
          <a:latin typeface="+mn-lt"/>
          <a:ea typeface="+mn-ea"/>
          <a:cs typeface="+mn-cs"/>
        </a:defRPr>
      </a:lvl8pPr>
      <a:lvl9pPr marL="3023829" algn="l" defTabSz="755957" rtl="0" eaLnBrk="1" latinLnBrk="0" hangingPunct="1">
        <a:defRPr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2" pos="6398">
          <p15:clr>
            <a:srgbClr val="F26B43"/>
          </p15:clr>
        </p15:guide>
        <p15:guide id="3" pos="453">
          <p15:clr>
            <a:srgbClr val="F26B43"/>
          </p15:clr>
        </p15:guide>
        <p15:guide id="4" orient="horz" pos="4400">
          <p15:clr>
            <a:srgbClr val="F26B43"/>
          </p15:clr>
        </p15:guide>
        <p15:guide id="6" orient="horz" pos="306" userDrawn="1">
          <p15:clr>
            <a:srgbClr val="F26B43"/>
          </p15:clr>
        </p15:guide>
        <p15:guide id="8" pos="3368" userDrawn="1">
          <p15:clr>
            <a:srgbClr val="F26B43"/>
          </p15:clr>
        </p15:guide>
        <p15:guide id="9" orient="horz" pos="1440" userDrawn="1">
          <p15:clr>
            <a:srgbClr val="F26B43"/>
          </p15:clr>
        </p15:guide>
      </p15:sldGuideLst>
    </p:ext>
  </p:extLst>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51.xml" />
</Relationships>
</file>

<file path=ppt/slides/_rels/slide3.xml.rels>&#65279;<?xml version="1.0" encoding="utf-8" standalone="yes"?>
<Relationships xmlns="http://schemas.openxmlformats.org/package/2006/relationships">
  <Relationship Id="rId8" Type="http://schemas.openxmlformats.org/officeDocument/2006/relationships/image" Target="../media/image9.jpg" />
  <Relationship Id="rId3" Type="http://schemas.openxmlformats.org/officeDocument/2006/relationships/image" Target="../media/image6.jpg" />
  <Relationship Id="rId7" Type="http://schemas.microsoft.com/office/2007/relationships/hdphoto" Target="../media/hdphoto2.wdp" />
  <Relationship Id="rId2" Type="http://schemas.openxmlformats.org/officeDocument/2006/relationships/image" Target="../media/image5.jpg" />
  <Relationship Id="rId1" Type="http://schemas.openxmlformats.org/officeDocument/2006/relationships/slideLayout" Target="../slideLayouts/slideLayout52.xml" />
  <Relationship Id="rId6" Type="http://schemas.openxmlformats.org/officeDocument/2006/relationships/image" Target="../media/image8.png" />
  <Relationship Id="rId5" Type="http://schemas.microsoft.com/office/2007/relationships/hdphoto" Target="../media/hdphoto1.wdp" />
  <Relationship Id="rId10" Type="http://schemas.openxmlformats.org/officeDocument/2006/relationships/image" Target="../media/image11.jpg" />
  <Relationship Id="rId4" Type="http://schemas.openxmlformats.org/officeDocument/2006/relationships/image" Target="../media/image7.png" />
  <Relationship Id="rId9" Type="http://schemas.openxmlformats.org/officeDocument/2006/relationships/image" Target="../media/image10.jpg" />
</Relationships>
</file>

<file path=ppt/slides/_rels/slide4.xml.rels>&#65279;<?xml version="1.0" encoding="utf-8" standalone="yes"?>
<Relationships xmlns="http://schemas.openxmlformats.org/package/2006/relationships">
  <Relationship Id="rId3" Type="http://schemas.openxmlformats.org/officeDocument/2006/relationships/diagramLayout" Target="../diagrams/layout1.xml" />
  <Relationship Id="rId2" Type="http://schemas.openxmlformats.org/officeDocument/2006/relationships/diagramData" Target="../diagrams/data1.xml" />
  <Relationship Id="rId1" Type="http://schemas.openxmlformats.org/officeDocument/2006/relationships/slideLayout" Target="../slideLayouts/slideLayout50.xml" />
  <Relationship Id="rId6" Type="http://schemas.microsoft.com/office/2007/relationships/diagramDrawing" Target="../diagrams/drawing1.xml" />
  <Relationship Id="rId5" Type="http://schemas.openxmlformats.org/officeDocument/2006/relationships/diagramColors" Target="../diagrams/colors1.xml" />
  <Relationship Id="rId4" Type="http://schemas.openxmlformats.org/officeDocument/2006/relationships/diagramQuickStyle" Target="../diagrams/quickStyle1.xml" />
</Relationships>
</file>

<file path=ppt/slides/_rels/slide5.xml.rels>&#65279;<?xml version="1.0" encoding="utf-8" standalone="yes"?>
<Relationships xmlns="http://schemas.openxmlformats.org/package/2006/relationships">
  <Relationship Id="rId3" Type="http://schemas.openxmlformats.org/officeDocument/2006/relationships/diagramLayout" Target="../diagrams/layout2.xml" />
  <Relationship Id="rId2" Type="http://schemas.openxmlformats.org/officeDocument/2006/relationships/diagramData" Target="../diagrams/data2.xml" />
  <Relationship Id="rId1" Type="http://schemas.openxmlformats.org/officeDocument/2006/relationships/slideLayout" Target="../slideLayouts/slideLayout50.xml" />
  <Relationship Id="rId6" Type="http://schemas.microsoft.com/office/2007/relationships/diagramDrawing" Target="../diagrams/drawing2.xml" />
  <Relationship Id="rId5" Type="http://schemas.openxmlformats.org/officeDocument/2006/relationships/diagramColors" Target="../diagrams/colors2.xml" />
  <Relationship Id="rId4" Type="http://schemas.openxmlformats.org/officeDocument/2006/relationships/diagramQuickStyle" Target="../diagrams/quickStyle2.xml" />
</Relationships>
</file>

<file path=ppt/slides/_rels/slide6.xml.rels>&#65279;<?xml version="1.0" encoding="utf-8" standalone="yes"?>
<Relationships xmlns="http://schemas.openxmlformats.org/package/2006/relationships">
  <Relationship Id="rId3" Type="http://schemas.openxmlformats.org/officeDocument/2006/relationships/diagramLayout" Target="../diagrams/layout3.xml" />
  <Relationship Id="rId2" Type="http://schemas.openxmlformats.org/officeDocument/2006/relationships/diagramData" Target="../diagrams/data3.xml" />
  <Relationship Id="rId1" Type="http://schemas.openxmlformats.org/officeDocument/2006/relationships/slideLayout" Target="../slideLayouts/slideLayout50.xml" />
  <Relationship Id="rId6" Type="http://schemas.microsoft.com/office/2007/relationships/diagramDrawing" Target="../diagrams/drawing3.xml" />
  <Relationship Id="rId5" Type="http://schemas.openxmlformats.org/officeDocument/2006/relationships/diagramColors" Target="../diagrams/colors3.xml" />
  <Relationship Id="rId4" Type="http://schemas.openxmlformats.org/officeDocument/2006/relationships/diagramQuickStyle" Target="../diagrams/quickStyle3.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49.xml" />
</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9" name="PresentationTitle" descr="" title="">
            <a:extLst>
              <a:ext uri="{FF2B5EF4-FFF2-40B4-BE49-F238E27FC236}">
                <a16:creationId xmlns:a16="http://schemas.microsoft.com/office/drawing/2014/main" id="{BD8CB6DC-715A-4740-939A-DEA3D0826631}"/>
              </a:ext>
            </a:extLst>
          </p:cNvPr>
          <p:cNvSpPr>
            <a:spLocks noGrp="1"/>
          </p:cNvSpPr>
          <p:nvPr>
            <p:ph type="ctrTitle"/>
          </p:nvPr>
        </p:nvSpPr>
        <p:spPr bwMode="gray"/>
        <p:txBody>
          <a:bodyPr/>
          <a:lstStyle/>
          <a:p>
            <a:r>
              <a:rPr lang="en-US" dirty="0"/>
              <a:t>Project Sela Report Launch Conference</a:t>
            </a:r>
          </a:p>
        </p:txBody>
      </p:sp>
      <p:sp>
        <p:nvSpPr>
          <p:cNvPr id="11" name="Presentation Sub Title" descr="" title="">
            <a:extLst>
              <a:ext uri="{FF2B5EF4-FFF2-40B4-BE49-F238E27FC236}">
                <a16:creationId xmlns:a16="http://schemas.microsoft.com/office/drawing/2014/main" id="{52F0C1AF-6A64-4A72-A71A-D6EFDB5DA5F8}"/>
              </a:ext>
            </a:extLst>
          </p:cNvPr>
          <p:cNvSpPr>
            <a:spLocks noGrp="1"/>
          </p:cNvSpPr>
          <p:nvPr>
            <p:ph type="body" sz="quarter" idx="13"/>
          </p:nvPr>
        </p:nvSpPr>
        <p:spPr bwMode="gray">
          <a:xfrm>
            <a:off x="500929" y="6586200"/>
            <a:ext cx="9087644" cy="438582"/>
          </a:xfrm>
        </p:spPr>
        <p:txBody>
          <a:bodyPr/>
          <a:lstStyle/>
          <a:p>
            <a:r>
              <a:rPr lang="en-US" dirty="0"/>
              <a:t>Changes in the payment landscape - a lawyers perspective</a:t>
            </a:r>
          </a:p>
          <a:p>
            <a:r>
              <a:rPr lang="en-US" dirty="0"/>
              <a:t>Diego Ballon Ossio </a:t>
            </a:r>
          </a:p>
        </p:txBody>
      </p:sp>
    </p:spTree>
    <p:extLst>
      <p:ext uri="{BB962C8B-B14F-4D97-AF65-F5344CB8AC3E}">
        <p14:creationId xmlns:p14="http://schemas.microsoft.com/office/powerpoint/2010/main" val="495151121"/>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91" name="Title 54" descr="" title="">
            <a:extLst>
              <a:ext uri="{FF2B5EF4-FFF2-40B4-BE49-F238E27FC236}">
                <a16:creationId xmlns:a16="http://schemas.microsoft.com/office/drawing/2014/main" id="{74FB8EC0-BD46-4DDE-B36C-89561F47456A}"/>
              </a:ext>
            </a:extLst>
          </p:cNvPr>
          <p:cNvSpPr>
            <a:spLocks noGrp="1"/>
          </p:cNvSpPr>
          <p:nvPr>
            <p:ph type="title"/>
          </p:nvPr>
        </p:nvSpPr>
        <p:spPr bwMode="gray"/>
        <p:txBody>
          <a:bodyPr/>
          <a:lstStyle/>
          <a:p>
            <a:r>
              <a:rPr lang="en-GB" dirty="0"/>
              <a:t>Agenda</a:t>
            </a:r>
          </a:p>
        </p:txBody>
      </p:sp>
      <p:sp>
        <p:nvSpPr>
          <p:cNvPr id="4" name="Text Placeholder 3" descr="" title="">
            <a:extLst>
              <a:ext uri="{FF2B5EF4-FFF2-40B4-BE49-F238E27FC236}">
                <a16:creationId xmlns:a16="http://schemas.microsoft.com/office/drawing/2014/main" id="{B35014D3-DCA8-4A36-BE93-D41C2A9D561F}"/>
              </a:ext>
            </a:extLst>
          </p:cNvPr>
          <p:cNvSpPr>
            <a:spLocks noGrp="1"/>
          </p:cNvSpPr>
          <p:nvPr>
            <p:ph type="body" sz="quarter" idx="17"/>
          </p:nvPr>
        </p:nvSpPr>
        <p:spPr bwMode="gray"/>
        <p:txBody>
          <a:bodyPr/>
          <a:lstStyle/>
          <a:p>
            <a:endParaRPr lang="en-US" dirty="0"/>
          </a:p>
        </p:txBody>
      </p:sp>
      <p:cxnSp>
        <p:nvCxnSpPr>
          <p:cNvPr id="8" name="Straight Connector 7" descr="" title="">
            <a:extLst>
              <a:ext uri="{FF2B5EF4-FFF2-40B4-BE49-F238E27FC236}">
                <a16:creationId xmlns:a16="http://schemas.microsoft.com/office/drawing/2014/main" id="{0D1F8E7B-511C-4BC3-9194-8EA40AB10D17}"/>
              </a:ext>
            </a:extLst>
          </p:cNvPr>
          <p:cNvCxnSpPr>
            <a:cxnSpLocks/>
          </p:cNvCxnSpPr>
          <p:nvPr/>
        </p:nvCxnSpPr>
        <p:spPr bwMode="gray">
          <a:xfrm>
            <a:off x="701675" y="2388870"/>
            <a:ext cx="1403350"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1" name="Content Placeholder 21" descr="" title="">
            <a:extLst>
              <a:ext uri="{FF2B5EF4-FFF2-40B4-BE49-F238E27FC236}">
                <a16:creationId xmlns:a16="http://schemas.microsoft.com/office/drawing/2014/main" id="{C8CE8D7E-D9B0-4124-8451-94CEC76EA201}"/>
              </a:ext>
            </a:extLst>
          </p:cNvPr>
          <p:cNvSpPr txBox="1">
            <a:spLocks/>
          </p:cNvSpPr>
          <p:nvPr/>
        </p:nvSpPr>
        <p:spPr bwMode="gray">
          <a:xfrm>
            <a:off x="2322513" y="2313806"/>
            <a:ext cx="1393825" cy="1763240"/>
          </a:xfrm>
          <a:prstGeom prst="rect">
            <a:avLst/>
          </a:prstGeom>
          <a:noFill/>
        </p:spPr>
        <p:txBody>
          <a:bodyPr vert="horz" wrap="square" lIns="0" tIns="0" rIns="0" bIns="0" rtlCol="0">
            <a:spAutoFit/>
          </a:bodyPr>
          <a:lstStyle>
            <a:lvl1pPr marL="0" indent="0" algn="l" defTabSz="75595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1pPr>
            <a:lvl2pPr marL="0" indent="0" algn="l" defTabSz="755957" rtl="0" eaLnBrk="1" latinLnBrk="0" hangingPunct="1">
              <a:lnSpc>
                <a:spcPct val="110000"/>
              </a:lnSpc>
              <a:spcBef>
                <a:spcPts val="0"/>
              </a:spcBef>
              <a:buFont typeface="Arial" panose="020B0604020202020204" pitchFamily="34" charset="0"/>
              <a:buNone/>
              <a:defRPr sz="900" b="1" kern="1200">
                <a:solidFill>
                  <a:schemeClr val="accent1"/>
                </a:solidFill>
                <a:latin typeface="+mn-lt"/>
                <a:ea typeface="+mn-ea"/>
                <a:cs typeface="+mn-cs"/>
              </a:defRPr>
            </a:lvl2pPr>
            <a:lvl3pPr marL="0" indent="0" algn="l" defTabSz="755957" rtl="0" eaLnBrk="1" latinLnBrk="0" hangingPunct="1">
              <a:lnSpc>
                <a:spcPct val="110000"/>
              </a:lnSpc>
              <a:spcBef>
                <a:spcPts val="0"/>
              </a:spcBef>
              <a:spcAft>
                <a:spcPts val="600"/>
              </a:spcAft>
              <a:buFont typeface="Arial" panose="020B0604020202020204" pitchFamily="34" charset="0"/>
              <a:buNone/>
              <a:defRPr sz="900" kern="1200">
                <a:solidFill>
                  <a:schemeClr val="tx1"/>
                </a:solidFill>
                <a:latin typeface="+mn-lt"/>
                <a:ea typeface="+mn-ea"/>
                <a:cs typeface="+mn-cs"/>
              </a:defRPr>
            </a:lvl3pPr>
            <a:lvl4pPr marL="120650" indent="-120650" algn="l" defTabSz="755957" rtl="0" eaLnBrk="1" latinLnBrk="0" hangingPunct="1">
              <a:lnSpc>
                <a:spcPct val="110000"/>
              </a:lnSpc>
              <a:spcBef>
                <a:spcPts val="0"/>
              </a:spcBef>
              <a:spcAft>
                <a:spcPts val="900"/>
              </a:spcAft>
              <a:buClr>
                <a:schemeClr val="tx1"/>
              </a:buClr>
              <a:buFont typeface="Symbol" panose="05050102010706020507" pitchFamily="18" charset="2"/>
              <a:buChar char=""/>
              <a:defRPr sz="900" kern="1200">
                <a:solidFill>
                  <a:schemeClr val="tx1"/>
                </a:solidFill>
                <a:latin typeface="+mn-lt"/>
                <a:ea typeface="+mn-ea"/>
                <a:cs typeface="+mn-cs"/>
              </a:defRPr>
            </a:lvl4pPr>
            <a:lvl5pPr marL="247650" indent="-127000" algn="l" defTabSz="755957" rtl="0" eaLnBrk="1" latinLnBrk="0" hangingPunct="1">
              <a:lnSpc>
                <a:spcPct val="110000"/>
              </a:lnSpc>
              <a:spcBef>
                <a:spcPts val="0"/>
              </a:spcBef>
              <a:spcAft>
                <a:spcPts val="600"/>
              </a:spcAft>
              <a:buClr>
                <a:schemeClr val="tx1"/>
              </a:buClr>
              <a:buFont typeface="Bree Rg" panose="02000503000000020004" pitchFamily="50" charset="0"/>
              <a:buChar char="–"/>
              <a:defRPr sz="900" kern="1200">
                <a:solidFill>
                  <a:schemeClr val="tx1"/>
                </a:solidFill>
                <a:latin typeface="+mn-lt"/>
                <a:ea typeface="+mn-ea"/>
                <a:cs typeface="+mn-cs"/>
              </a:defRPr>
            </a:lvl5pPr>
            <a:lvl6pPr marL="285750" indent="-146050" algn="l" defTabSz="755957" rtl="0" eaLnBrk="1" latinLnBrk="0" hangingPunct="1">
              <a:lnSpc>
                <a:spcPct val="100000"/>
              </a:lnSpc>
              <a:spcBef>
                <a:spcPts val="0"/>
              </a:spcBef>
              <a:spcAft>
                <a:spcPts val="600"/>
              </a:spcAft>
              <a:buClr>
                <a:schemeClr val="tx1"/>
              </a:buClr>
              <a:buFont typeface="Bree Rg" panose="02000503000000020004" pitchFamily="50" charset="0"/>
              <a:buChar char="–"/>
              <a:tabLst/>
              <a:defRPr lang="en-US" sz="900" kern="1200" dirty="0" smtClean="0">
                <a:solidFill>
                  <a:schemeClr val="tx1"/>
                </a:solidFill>
                <a:latin typeface="+mn-lt"/>
                <a:ea typeface="+mn-ea"/>
                <a:cs typeface="+mn-cs"/>
              </a:defRPr>
            </a:lvl6pPr>
            <a:lvl7pPr marL="523875" indent="-149225" algn="l" defTabSz="755957" rtl="0" eaLnBrk="1" latinLnBrk="0" hangingPunct="1">
              <a:lnSpc>
                <a:spcPct val="90000"/>
              </a:lnSpc>
              <a:spcBef>
                <a:spcPts val="0"/>
              </a:spcBef>
              <a:spcAft>
                <a:spcPts val="600"/>
              </a:spcAft>
              <a:buClr>
                <a:schemeClr val="tx1"/>
              </a:buClr>
              <a:buFont typeface="Bree Rg" panose="02000503000000020004" pitchFamily="50" charset="0"/>
              <a:buChar char="–"/>
              <a:defRPr lang="en-GB" sz="900" kern="1200">
                <a:solidFill>
                  <a:schemeClr val="tx1"/>
                </a:solidFill>
                <a:latin typeface="+mn-lt"/>
                <a:ea typeface="+mn-ea"/>
                <a:cs typeface="+mn-cs"/>
              </a:defRPr>
            </a:lvl7pPr>
            <a:lvl8pPr marL="2834840"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819"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1" indent="0" algn="l" defTabSz="755957" rtl="0" eaLnBrk="1" fontAlgn="auto" latinLnBrk="0" hangingPunct="1">
              <a:lnSpc>
                <a:spcPct val="110000"/>
              </a:lnSpc>
              <a:spcBef>
                <a:spcPts val="0"/>
              </a:spcBef>
              <a:spcAft>
                <a:spcPts val="1200"/>
              </a:spcAft>
              <a:buClrTx/>
              <a:buSzTx/>
              <a:buFont typeface="Arial" panose="020B0604020202020204" pitchFamily="34" charset="0"/>
              <a:buNone/>
              <a:tabLst/>
              <a:defRPr/>
            </a:pPr>
            <a:r>
              <a:rPr kumimoji="0" lang="en-GB" sz="7200" b="0" i="0" u="none" strike="noStrike" kern="1200" cap="all" spc="0" normalizeH="0" baseline="0" noProof="0" dirty="0">
                <a:ln>
                  <a:noFill/>
                </a:ln>
                <a:solidFill>
                  <a:schemeClr val="accent4"/>
                </a:solidFill>
                <a:effectLst/>
                <a:uLnTx/>
                <a:uFillTx/>
                <a:latin typeface="Arial Black"/>
                <a:ea typeface="+mn-ea"/>
                <a:cs typeface="+mn-cs"/>
              </a:rPr>
              <a:t>2</a:t>
            </a:r>
          </a:p>
          <a:p>
            <a:pPr marL="0" marR="0" lvl="1" indent="0" algn="l" defTabSz="755957" rtl="0" eaLnBrk="1" fontAlgn="auto" latinLnBrk="0" hangingPunct="1">
              <a:lnSpc>
                <a:spcPct val="110000"/>
              </a:lnSpc>
              <a:spcBef>
                <a:spcPts val="0"/>
              </a:spcBef>
              <a:spcAft>
                <a:spcPts val="1200"/>
              </a:spcAft>
              <a:buClrTx/>
              <a:buSzTx/>
              <a:buFont typeface="Arial" panose="020B0604020202020204" pitchFamily="34" charset="0"/>
              <a:buNone/>
              <a:tabLst/>
              <a:defRPr/>
            </a:pPr>
            <a:r>
              <a:rPr lang="en-GB" sz="1200" b="0" cap="all" dirty="0">
                <a:solidFill>
                  <a:schemeClr val="accent4"/>
                </a:solidFill>
                <a:latin typeface="Arial"/>
              </a:rPr>
              <a:t>Regulation of Payments</a:t>
            </a:r>
            <a:endParaRPr kumimoji="0" lang="en-GB" sz="1200" b="0" i="0" u="none" strike="noStrike" kern="1200" cap="all" spc="0" normalizeH="0" baseline="0" noProof="0" dirty="0">
              <a:ln>
                <a:noFill/>
              </a:ln>
              <a:solidFill>
                <a:schemeClr val="accent4"/>
              </a:solidFill>
              <a:effectLst/>
              <a:uLnTx/>
              <a:uFillTx/>
              <a:latin typeface="Arial"/>
              <a:ea typeface="+mn-ea"/>
              <a:cs typeface="+mn-cs"/>
            </a:endParaRPr>
          </a:p>
        </p:txBody>
      </p:sp>
      <p:cxnSp>
        <p:nvCxnSpPr>
          <p:cNvPr id="22" name="Straight Connector 21" descr="" title="">
            <a:extLst>
              <a:ext uri="{FF2B5EF4-FFF2-40B4-BE49-F238E27FC236}">
                <a16:creationId xmlns:a16="http://schemas.microsoft.com/office/drawing/2014/main" id="{3DA97759-A7B3-47B8-BA23-29EC96529500}"/>
              </a:ext>
            </a:extLst>
          </p:cNvPr>
          <p:cNvCxnSpPr>
            <a:cxnSpLocks/>
          </p:cNvCxnSpPr>
          <p:nvPr/>
        </p:nvCxnSpPr>
        <p:spPr bwMode="gray">
          <a:xfrm>
            <a:off x="2312988" y="2388870"/>
            <a:ext cx="1403350"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Content Placeholder 21" descr="" title="">
            <a:extLst>
              <a:ext uri="{FF2B5EF4-FFF2-40B4-BE49-F238E27FC236}">
                <a16:creationId xmlns:a16="http://schemas.microsoft.com/office/drawing/2014/main" id="{EFFF950A-8085-4830-A0D5-640F41B0DD7B}"/>
              </a:ext>
            </a:extLst>
          </p:cNvPr>
          <p:cNvSpPr txBox="1">
            <a:spLocks/>
          </p:cNvSpPr>
          <p:nvPr/>
        </p:nvSpPr>
        <p:spPr bwMode="gray">
          <a:xfrm>
            <a:off x="3941763" y="2313806"/>
            <a:ext cx="1393825" cy="1966372"/>
          </a:xfrm>
          <a:prstGeom prst="rect">
            <a:avLst/>
          </a:prstGeom>
          <a:noFill/>
        </p:spPr>
        <p:txBody>
          <a:bodyPr vert="horz" wrap="square" lIns="0" tIns="0" rIns="0" bIns="0" rtlCol="0">
            <a:spAutoFit/>
          </a:bodyPr>
          <a:lstStyle>
            <a:lvl1pPr marL="0" indent="0" algn="l" defTabSz="75595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1pPr>
            <a:lvl2pPr marL="0" indent="0" algn="l" defTabSz="755957" rtl="0" eaLnBrk="1" latinLnBrk="0" hangingPunct="1">
              <a:lnSpc>
                <a:spcPct val="110000"/>
              </a:lnSpc>
              <a:spcBef>
                <a:spcPts val="0"/>
              </a:spcBef>
              <a:buFont typeface="Arial" panose="020B0604020202020204" pitchFamily="34" charset="0"/>
              <a:buNone/>
              <a:defRPr sz="900" b="1" kern="1200">
                <a:solidFill>
                  <a:schemeClr val="accent1"/>
                </a:solidFill>
                <a:latin typeface="+mn-lt"/>
                <a:ea typeface="+mn-ea"/>
                <a:cs typeface="+mn-cs"/>
              </a:defRPr>
            </a:lvl2pPr>
            <a:lvl3pPr marL="0" indent="0" algn="l" defTabSz="755957" rtl="0" eaLnBrk="1" latinLnBrk="0" hangingPunct="1">
              <a:lnSpc>
                <a:spcPct val="110000"/>
              </a:lnSpc>
              <a:spcBef>
                <a:spcPts val="0"/>
              </a:spcBef>
              <a:spcAft>
                <a:spcPts val="600"/>
              </a:spcAft>
              <a:buFont typeface="Arial" panose="020B0604020202020204" pitchFamily="34" charset="0"/>
              <a:buNone/>
              <a:defRPr sz="900" kern="1200">
                <a:solidFill>
                  <a:schemeClr val="tx1"/>
                </a:solidFill>
                <a:latin typeface="+mn-lt"/>
                <a:ea typeface="+mn-ea"/>
                <a:cs typeface="+mn-cs"/>
              </a:defRPr>
            </a:lvl3pPr>
            <a:lvl4pPr marL="120650" indent="-120650" algn="l" defTabSz="755957" rtl="0" eaLnBrk="1" latinLnBrk="0" hangingPunct="1">
              <a:lnSpc>
                <a:spcPct val="110000"/>
              </a:lnSpc>
              <a:spcBef>
                <a:spcPts val="0"/>
              </a:spcBef>
              <a:spcAft>
                <a:spcPts val="900"/>
              </a:spcAft>
              <a:buClr>
                <a:schemeClr val="tx1"/>
              </a:buClr>
              <a:buFont typeface="Symbol" panose="05050102010706020507" pitchFamily="18" charset="2"/>
              <a:buChar char=""/>
              <a:defRPr sz="900" kern="1200">
                <a:solidFill>
                  <a:schemeClr val="tx1"/>
                </a:solidFill>
                <a:latin typeface="+mn-lt"/>
                <a:ea typeface="+mn-ea"/>
                <a:cs typeface="+mn-cs"/>
              </a:defRPr>
            </a:lvl4pPr>
            <a:lvl5pPr marL="247650" indent="-127000" algn="l" defTabSz="755957" rtl="0" eaLnBrk="1" latinLnBrk="0" hangingPunct="1">
              <a:lnSpc>
                <a:spcPct val="110000"/>
              </a:lnSpc>
              <a:spcBef>
                <a:spcPts val="0"/>
              </a:spcBef>
              <a:spcAft>
                <a:spcPts val="600"/>
              </a:spcAft>
              <a:buClr>
                <a:schemeClr val="tx1"/>
              </a:buClr>
              <a:buFont typeface="Bree Rg" panose="02000503000000020004" pitchFamily="50" charset="0"/>
              <a:buChar char="–"/>
              <a:defRPr sz="900" kern="1200">
                <a:solidFill>
                  <a:schemeClr val="tx1"/>
                </a:solidFill>
                <a:latin typeface="+mn-lt"/>
                <a:ea typeface="+mn-ea"/>
                <a:cs typeface="+mn-cs"/>
              </a:defRPr>
            </a:lvl5pPr>
            <a:lvl6pPr marL="285750" indent="-146050" algn="l" defTabSz="755957" rtl="0" eaLnBrk="1" latinLnBrk="0" hangingPunct="1">
              <a:lnSpc>
                <a:spcPct val="100000"/>
              </a:lnSpc>
              <a:spcBef>
                <a:spcPts val="0"/>
              </a:spcBef>
              <a:spcAft>
                <a:spcPts val="600"/>
              </a:spcAft>
              <a:buClr>
                <a:schemeClr val="tx1"/>
              </a:buClr>
              <a:buFont typeface="Bree Rg" panose="02000503000000020004" pitchFamily="50" charset="0"/>
              <a:buChar char="–"/>
              <a:tabLst/>
              <a:defRPr lang="en-US" sz="900" kern="1200" dirty="0" smtClean="0">
                <a:solidFill>
                  <a:schemeClr val="tx1"/>
                </a:solidFill>
                <a:latin typeface="+mn-lt"/>
                <a:ea typeface="+mn-ea"/>
                <a:cs typeface="+mn-cs"/>
              </a:defRPr>
            </a:lvl6pPr>
            <a:lvl7pPr marL="523875" indent="-149225" algn="l" defTabSz="755957" rtl="0" eaLnBrk="1" latinLnBrk="0" hangingPunct="1">
              <a:lnSpc>
                <a:spcPct val="90000"/>
              </a:lnSpc>
              <a:spcBef>
                <a:spcPts val="0"/>
              </a:spcBef>
              <a:spcAft>
                <a:spcPts val="600"/>
              </a:spcAft>
              <a:buClr>
                <a:schemeClr val="tx1"/>
              </a:buClr>
              <a:buFont typeface="Bree Rg" panose="02000503000000020004" pitchFamily="50" charset="0"/>
              <a:buChar char="–"/>
              <a:defRPr lang="en-GB" sz="900" kern="1200">
                <a:solidFill>
                  <a:schemeClr val="tx1"/>
                </a:solidFill>
                <a:latin typeface="+mn-lt"/>
                <a:ea typeface="+mn-ea"/>
                <a:cs typeface="+mn-cs"/>
              </a:defRPr>
            </a:lvl7pPr>
            <a:lvl8pPr marL="2834840"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819"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1" indent="0" algn="l" defTabSz="755957" rtl="0" eaLnBrk="1" fontAlgn="auto" latinLnBrk="0" hangingPunct="1">
              <a:lnSpc>
                <a:spcPct val="110000"/>
              </a:lnSpc>
              <a:spcBef>
                <a:spcPts val="0"/>
              </a:spcBef>
              <a:spcAft>
                <a:spcPts val="1200"/>
              </a:spcAft>
              <a:buClrTx/>
              <a:buSzTx/>
              <a:buFont typeface="Arial" panose="020B0604020202020204" pitchFamily="34" charset="0"/>
              <a:buNone/>
              <a:tabLst/>
              <a:defRPr/>
            </a:pPr>
            <a:r>
              <a:rPr kumimoji="0" lang="en-GB" sz="7200" b="0" i="0" u="none" strike="noStrike" kern="1200" cap="all" spc="0" normalizeH="0" baseline="0" noProof="0" dirty="0">
                <a:ln>
                  <a:noFill/>
                </a:ln>
                <a:solidFill>
                  <a:srgbClr val="2D13EB"/>
                </a:solidFill>
                <a:effectLst/>
                <a:uLnTx/>
                <a:uFillTx/>
                <a:latin typeface="Arial Black"/>
                <a:ea typeface="+mn-ea"/>
                <a:cs typeface="+mn-cs"/>
              </a:rPr>
              <a:t>3</a:t>
            </a:r>
          </a:p>
          <a:p>
            <a:pPr marL="0" marR="0" lvl="1" indent="0" algn="l" defTabSz="755957" rtl="0" eaLnBrk="1" fontAlgn="auto" latinLnBrk="0" hangingPunct="1">
              <a:lnSpc>
                <a:spcPct val="110000"/>
              </a:lnSpc>
              <a:spcBef>
                <a:spcPts val="0"/>
              </a:spcBef>
              <a:spcAft>
                <a:spcPts val="1200"/>
              </a:spcAft>
              <a:buClrTx/>
              <a:buSzTx/>
              <a:buFont typeface="Arial" panose="020B0604020202020204" pitchFamily="34" charset="0"/>
              <a:buNone/>
              <a:tabLst/>
              <a:defRPr/>
            </a:pPr>
            <a:r>
              <a:rPr lang="en-GB" sz="1200" b="0" cap="all" dirty="0">
                <a:solidFill>
                  <a:srgbClr val="2D13EB"/>
                </a:solidFill>
                <a:latin typeface="Arial"/>
              </a:rPr>
              <a:t>Novel propositions in Payments</a:t>
            </a:r>
            <a:endParaRPr kumimoji="0" lang="en-GB" sz="1200" b="0" i="0" u="none" strike="noStrike" kern="1200" cap="all" spc="0" normalizeH="0" baseline="0" noProof="0" dirty="0">
              <a:ln>
                <a:noFill/>
              </a:ln>
              <a:solidFill>
                <a:srgbClr val="2D13EB"/>
              </a:solidFill>
              <a:effectLst/>
              <a:uLnTx/>
              <a:uFillTx/>
              <a:latin typeface="Arial"/>
              <a:ea typeface="+mn-ea"/>
              <a:cs typeface="+mn-cs"/>
            </a:endParaRPr>
          </a:p>
        </p:txBody>
      </p:sp>
      <p:cxnSp>
        <p:nvCxnSpPr>
          <p:cNvPr id="24" name="Straight Connector 23" descr="" title="">
            <a:extLst>
              <a:ext uri="{FF2B5EF4-FFF2-40B4-BE49-F238E27FC236}">
                <a16:creationId xmlns:a16="http://schemas.microsoft.com/office/drawing/2014/main" id="{91655DB5-401F-411D-A0EF-E5B5579562D2}"/>
              </a:ext>
            </a:extLst>
          </p:cNvPr>
          <p:cNvCxnSpPr>
            <a:cxnSpLocks/>
          </p:cNvCxnSpPr>
          <p:nvPr/>
        </p:nvCxnSpPr>
        <p:spPr bwMode="gray">
          <a:xfrm>
            <a:off x="3932238" y="2388870"/>
            <a:ext cx="1403350"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Content Placeholder 21" descr="" title="">
            <a:extLst>
              <a:ext uri="{FF2B5EF4-FFF2-40B4-BE49-F238E27FC236}">
                <a16:creationId xmlns:a16="http://schemas.microsoft.com/office/drawing/2014/main" id="{70F5CDDE-C37B-4ACA-9153-0980A9C60AF2}"/>
              </a:ext>
            </a:extLst>
          </p:cNvPr>
          <p:cNvSpPr txBox="1">
            <a:spLocks/>
          </p:cNvSpPr>
          <p:nvPr/>
        </p:nvSpPr>
        <p:spPr bwMode="gray">
          <a:xfrm>
            <a:off x="5545138" y="2313806"/>
            <a:ext cx="1393825" cy="1763240"/>
          </a:xfrm>
          <a:prstGeom prst="rect">
            <a:avLst/>
          </a:prstGeom>
          <a:noFill/>
        </p:spPr>
        <p:txBody>
          <a:bodyPr vert="horz" wrap="square" lIns="0" tIns="0" rIns="0" bIns="0" rtlCol="0">
            <a:spAutoFit/>
          </a:bodyPr>
          <a:lstStyle>
            <a:lvl1pPr marL="0" indent="0" algn="l" defTabSz="75595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1pPr>
            <a:lvl2pPr marL="0" indent="0" algn="l" defTabSz="755957" rtl="0" eaLnBrk="1" latinLnBrk="0" hangingPunct="1">
              <a:lnSpc>
                <a:spcPct val="110000"/>
              </a:lnSpc>
              <a:spcBef>
                <a:spcPts val="0"/>
              </a:spcBef>
              <a:buFont typeface="Arial" panose="020B0604020202020204" pitchFamily="34" charset="0"/>
              <a:buNone/>
              <a:defRPr sz="900" b="1" kern="1200">
                <a:solidFill>
                  <a:schemeClr val="accent1"/>
                </a:solidFill>
                <a:latin typeface="+mn-lt"/>
                <a:ea typeface="+mn-ea"/>
                <a:cs typeface="+mn-cs"/>
              </a:defRPr>
            </a:lvl2pPr>
            <a:lvl3pPr marL="0" indent="0" algn="l" defTabSz="755957" rtl="0" eaLnBrk="1" latinLnBrk="0" hangingPunct="1">
              <a:lnSpc>
                <a:spcPct val="110000"/>
              </a:lnSpc>
              <a:spcBef>
                <a:spcPts val="0"/>
              </a:spcBef>
              <a:spcAft>
                <a:spcPts val="600"/>
              </a:spcAft>
              <a:buFont typeface="Arial" panose="020B0604020202020204" pitchFamily="34" charset="0"/>
              <a:buNone/>
              <a:defRPr sz="900" kern="1200">
                <a:solidFill>
                  <a:schemeClr val="tx1"/>
                </a:solidFill>
                <a:latin typeface="+mn-lt"/>
                <a:ea typeface="+mn-ea"/>
                <a:cs typeface="+mn-cs"/>
              </a:defRPr>
            </a:lvl3pPr>
            <a:lvl4pPr marL="120650" indent="-120650" algn="l" defTabSz="755957" rtl="0" eaLnBrk="1" latinLnBrk="0" hangingPunct="1">
              <a:lnSpc>
                <a:spcPct val="110000"/>
              </a:lnSpc>
              <a:spcBef>
                <a:spcPts val="0"/>
              </a:spcBef>
              <a:spcAft>
                <a:spcPts val="900"/>
              </a:spcAft>
              <a:buClr>
                <a:schemeClr val="tx1"/>
              </a:buClr>
              <a:buFont typeface="Symbol" panose="05050102010706020507" pitchFamily="18" charset="2"/>
              <a:buChar char=""/>
              <a:defRPr sz="900" kern="1200">
                <a:solidFill>
                  <a:schemeClr val="tx1"/>
                </a:solidFill>
                <a:latin typeface="+mn-lt"/>
                <a:ea typeface="+mn-ea"/>
                <a:cs typeface="+mn-cs"/>
              </a:defRPr>
            </a:lvl4pPr>
            <a:lvl5pPr marL="247650" indent="-127000" algn="l" defTabSz="755957" rtl="0" eaLnBrk="1" latinLnBrk="0" hangingPunct="1">
              <a:lnSpc>
                <a:spcPct val="110000"/>
              </a:lnSpc>
              <a:spcBef>
                <a:spcPts val="0"/>
              </a:spcBef>
              <a:spcAft>
                <a:spcPts val="600"/>
              </a:spcAft>
              <a:buClr>
                <a:schemeClr val="tx1"/>
              </a:buClr>
              <a:buFont typeface="Bree Rg" panose="02000503000000020004" pitchFamily="50" charset="0"/>
              <a:buChar char="–"/>
              <a:defRPr sz="900" kern="1200">
                <a:solidFill>
                  <a:schemeClr val="tx1"/>
                </a:solidFill>
                <a:latin typeface="+mn-lt"/>
                <a:ea typeface="+mn-ea"/>
                <a:cs typeface="+mn-cs"/>
              </a:defRPr>
            </a:lvl5pPr>
            <a:lvl6pPr marL="285750" indent="-146050" algn="l" defTabSz="755957" rtl="0" eaLnBrk="1" latinLnBrk="0" hangingPunct="1">
              <a:lnSpc>
                <a:spcPct val="100000"/>
              </a:lnSpc>
              <a:spcBef>
                <a:spcPts val="0"/>
              </a:spcBef>
              <a:spcAft>
                <a:spcPts val="600"/>
              </a:spcAft>
              <a:buClr>
                <a:schemeClr val="tx1"/>
              </a:buClr>
              <a:buFont typeface="Bree Rg" panose="02000503000000020004" pitchFamily="50" charset="0"/>
              <a:buChar char="–"/>
              <a:tabLst/>
              <a:defRPr lang="en-US" sz="900" kern="1200" dirty="0" smtClean="0">
                <a:solidFill>
                  <a:schemeClr val="tx1"/>
                </a:solidFill>
                <a:latin typeface="+mn-lt"/>
                <a:ea typeface="+mn-ea"/>
                <a:cs typeface="+mn-cs"/>
              </a:defRPr>
            </a:lvl6pPr>
            <a:lvl7pPr marL="523875" indent="-149225" algn="l" defTabSz="755957" rtl="0" eaLnBrk="1" latinLnBrk="0" hangingPunct="1">
              <a:lnSpc>
                <a:spcPct val="90000"/>
              </a:lnSpc>
              <a:spcBef>
                <a:spcPts val="0"/>
              </a:spcBef>
              <a:spcAft>
                <a:spcPts val="600"/>
              </a:spcAft>
              <a:buClr>
                <a:schemeClr val="tx1"/>
              </a:buClr>
              <a:buFont typeface="Bree Rg" panose="02000503000000020004" pitchFamily="50" charset="0"/>
              <a:buChar char="–"/>
              <a:defRPr lang="en-GB" sz="900" kern="1200">
                <a:solidFill>
                  <a:schemeClr val="tx1"/>
                </a:solidFill>
                <a:latin typeface="+mn-lt"/>
                <a:ea typeface="+mn-ea"/>
                <a:cs typeface="+mn-cs"/>
              </a:defRPr>
            </a:lvl7pPr>
            <a:lvl8pPr marL="2834840"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819"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1" indent="0" algn="l" defTabSz="755957" rtl="0" eaLnBrk="1" fontAlgn="auto" latinLnBrk="0" hangingPunct="1">
              <a:lnSpc>
                <a:spcPct val="110000"/>
              </a:lnSpc>
              <a:spcBef>
                <a:spcPts val="0"/>
              </a:spcBef>
              <a:spcAft>
                <a:spcPts val="1200"/>
              </a:spcAft>
              <a:buClrTx/>
              <a:buSzTx/>
              <a:buFont typeface="Arial" panose="020B0604020202020204" pitchFamily="34" charset="0"/>
              <a:buNone/>
              <a:tabLst/>
              <a:defRPr/>
            </a:pPr>
            <a:r>
              <a:rPr kumimoji="0" lang="en-GB" sz="7200" b="0" i="0" u="none" strike="noStrike" kern="1200" cap="all" spc="0" normalizeH="0" baseline="0" noProof="0" dirty="0">
                <a:ln>
                  <a:noFill/>
                </a:ln>
                <a:solidFill>
                  <a:srgbClr val="C320DE"/>
                </a:solidFill>
                <a:effectLst/>
                <a:uLnTx/>
                <a:uFillTx/>
                <a:latin typeface="Arial Black"/>
                <a:ea typeface="+mn-ea"/>
                <a:cs typeface="+mn-cs"/>
              </a:rPr>
              <a:t>4</a:t>
            </a:r>
          </a:p>
          <a:p>
            <a:pPr marL="0" marR="0" lvl="1" indent="0" algn="l" defTabSz="755957" rtl="0" eaLnBrk="1" fontAlgn="auto" latinLnBrk="0" hangingPunct="1">
              <a:lnSpc>
                <a:spcPct val="110000"/>
              </a:lnSpc>
              <a:spcBef>
                <a:spcPts val="0"/>
              </a:spcBef>
              <a:spcAft>
                <a:spcPts val="1200"/>
              </a:spcAft>
              <a:buClrTx/>
              <a:buSzTx/>
              <a:buFont typeface="Arial" panose="020B0604020202020204" pitchFamily="34" charset="0"/>
              <a:buNone/>
              <a:tabLst/>
              <a:defRPr/>
            </a:pPr>
            <a:r>
              <a:rPr kumimoji="0" lang="en-US" sz="1200" b="0" i="0" u="none" strike="noStrike" kern="1200" cap="all" spc="0" normalizeH="0" baseline="0" noProof="0" dirty="0">
                <a:ln>
                  <a:noFill/>
                </a:ln>
                <a:solidFill>
                  <a:srgbClr val="C320DE"/>
                </a:solidFill>
                <a:effectLst/>
                <a:uLnTx/>
                <a:uFillTx/>
                <a:latin typeface="Arial"/>
                <a:ea typeface="+mn-ea"/>
                <a:cs typeface="+mn-cs"/>
              </a:rPr>
              <a:t>Where Is  policy </a:t>
            </a:r>
            <a:r>
              <a:rPr kumimoji="0" lang="en-US" sz="1200" b="0" i="0" u="none" strike="noStrike" kern="1200" cap="all" spc="0" normalizeH="0" baseline="0" noProof="0" dirty="0" err="1">
                <a:ln>
                  <a:noFill/>
                </a:ln>
                <a:solidFill>
                  <a:srgbClr val="C320DE"/>
                </a:solidFill>
                <a:effectLst/>
                <a:uLnTx/>
                <a:uFillTx/>
                <a:latin typeface="Arial"/>
                <a:ea typeface="+mn-ea"/>
                <a:cs typeface="+mn-cs"/>
              </a:rPr>
              <a:t>goINg</a:t>
            </a:r>
            <a:r>
              <a:rPr kumimoji="0" lang="en-US" sz="1200" b="0" i="0" u="none" strike="noStrike" kern="1200" cap="all" spc="0" normalizeH="0" baseline="0" noProof="0" dirty="0">
                <a:ln>
                  <a:noFill/>
                </a:ln>
                <a:solidFill>
                  <a:srgbClr val="C320DE"/>
                </a:solidFill>
                <a:effectLst/>
                <a:uLnTx/>
                <a:uFillTx/>
                <a:latin typeface="Arial"/>
                <a:ea typeface="+mn-ea"/>
                <a:cs typeface="+mn-cs"/>
              </a:rPr>
              <a:t>?</a:t>
            </a:r>
          </a:p>
        </p:txBody>
      </p:sp>
      <p:cxnSp>
        <p:nvCxnSpPr>
          <p:cNvPr id="12" name="Straight Connector 11" descr="" title="">
            <a:extLst>
              <a:ext uri="{FF2B5EF4-FFF2-40B4-BE49-F238E27FC236}">
                <a16:creationId xmlns:a16="http://schemas.microsoft.com/office/drawing/2014/main" id="{0C718913-63BF-4B34-BD65-1D4B1CFF7CB8}"/>
              </a:ext>
            </a:extLst>
          </p:cNvPr>
          <p:cNvCxnSpPr>
            <a:cxnSpLocks/>
          </p:cNvCxnSpPr>
          <p:nvPr/>
        </p:nvCxnSpPr>
        <p:spPr bwMode="gray">
          <a:xfrm>
            <a:off x="5535613" y="2388870"/>
            <a:ext cx="1403350" cy="0"/>
          </a:xfrm>
          <a:prstGeom prst="line">
            <a:avLst/>
          </a:prstGeom>
          <a:ln w="952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5" name="Content Placeholder 21" descr="" title="">
            <a:extLst>
              <a:ext uri="{FF2B5EF4-FFF2-40B4-BE49-F238E27FC236}">
                <a16:creationId xmlns:a16="http://schemas.microsoft.com/office/drawing/2014/main" id="{C8CE8D7E-D9B0-4124-8451-94CEC76EA201}"/>
              </a:ext>
            </a:extLst>
          </p:cNvPr>
          <p:cNvSpPr txBox="1">
            <a:spLocks/>
          </p:cNvSpPr>
          <p:nvPr/>
        </p:nvSpPr>
        <p:spPr bwMode="gray">
          <a:xfrm>
            <a:off x="711201" y="2313806"/>
            <a:ext cx="1393825" cy="2169505"/>
          </a:xfrm>
          <a:prstGeom prst="rect">
            <a:avLst/>
          </a:prstGeom>
          <a:noFill/>
        </p:spPr>
        <p:txBody>
          <a:bodyPr vert="horz" wrap="square" lIns="0" tIns="0" rIns="0" bIns="0" rtlCol="0">
            <a:spAutoFit/>
          </a:bodyPr>
          <a:lstStyle>
            <a:lvl1pPr marL="0" indent="0" algn="l" defTabSz="755957" rtl="0" eaLnBrk="1" latinLnBrk="0" hangingPunct="1">
              <a:lnSpc>
                <a:spcPct val="110000"/>
              </a:lnSpc>
              <a:spcBef>
                <a:spcPts val="0"/>
              </a:spcBef>
              <a:spcAft>
                <a:spcPts val="600"/>
              </a:spcAft>
              <a:buFont typeface="Arial" panose="020B0604020202020204" pitchFamily="34" charset="0"/>
              <a:buNone/>
              <a:defRPr sz="1200" kern="1200">
                <a:solidFill>
                  <a:schemeClr val="tx1"/>
                </a:solidFill>
                <a:latin typeface="+mn-lt"/>
                <a:ea typeface="+mn-ea"/>
                <a:cs typeface="+mn-cs"/>
              </a:defRPr>
            </a:lvl1pPr>
            <a:lvl2pPr marL="0" indent="0" algn="l" defTabSz="755957" rtl="0" eaLnBrk="1" latinLnBrk="0" hangingPunct="1">
              <a:lnSpc>
                <a:spcPct val="110000"/>
              </a:lnSpc>
              <a:spcBef>
                <a:spcPts val="0"/>
              </a:spcBef>
              <a:buFont typeface="Arial" panose="020B0604020202020204" pitchFamily="34" charset="0"/>
              <a:buNone/>
              <a:defRPr sz="900" b="1" kern="1200">
                <a:solidFill>
                  <a:schemeClr val="accent1"/>
                </a:solidFill>
                <a:latin typeface="+mn-lt"/>
                <a:ea typeface="+mn-ea"/>
                <a:cs typeface="+mn-cs"/>
              </a:defRPr>
            </a:lvl2pPr>
            <a:lvl3pPr marL="0" indent="0" algn="l" defTabSz="755957" rtl="0" eaLnBrk="1" latinLnBrk="0" hangingPunct="1">
              <a:lnSpc>
                <a:spcPct val="110000"/>
              </a:lnSpc>
              <a:spcBef>
                <a:spcPts val="0"/>
              </a:spcBef>
              <a:spcAft>
                <a:spcPts val="600"/>
              </a:spcAft>
              <a:buFont typeface="Arial" panose="020B0604020202020204" pitchFamily="34" charset="0"/>
              <a:buNone/>
              <a:defRPr sz="900" kern="1200">
                <a:solidFill>
                  <a:schemeClr val="tx1"/>
                </a:solidFill>
                <a:latin typeface="+mn-lt"/>
                <a:ea typeface="+mn-ea"/>
                <a:cs typeface="+mn-cs"/>
              </a:defRPr>
            </a:lvl3pPr>
            <a:lvl4pPr marL="120650" indent="-120650" algn="l" defTabSz="755957" rtl="0" eaLnBrk="1" latinLnBrk="0" hangingPunct="1">
              <a:lnSpc>
                <a:spcPct val="110000"/>
              </a:lnSpc>
              <a:spcBef>
                <a:spcPts val="0"/>
              </a:spcBef>
              <a:spcAft>
                <a:spcPts val="900"/>
              </a:spcAft>
              <a:buClr>
                <a:schemeClr val="tx1"/>
              </a:buClr>
              <a:buFont typeface="Symbol" panose="05050102010706020507" pitchFamily="18" charset="2"/>
              <a:buChar char=""/>
              <a:defRPr sz="900" kern="1200">
                <a:solidFill>
                  <a:schemeClr val="tx1"/>
                </a:solidFill>
                <a:latin typeface="+mn-lt"/>
                <a:ea typeface="+mn-ea"/>
                <a:cs typeface="+mn-cs"/>
              </a:defRPr>
            </a:lvl4pPr>
            <a:lvl5pPr marL="247650" indent="-127000" algn="l" defTabSz="755957" rtl="0" eaLnBrk="1" latinLnBrk="0" hangingPunct="1">
              <a:lnSpc>
                <a:spcPct val="110000"/>
              </a:lnSpc>
              <a:spcBef>
                <a:spcPts val="0"/>
              </a:spcBef>
              <a:spcAft>
                <a:spcPts val="600"/>
              </a:spcAft>
              <a:buClr>
                <a:schemeClr val="tx1"/>
              </a:buClr>
              <a:buFont typeface="Bree Rg" panose="02000503000000020004" pitchFamily="50" charset="0"/>
              <a:buChar char="–"/>
              <a:defRPr sz="900" kern="1200">
                <a:solidFill>
                  <a:schemeClr val="tx1"/>
                </a:solidFill>
                <a:latin typeface="+mn-lt"/>
                <a:ea typeface="+mn-ea"/>
                <a:cs typeface="+mn-cs"/>
              </a:defRPr>
            </a:lvl5pPr>
            <a:lvl6pPr marL="285750" indent="-146050" algn="l" defTabSz="755957" rtl="0" eaLnBrk="1" latinLnBrk="0" hangingPunct="1">
              <a:lnSpc>
                <a:spcPct val="100000"/>
              </a:lnSpc>
              <a:spcBef>
                <a:spcPts val="0"/>
              </a:spcBef>
              <a:spcAft>
                <a:spcPts val="600"/>
              </a:spcAft>
              <a:buClr>
                <a:schemeClr val="tx1"/>
              </a:buClr>
              <a:buFont typeface="Bree Rg" panose="02000503000000020004" pitchFamily="50" charset="0"/>
              <a:buChar char="–"/>
              <a:tabLst/>
              <a:defRPr lang="en-US" sz="900" kern="1200" dirty="0" smtClean="0">
                <a:solidFill>
                  <a:schemeClr val="tx1"/>
                </a:solidFill>
                <a:latin typeface="+mn-lt"/>
                <a:ea typeface="+mn-ea"/>
                <a:cs typeface="+mn-cs"/>
              </a:defRPr>
            </a:lvl6pPr>
            <a:lvl7pPr marL="523875" indent="-149225" algn="l" defTabSz="755957" rtl="0" eaLnBrk="1" latinLnBrk="0" hangingPunct="1">
              <a:lnSpc>
                <a:spcPct val="90000"/>
              </a:lnSpc>
              <a:spcBef>
                <a:spcPts val="0"/>
              </a:spcBef>
              <a:spcAft>
                <a:spcPts val="600"/>
              </a:spcAft>
              <a:buClr>
                <a:schemeClr val="tx1"/>
              </a:buClr>
              <a:buFont typeface="Bree Rg" panose="02000503000000020004" pitchFamily="50" charset="0"/>
              <a:buChar char="–"/>
              <a:defRPr lang="en-GB" sz="900" kern="1200">
                <a:solidFill>
                  <a:schemeClr val="tx1"/>
                </a:solidFill>
                <a:latin typeface="+mn-lt"/>
                <a:ea typeface="+mn-ea"/>
                <a:cs typeface="+mn-cs"/>
              </a:defRPr>
            </a:lvl7pPr>
            <a:lvl8pPr marL="2834840"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819" indent="-188989" algn="l" defTabSz="75595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marR="0" lvl="1" indent="0" algn="l" defTabSz="755957" rtl="0" eaLnBrk="1" fontAlgn="auto" latinLnBrk="0" hangingPunct="1">
              <a:lnSpc>
                <a:spcPct val="110000"/>
              </a:lnSpc>
              <a:spcBef>
                <a:spcPts val="0"/>
              </a:spcBef>
              <a:spcAft>
                <a:spcPts val="1200"/>
              </a:spcAft>
              <a:buClrTx/>
              <a:buSzTx/>
              <a:buFont typeface="Arial" panose="020B0604020202020204" pitchFamily="34" charset="0"/>
              <a:buNone/>
              <a:tabLst/>
              <a:defRPr/>
            </a:pPr>
            <a:r>
              <a:rPr kumimoji="0" lang="en-GB" sz="7200" b="0" i="0" u="none" strike="noStrike" kern="1200" cap="all" spc="0" normalizeH="0" baseline="0" noProof="0" dirty="0">
                <a:ln>
                  <a:noFill/>
                </a:ln>
                <a:solidFill>
                  <a:srgbClr val="934D98"/>
                </a:solidFill>
                <a:effectLst/>
                <a:uLnTx/>
                <a:uFillTx/>
                <a:latin typeface="Arial Black"/>
                <a:ea typeface="+mn-ea"/>
                <a:cs typeface="+mn-cs"/>
              </a:rPr>
              <a:t>1</a:t>
            </a:r>
          </a:p>
          <a:p>
            <a:pPr marL="0" marR="0" lvl="1" indent="0" algn="l" defTabSz="755957" rtl="0" eaLnBrk="1" fontAlgn="auto" latinLnBrk="0" hangingPunct="1">
              <a:lnSpc>
                <a:spcPct val="110000"/>
              </a:lnSpc>
              <a:spcBef>
                <a:spcPts val="0"/>
              </a:spcBef>
              <a:spcAft>
                <a:spcPts val="1200"/>
              </a:spcAft>
              <a:buClrTx/>
              <a:buSzTx/>
              <a:buFont typeface="Arial" panose="020B0604020202020204" pitchFamily="34" charset="0"/>
              <a:buNone/>
              <a:tabLst/>
              <a:defRPr/>
            </a:pPr>
            <a:r>
              <a:rPr kumimoji="0" lang="en-GB" sz="1200" b="0" i="0" u="none" strike="noStrike" kern="1200" cap="all" spc="0" normalizeH="0" baseline="0" noProof="0" dirty="0">
                <a:ln>
                  <a:noFill/>
                </a:ln>
                <a:solidFill>
                  <a:srgbClr val="934D98"/>
                </a:solidFill>
                <a:effectLst/>
                <a:uLnTx/>
                <a:uFillTx/>
                <a:latin typeface="Arial"/>
                <a:ea typeface="+mn-ea"/>
                <a:cs typeface="+mn-cs"/>
              </a:rPr>
              <a:t>Clifford Chance Fintech Practice</a:t>
            </a:r>
            <a:br>
              <a:rPr kumimoji="0" lang="en-GB" sz="1200" b="0" i="0" u="none" strike="noStrike" kern="1200" cap="all" spc="0" normalizeH="0" baseline="0" noProof="0" dirty="0">
                <a:ln>
                  <a:noFill/>
                </a:ln>
                <a:solidFill>
                  <a:srgbClr val="934D98"/>
                </a:solidFill>
                <a:effectLst/>
                <a:uLnTx/>
                <a:uFillTx/>
                <a:latin typeface="Arial"/>
                <a:ea typeface="+mn-ea"/>
                <a:cs typeface="+mn-cs"/>
              </a:rPr>
            </a:br>
            <a:endParaRPr kumimoji="0" lang="en-GB" sz="1200" b="0" i="0" u="none" strike="noStrike" kern="1200" cap="all" spc="0" normalizeH="0" baseline="0" noProof="0" dirty="0">
              <a:ln>
                <a:noFill/>
              </a:ln>
              <a:solidFill>
                <a:srgbClr val="934D98"/>
              </a:solidFill>
              <a:effectLst/>
              <a:uLnTx/>
              <a:uFillTx/>
              <a:latin typeface="Arial"/>
              <a:ea typeface="+mn-ea"/>
              <a:cs typeface="+mn-cs"/>
            </a:endParaRPr>
          </a:p>
        </p:txBody>
      </p:sp>
      <p:sp>
        <p:nvSpPr>
          <p:cNvPr id="2" name="Slide Number Placeholder 1" descr="" title="">
            <a:extLst>
              <a:ext uri="{FF2B5EF4-FFF2-40B4-BE49-F238E27FC236}">
                <a16:creationId xmlns:a16="http://schemas.microsoft.com/office/drawing/2014/main" id="{CCB5D4B8-2146-4C74-8783-5A8A213083C9}"/>
              </a:ext>
            </a:extLst>
          </p:cNvPr>
          <p:cNvSpPr>
            <a:spLocks noGrp="1"/>
          </p:cNvSpPr>
          <p:nvPr>
            <p:ph type="sldNum" sz="quarter" idx="4"/>
          </p:nvPr>
        </p:nvSpPr>
        <p:spPr bwMode="gray"/>
        <p:txBody>
          <a:bodyPr/>
          <a:lstStyle/>
          <a:p>
            <a:pPr marL="0" marR="0" lvl="0" indent="0" algn="r" defTabSz="1042873" rtl="0" eaLnBrk="1" fontAlgn="auto" latinLnBrk="0" hangingPunct="1">
              <a:lnSpc>
                <a:spcPct val="100000"/>
              </a:lnSpc>
              <a:spcBef>
                <a:spcPts val="0"/>
              </a:spcBef>
              <a:spcAft>
                <a:spcPts val="0"/>
              </a:spcAft>
              <a:buClrTx/>
              <a:buSzTx/>
              <a:buFontTx/>
              <a:buNone/>
              <a:tabLst/>
              <a:defRPr/>
            </a:pPr>
            <a:fld id="{35F722AE-BBFF-4D7A-AA85-5D85283FEA1E}" type="slidenum">
              <a:rPr kumimoji="0" lang="en-GB" sz="600" b="0" i="0" u="none" strike="noStrike" kern="1200" cap="none" spc="0" normalizeH="0" baseline="0" noProof="0" smtClean="0">
                <a:ln>
                  <a:noFill/>
                </a:ln>
                <a:solidFill>
                  <a:srgbClr val="4E575C"/>
                </a:solidFill>
                <a:effectLst/>
                <a:uLnTx/>
                <a:uFillTx/>
                <a:latin typeface="Arial"/>
                <a:ea typeface="+mn-ea"/>
                <a:cs typeface="+mn-cs"/>
              </a:rPr>
              <a:pPr marL="0" marR="0" lvl="0" indent="0" algn="r" defTabSz="1042873" rtl="0" eaLnBrk="1" fontAlgn="auto" latinLnBrk="0" hangingPunct="1">
                <a:lnSpc>
                  <a:spcPct val="100000"/>
                </a:lnSpc>
                <a:spcBef>
                  <a:spcPts val="0"/>
                </a:spcBef>
                <a:spcAft>
                  <a:spcPts val="0"/>
                </a:spcAft>
                <a:buClrTx/>
                <a:buSzTx/>
                <a:buFontTx/>
                <a:buNone/>
                <a:tabLst/>
                <a:defRPr/>
              </a:pPr>
              <a:t>2</a:t>
            </a:fld>
            <a:endParaRPr kumimoji="0" lang="en-GB" sz="600" b="0" i="0" u="none" strike="noStrike" kern="1200" cap="none" spc="0" normalizeH="0" baseline="0" noProof="0" dirty="0">
              <a:ln>
                <a:noFill/>
              </a:ln>
              <a:solidFill>
                <a:srgbClr val="4E575C"/>
              </a:solidFill>
              <a:effectLst/>
              <a:uLnTx/>
              <a:uFillTx/>
              <a:latin typeface="Arial"/>
              <a:ea typeface="+mn-ea"/>
              <a:cs typeface="+mn-cs"/>
            </a:endParaRPr>
          </a:p>
        </p:txBody>
      </p:sp>
      <p:sp>
        <p:nvSpPr>
          <p:cNvPr id="3" name="Footer Placeholder 2" descr="" title="">
            <a:extLst>
              <a:ext uri="{FF2B5EF4-FFF2-40B4-BE49-F238E27FC236}">
                <a16:creationId xmlns:a16="http://schemas.microsoft.com/office/drawing/2014/main" id="{9D70C422-F25B-4290-B2F7-C1BE404088B5}"/>
              </a:ext>
            </a:extLst>
          </p:cNvPr>
          <p:cNvSpPr>
            <a:spLocks noGrp="1"/>
          </p:cNvSpPr>
          <p:nvPr>
            <p:ph type="ftr" sz="quarter" idx="3"/>
          </p:nvPr>
        </p:nvSpPr>
        <p:spPr bwMode="gray"/>
        <p:txBody>
          <a:bodyPr/>
          <a:lstStyle/>
          <a:p>
            <a:pPr marL="0" marR="0" lvl="0" indent="0" algn="l" defTabSz="1042873" rtl="0" eaLnBrk="1" fontAlgn="auto" latinLnBrk="0" hangingPunct="1">
              <a:lnSpc>
                <a:spcPct val="100000"/>
              </a:lnSpc>
              <a:spcBef>
                <a:spcPts val="0"/>
              </a:spcBef>
              <a:spcAft>
                <a:spcPts val="0"/>
              </a:spcAft>
              <a:buClrTx/>
              <a:buSzTx/>
              <a:buFontTx/>
              <a:buNone/>
              <a:tabLst/>
              <a:defRPr/>
            </a:pPr>
            <a:r>
              <a:rPr kumimoji="0" lang="en-US" sz="600" b="0" i="0" u="none" strike="noStrike" kern="1200" cap="all" spc="0" normalizeH="0" baseline="0" noProof="0">
                <a:ln>
                  <a:noFill/>
                </a:ln>
                <a:solidFill>
                  <a:srgbClr val="4E575C"/>
                </a:solidFill>
                <a:effectLst/>
                <a:uLnTx/>
                <a:uFillTx/>
                <a:latin typeface="Arial"/>
                <a:ea typeface="+mn-ea"/>
                <a:cs typeface="+mn-cs"/>
              </a:rPr>
              <a:t>Project Sela Report Launch ConferenceProject Sela Report Launch ConferenceA</a:t>
            </a:r>
            <a:endParaRPr kumimoji="0" lang="en-GB" sz="600" b="0" i="0" u="none" strike="noStrike" kern="1200" cap="all" spc="0" normalizeH="0" baseline="0" noProof="0" dirty="0">
              <a:ln>
                <a:noFill/>
              </a:ln>
              <a:solidFill>
                <a:srgbClr val="4E575C"/>
              </a:solidFill>
              <a:effectLst/>
              <a:uLnTx/>
              <a:uFillTx/>
              <a:latin typeface="Arial"/>
              <a:ea typeface="+mn-ea"/>
              <a:cs typeface="+mn-cs"/>
            </a:endParaRPr>
          </a:p>
        </p:txBody>
      </p:sp>
    </p:spTree>
    <p:extLst>
      <p:ext uri="{BB962C8B-B14F-4D97-AF65-F5344CB8AC3E}">
        <p14:creationId xmlns:p14="http://schemas.microsoft.com/office/powerpoint/2010/main" val="2164402250"/>
      </p:ext>
    </p:extLst>
  </p:cSld>
  <p:clrMapOvr>
    <a:masterClrMapping/>
  </p:clrMapOvr>
</p:sld>
</file>

<file path=ppt/slides/slide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168" name="Picture 167" descr="" title="">
            <a:extLst>
              <a:ext uri="{FF2B5EF4-FFF2-40B4-BE49-F238E27FC236}">
                <a16:creationId xmlns:a16="http://schemas.microsoft.com/office/drawing/2014/main" id="{09DDF8B4-564C-4AE7-9EA0-249AABED5550}"/>
              </a:ext>
            </a:extLst>
          </p:cNvPr>
          <p:cNvPicPr>
            <a:picLocks noChangeAspect="1"/>
          </p:cNvPicPr>
          <p:nvPr/>
        </p:nvPicPr>
        <p:blipFill>
          <a:blip r:embed="rId2"/>
          <a:stretch>
            <a:fillRect/>
          </a:stretch>
        </p:blipFill>
        <p:spPr>
          <a:xfrm>
            <a:off x="8489737" y="4742476"/>
            <a:ext cx="736628" cy="768655"/>
          </a:xfrm>
          <a:prstGeom prst="rect">
            <a:avLst/>
          </a:prstGeom>
        </p:spPr>
      </p:pic>
      <p:pic>
        <p:nvPicPr>
          <p:cNvPr id="166" name="Picture 165" descr="" title="">
            <a:extLst>
              <a:ext uri="{FF2B5EF4-FFF2-40B4-BE49-F238E27FC236}">
                <a16:creationId xmlns:a16="http://schemas.microsoft.com/office/drawing/2014/main" id="{51D84FCE-01EC-4021-BDD0-02357B574B49}"/>
              </a:ext>
            </a:extLst>
          </p:cNvPr>
          <p:cNvPicPr>
            <a:picLocks noChangeAspect="1"/>
          </p:cNvPicPr>
          <p:nvPr/>
        </p:nvPicPr>
        <p:blipFill>
          <a:blip r:embed="rId3"/>
          <a:stretch>
            <a:fillRect/>
          </a:stretch>
        </p:blipFill>
        <p:spPr>
          <a:xfrm>
            <a:off x="8487733" y="3779404"/>
            <a:ext cx="736629" cy="768656"/>
          </a:xfrm>
          <a:prstGeom prst="rect">
            <a:avLst/>
          </a:prstGeom>
        </p:spPr>
      </p:pic>
      <p:pic>
        <p:nvPicPr>
          <p:cNvPr id="9" name="Picture 8" descr="" title="">
            <a:extLst>
              <a:ext uri="{FF2B5EF4-FFF2-40B4-BE49-F238E27FC236}">
                <a16:creationId xmlns:a16="http://schemas.microsoft.com/office/drawing/2014/main" id="{811F477A-3716-4F28-8E4A-F67B7DF38A4C}"/>
              </a:ext>
            </a:extLst>
          </p:cNvPr>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Effect>
                      <a14:saturation sat="400000"/>
                    </a14:imgEffect>
                  </a14:imgLayer>
                </a14:imgProps>
              </a:ext>
            </a:extLst>
          </a:blip>
          <a:stretch>
            <a:fillRect/>
          </a:stretch>
        </p:blipFill>
        <p:spPr>
          <a:xfrm>
            <a:off x="8489072" y="1874442"/>
            <a:ext cx="729716" cy="761443"/>
          </a:xfrm>
          <a:prstGeom prst="rect">
            <a:avLst/>
          </a:prstGeom>
        </p:spPr>
      </p:pic>
      <p:sp>
        <p:nvSpPr>
          <p:cNvPr id="2" name="Title 1" descr="" title="">
            <a:extLst>
              <a:ext uri="{FF2B5EF4-FFF2-40B4-BE49-F238E27FC236}">
                <a16:creationId xmlns:a16="http://schemas.microsoft.com/office/drawing/2014/main" id="{72C3FA86-CD0F-4B1B-9147-081B3FD040C7}"/>
              </a:ext>
            </a:extLst>
          </p:cNvPr>
          <p:cNvSpPr>
            <a:spLocks noGrp="1"/>
          </p:cNvSpPr>
          <p:nvPr>
            <p:ph type="title"/>
          </p:nvPr>
        </p:nvSpPr>
        <p:spPr bwMode="gray"/>
        <p:txBody>
          <a:bodyPr/>
          <a:lstStyle/>
          <a:p>
            <a:r>
              <a:rPr lang="en-GB" dirty="0" err="1">
                <a:solidFill>
                  <a:schemeClr val="accent1"/>
                </a:solidFill>
              </a:rPr>
              <a:t>CliFford</a:t>
            </a:r>
            <a:r>
              <a:rPr lang="en-GB" dirty="0">
                <a:solidFill>
                  <a:schemeClr val="accent1"/>
                </a:solidFill>
              </a:rPr>
              <a:t> Chance GLOBAL FINTECH Practice</a:t>
            </a:r>
          </a:p>
        </p:txBody>
      </p:sp>
      <p:sp>
        <p:nvSpPr>
          <p:cNvPr id="10" name="Footer Placeholder 9" descr="" title="">
            <a:extLst>
              <a:ext uri="{FF2B5EF4-FFF2-40B4-BE49-F238E27FC236}">
                <a16:creationId xmlns:a16="http://schemas.microsoft.com/office/drawing/2014/main" id="{53B467A0-3217-41C6-B59B-DBA4DA2D3390}"/>
              </a:ext>
            </a:extLst>
          </p:cNvPr>
          <p:cNvSpPr>
            <a:spLocks noGrp="1"/>
          </p:cNvSpPr>
          <p:nvPr>
            <p:ph type="ftr" sz="quarter" idx="3"/>
          </p:nvPr>
        </p:nvSpPr>
        <p:spPr bwMode="gray"/>
        <p:txBody>
          <a:bodyPr/>
          <a:lstStyle/>
          <a:p>
            <a:r>
              <a:rPr lang="en-US"/>
              <a:t>Project Sela Report Launch ConferenceProject Sela Report Launch ConferenceA</a:t>
            </a:r>
            <a:endParaRPr lang="en-GB" dirty="0"/>
          </a:p>
        </p:txBody>
      </p:sp>
      <p:sp>
        <p:nvSpPr>
          <p:cNvPr id="3" name="Content Placeholder 2" descr="" title="">
            <a:extLst>
              <a:ext uri="{FF2B5EF4-FFF2-40B4-BE49-F238E27FC236}">
                <a16:creationId xmlns:a16="http://schemas.microsoft.com/office/drawing/2014/main" id="{583D185A-5574-45EF-8318-194C16BD43DB}"/>
              </a:ext>
            </a:extLst>
          </p:cNvPr>
          <p:cNvSpPr>
            <a:spLocks noGrp="1"/>
          </p:cNvSpPr>
          <p:nvPr>
            <p:ph type="body" sz="quarter" idx="20"/>
          </p:nvPr>
        </p:nvSpPr>
        <p:spPr bwMode="gray"/>
        <p:txBody>
          <a:bodyPr/>
          <a:lstStyle/>
          <a:p>
            <a:endParaRPr lang="en-GB" dirty="0"/>
          </a:p>
        </p:txBody>
      </p:sp>
      <p:sp>
        <p:nvSpPr>
          <p:cNvPr id="99" name="Text Placeholder 98" descr="" title="">
            <a:extLst>
              <a:ext uri="{FF2B5EF4-FFF2-40B4-BE49-F238E27FC236}">
                <a16:creationId xmlns:a16="http://schemas.microsoft.com/office/drawing/2014/main" id="{C64AF1F3-085F-43FD-AFD5-AFEDC56695AB}"/>
              </a:ext>
            </a:extLst>
          </p:cNvPr>
          <p:cNvSpPr>
            <a:spLocks noGrp="1"/>
          </p:cNvSpPr>
          <p:nvPr>
            <p:ph type="body" sz="quarter" idx="23"/>
          </p:nvPr>
        </p:nvSpPr>
        <p:spPr bwMode="gray"/>
        <p:txBody>
          <a:bodyPr/>
          <a:lstStyle/>
          <a:p>
            <a:r>
              <a:rPr lang="en-US" dirty="0">
                <a:solidFill>
                  <a:schemeClr val="accent1"/>
                </a:solidFill>
              </a:rPr>
              <a:t>We are a global full-service law firm that recognized early-on that technology is core to the success of future business. </a:t>
            </a:r>
          </a:p>
          <a:p>
            <a:r>
              <a:rPr lang="en-US" dirty="0">
                <a:solidFill>
                  <a:schemeClr val="accent1"/>
                </a:solidFill>
              </a:rPr>
              <a:t>We specialize in supporting clients who operate in the technology space in respect of complex, multi-jurisdictional and multi-disciplinary projects.</a:t>
            </a:r>
          </a:p>
          <a:p>
            <a:pPr lvl="1"/>
            <a:r>
              <a:rPr lang="en-US" spc="-10" dirty="0">
                <a:solidFill>
                  <a:schemeClr val="accent1"/>
                </a:solidFill>
              </a:rPr>
              <a:t>We advise on emerging risks, not just today’s problems:</a:t>
            </a:r>
          </a:p>
          <a:p>
            <a:pPr lvl="2"/>
            <a:r>
              <a:rPr lang="en-US" dirty="0"/>
              <a:t>We are prominent players in the leading regulatory and tech centres, connected at government and industry level, meaning we have the inside knowledge and market vision to guide you through a fast-changing and uncertain landscape of policy shifts and regulatory change. Our extensive disputes and investigations experience means that we can look forward to anticipate risk, and help you put in place controls to prevent the exposures arising.</a:t>
            </a:r>
          </a:p>
          <a:p>
            <a:pPr lvl="1"/>
            <a:r>
              <a:rPr lang="en-US" dirty="0">
                <a:solidFill>
                  <a:schemeClr val="accent1"/>
                </a:solidFill>
              </a:rPr>
              <a:t>We think beyond the law:</a:t>
            </a:r>
          </a:p>
          <a:p>
            <a:pPr lvl="2"/>
            <a:r>
              <a:rPr lang="en-US" dirty="0"/>
              <a:t>We understand that technology generates fundamental change that transforms our world. We will work with you to navigate the complexities and grasp the opportunities that disruption brings in every area of your business.</a:t>
            </a:r>
          </a:p>
        </p:txBody>
      </p:sp>
      <p:sp>
        <p:nvSpPr>
          <p:cNvPr id="4" name="Slide Number Placeholder 3" descr="" title="">
            <a:extLst>
              <a:ext uri="{FF2B5EF4-FFF2-40B4-BE49-F238E27FC236}">
                <a16:creationId xmlns:a16="http://schemas.microsoft.com/office/drawing/2014/main" id="{8552239B-6086-4BFA-8760-CFAB10CE689D}"/>
              </a:ext>
            </a:extLst>
          </p:cNvPr>
          <p:cNvSpPr>
            <a:spLocks noGrp="1"/>
          </p:cNvSpPr>
          <p:nvPr>
            <p:ph type="sldNum" sz="quarter" idx="4"/>
          </p:nvPr>
        </p:nvSpPr>
        <p:spPr bwMode="gray"/>
        <p:txBody>
          <a:bodyPr/>
          <a:lstStyle/>
          <a:p>
            <a:fld id="{35F722AE-BBFF-4D7A-AA85-5D85283FEA1E}" type="slidenum">
              <a:rPr lang="en-GB" smtClean="0"/>
              <a:pPr/>
              <a:t>3</a:t>
            </a:fld>
            <a:endParaRPr lang="en-GB" dirty="0"/>
          </a:p>
        </p:txBody>
      </p:sp>
      <p:sp>
        <p:nvSpPr>
          <p:cNvPr id="12" name="Rectangle 11" descr="" title="">
            <a:extLst>
              <a:ext uri="{FF2B5EF4-FFF2-40B4-BE49-F238E27FC236}">
                <a16:creationId xmlns:a16="http://schemas.microsoft.com/office/drawing/2014/main" id="{34EEE05A-4822-4239-AE42-32C5F81FE6F8}"/>
              </a:ext>
            </a:extLst>
          </p:cNvPr>
          <p:cNvSpPr>
            <a:spLocks/>
          </p:cNvSpPr>
          <p:nvPr/>
        </p:nvSpPr>
        <p:spPr bwMode="gray">
          <a:xfrm>
            <a:off x="7309423" y="2174489"/>
            <a:ext cx="988850" cy="163871"/>
          </a:xfrm>
          <a:prstGeom prst="rect">
            <a:avLst/>
          </a:prstGeom>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Cyber</a:t>
            </a:r>
          </a:p>
          <a:p>
            <a:pPr>
              <a:lnSpc>
                <a:spcPct val="110000"/>
              </a:lnSpc>
            </a:pPr>
            <a:endParaRPr lang="en-GB" sz="900" b="1" dirty="0">
              <a:solidFill>
                <a:schemeClr val="accent4"/>
              </a:solidFill>
            </a:endParaRPr>
          </a:p>
        </p:txBody>
      </p:sp>
      <p:grpSp>
        <p:nvGrpSpPr>
          <p:cNvPr id="20" name="Group 19" descr="" title="">
            <a:extLst>
              <a:ext uri="{FF2B5EF4-FFF2-40B4-BE49-F238E27FC236}">
                <a16:creationId xmlns:a16="http://schemas.microsoft.com/office/drawing/2014/main" id="{3F7E65C9-91C3-4754-B57B-7AA0BCE8059F}"/>
              </a:ext>
            </a:extLst>
          </p:cNvPr>
          <p:cNvGrpSpPr>
            <a:grpSpLocks noChangeAspect="1"/>
          </p:cNvGrpSpPr>
          <p:nvPr/>
        </p:nvGrpSpPr>
        <p:grpSpPr bwMode="gray">
          <a:xfrm>
            <a:off x="6467356" y="1890562"/>
            <a:ext cx="720000" cy="720000"/>
            <a:chOff x="720000" y="2296160"/>
            <a:chExt cx="900000" cy="900000"/>
          </a:xfrm>
        </p:grpSpPr>
        <p:sp>
          <p:nvSpPr>
            <p:cNvPr id="21" name="Oval 20" descr="" title="">
              <a:extLst>
                <a:ext uri="{FF2B5EF4-FFF2-40B4-BE49-F238E27FC236}">
                  <a16:creationId xmlns:a16="http://schemas.microsoft.com/office/drawing/2014/main" id="{7D0C71FD-EB37-457E-A280-A8423DF8C046}"/>
                </a:ext>
              </a:extLst>
            </p:cNvPr>
            <p:cNvSpPr>
              <a:spLocks/>
            </p:cNvSpPr>
            <p:nvPr/>
          </p:nvSpPr>
          <p:spPr bwMode="gray">
            <a:xfrm>
              <a:off x="720000" y="2296160"/>
              <a:ext cx="900000" cy="90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pSp>
          <p:nvGrpSpPr>
            <p:cNvPr id="22" name="Group 21" descr="" title="">
              <a:extLst>
                <a:ext uri="{FF2B5EF4-FFF2-40B4-BE49-F238E27FC236}">
                  <a16:creationId xmlns:a16="http://schemas.microsoft.com/office/drawing/2014/main" id="{BE92F671-3C77-4043-B63D-7DAFA3282065}"/>
                </a:ext>
              </a:extLst>
            </p:cNvPr>
            <p:cNvGrpSpPr>
              <a:grpSpLocks noChangeAspect="1"/>
            </p:cNvGrpSpPr>
            <p:nvPr/>
          </p:nvGrpSpPr>
          <p:grpSpPr bwMode="gray">
            <a:xfrm>
              <a:off x="846000" y="2422160"/>
              <a:ext cx="648000" cy="648000"/>
              <a:chOff x="6502401" y="-33338"/>
              <a:chExt cx="1019175" cy="1019175"/>
            </a:xfrm>
          </p:grpSpPr>
          <p:sp>
            <p:nvSpPr>
              <p:cNvPr id="23" name="Freeform 22" descr="" title="">
                <a:extLst>
                  <a:ext uri="{FF2B5EF4-FFF2-40B4-BE49-F238E27FC236}">
                    <a16:creationId xmlns:a16="http://schemas.microsoft.com/office/drawing/2014/main" id="{8A65ABC7-E4B8-474F-B47E-8B07709A68CE}"/>
                  </a:ext>
                </a:extLst>
              </p:cNvPr>
              <p:cNvSpPr>
                <a:spLocks/>
              </p:cNvSpPr>
              <p:nvPr/>
            </p:nvSpPr>
            <p:spPr bwMode="gray">
              <a:xfrm>
                <a:off x="6502401" y="-33338"/>
                <a:ext cx="1019175" cy="1019175"/>
              </a:xfrm>
              <a:custGeom>
                <a:avLst/>
                <a:gdLst/>
                <a:ahLst/>
                <a:cxnLst>
                  <a:cxn ang="0">
                    <a:pos x="224" y="48"/>
                  </a:cxn>
                  <a:cxn ang="0">
                    <a:pos x="224" y="224"/>
                  </a:cxn>
                  <a:cxn ang="0">
                    <a:pos x="48" y="224"/>
                  </a:cxn>
                  <a:cxn ang="0">
                    <a:pos x="48" y="48"/>
                  </a:cxn>
                  <a:cxn ang="0">
                    <a:pos x="224" y="48"/>
                  </a:cxn>
                </a:cxnLst>
                <a:rect l="0" t="0" r="r" b="b"/>
                <a:pathLst>
                  <a:path w="272" h="272">
                    <a:moveTo>
                      <a:pt x="224" y="48"/>
                    </a:moveTo>
                    <a:cubicBezTo>
                      <a:pt x="272" y="97"/>
                      <a:pt x="272" y="175"/>
                      <a:pt x="224" y="224"/>
                    </a:cubicBezTo>
                    <a:cubicBezTo>
                      <a:pt x="175" y="272"/>
                      <a:pt x="97" y="272"/>
                      <a:pt x="48" y="224"/>
                    </a:cubicBezTo>
                    <a:cubicBezTo>
                      <a:pt x="0" y="175"/>
                      <a:pt x="0" y="97"/>
                      <a:pt x="48" y="48"/>
                    </a:cubicBezTo>
                    <a:cubicBezTo>
                      <a:pt x="97" y="0"/>
                      <a:pt x="175" y="0"/>
                      <a:pt x="224" y="48"/>
                    </a:cubicBezTo>
                    <a:close/>
                  </a:path>
                </a:pathLst>
              </a:cu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24" name="Line 23" descr="" title="">
                <a:extLst>
                  <a:ext uri="{FF2B5EF4-FFF2-40B4-BE49-F238E27FC236}">
                    <a16:creationId xmlns:a16="http://schemas.microsoft.com/office/drawing/2014/main" id="{40054CC6-6E1E-4384-A708-136D66CA6A2A}"/>
                  </a:ext>
                </a:extLst>
              </p:cNvPr>
              <p:cNvSpPr>
                <a:spLocks noChangeShapeType="1"/>
              </p:cNvSpPr>
              <p:nvPr/>
            </p:nvSpPr>
            <p:spPr bwMode="gray">
              <a:xfrm>
                <a:off x="7011988" y="250825"/>
                <a:ext cx="0" cy="330200"/>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25" name="Line 24" descr="" title="">
                <a:extLst>
                  <a:ext uri="{FF2B5EF4-FFF2-40B4-BE49-F238E27FC236}">
                    <a16:creationId xmlns:a16="http://schemas.microsoft.com/office/drawing/2014/main" id="{349D3004-D521-49C6-979A-0CE359A7A368}"/>
                  </a:ext>
                </a:extLst>
              </p:cNvPr>
              <p:cNvSpPr>
                <a:spLocks noChangeShapeType="1"/>
              </p:cNvSpPr>
              <p:nvPr/>
            </p:nvSpPr>
            <p:spPr bwMode="gray">
              <a:xfrm>
                <a:off x="7011988" y="641350"/>
                <a:ext cx="0" cy="58738"/>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grpSp>
      </p:grpSp>
      <p:sp>
        <p:nvSpPr>
          <p:cNvPr id="27" name="Rectangle 26" descr="" title="">
            <a:extLst>
              <a:ext uri="{FF2B5EF4-FFF2-40B4-BE49-F238E27FC236}">
                <a16:creationId xmlns:a16="http://schemas.microsoft.com/office/drawing/2014/main" id="{03FBB29F-A63B-40AA-9923-826812E65995}"/>
              </a:ext>
            </a:extLst>
          </p:cNvPr>
          <p:cNvSpPr>
            <a:spLocks/>
          </p:cNvSpPr>
          <p:nvPr/>
        </p:nvSpPr>
        <p:spPr bwMode="gray">
          <a:xfrm>
            <a:off x="5265778" y="2198866"/>
            <a:ext cx="988850" cy="163871"/>
          </a:xfrm>
          <a:prstGeom prst="rect">
            <a:avLst/>
          </a:prstGeom>
        </p:spPr>
        <p:txBody>
          <a:bodyPr wrap="square" lIns="0" tIns="0" rIns="0" bIns="0">
            <a:noAutofit/>
          </a:bodyPr>
          <a:lstStyle/>
          <a:p>
            <a:pPr marL="0" lvl="1" defTabSz="755957">
              <a:lnSpc>
                <a:spcPct val="120000"/>
              </a:lnSpc>
              <a:spcBef>
                <a:spcPts val="900"/>
              </a:spcBef>
              <a:spcAft>
                <a:spcPts val="600"/>
              </a:spcAft>
            </a:pPr>
            <a:r>
              <a:rPr lang="en-GB" sz="900" b="1" dirty="0">
                <a:solidFill>
                  <a:schemeClr val="accent1"/>
                </a:solidFill>
              </a:rPr>
              <a:t>Financial Services Regulation</a:t>
            </a:r>
          </a:p>
        </p:txBody>
      </p:sp>
      <p:grpSp>
        <p:nvGrpSpPr>
          <p:cNvPr id="31" name="Group 30" descr="" title="">
            <a:extLst>
              <a:ext uri="{FF2B5EF4-FFF2-40B4-BE49-F238E27FC236}">
                <a16:creationId xmlns:a16="http://schemas.microsoft.com/office/drawing/2014/main" id="{DA765855-A82A-42A1-AA22-F1B7EE3BA8DD}"/>
              </a:ext>
            </a:extLst>
          </p:cNvPr>
          <p:cNvGrpSpPr>
            <a:grpSpLocks noChangeAspect="1"/>
          </p:cNvGrpSpPr>
          <p:nvPr/>
        </p:nvGrpSpPr>
        <p:grpSpPr bwMode="gray">
          <a:xfrm>
            <a:off x="4423711" y="1914939"/>
            <a:ext cx="720000" cy="720000"/>
            <a:chOff x="4378637" y="4686022"/>
            <a:chExt cx="900000" cy="900000"/>
          </a:xfrm>
        </p:grpSpPr>
        <p:sp>
          <p:nvSpPr>
            <p:cNvPr id="32" name="Oval 31" descr="" title="">
              <a:extLst>
                <a:ext uri="{FF2B5EF4-FFF2-40B4-BE49-F238E27FC236}">
                  <a16:creationId xmlns:a16="http://schemas.microsoft.com/office/drawing/2014/main" id="{5998CB64-88E3-46E2-BB48-5BE572D751FE}"/>
                </a:ext>
              </a:extLst>
            </p:cNvPr>
            <p:cNvSpPr>
              <a:spLocks/>
            </p:cNvSpPr>
            <p:nvPr/>
          </p:nvSpPr>
          <p:spPr bwMode="gray">
            <a:xfrm>
              <a:off x="4378637" y="4686022"/>
              <a:ext cx="900000" cy="90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solidFill>
              </a:endParaRPr>
            </a:p>
          </p:txBody>
        </p:sp>
        <p:grpSp>
          <p:nvGrpSpPr>
            <p:cNvPr id="33" name="Group 32" descr="" title="">
              <a:extLst>
                <a:ext uri="{FF2B5EF4-FFF2-40B4-BE49-F238E27FC236}">
                  <a16:creationId xmlns:a16="http://schemas.microsoft.com/office/drawing/2014/main" id="{60B2560F-7438-4B0E-81EE-687A20930F94}"/>
                </a:ext>
              </a:extLst>
            </p:cNvPr>
            <p:cNvGrpSpPr>
              <a:grpSpLocks noChangeAspect="1"/>
            </p:cNvGrpSpPr>
            <p:nvPr/>
          </p:nvGrpSpPr>
          <p:grpSpPr bwMode="gray">
            <a:xfrm>
              <a:off x="4558637" y="4866022"/>
              <a:ext cx="540000" cy="540000"/>
              <a:chOff x="5600700" y="2435225"/>
              <a:chExt cx="449263" cy="449263"/>
            </a:xfrm>
            <a:noFill/>
          </p:grpSpPr>
          <p:sp>
            <p:nvSpPr>
              <p:cNvPr id="34" name="Oval 1811" descr="" title="">
                <a:extLst>
                  <a:ext uri="{FF2B5EF4-FFF2-40B4-BE49-F238E27FC236}">
                    <a16:creationId xmlns:a16="http://schemas.microsoft.com/office/drawing/2014/main" id="{8D49442A-8FEA-46EA-BE37-4ADAC89AD0A6}"/>
                  </a:ext>
                </a:extLst>
              </p:cNvPr>
              <p:cNvSpPr>
                <a:spLocks noChangeArrowheads="1"/>
              </p:cNvSpPr>
              <p:nvPr/>
            </p:nvSpPr>
            <p:spPr bwMode="gray">
              <a:xfrm>
                <a:off x="5600700" y="2554288"/>
                <a:ext cx="330200" cy="330200"/>
              </a:xfrm>
              <a:prstGeom prst="ellipse">
                <a:avLst/>
              </a:pr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5" name="Freeform 1812" descr="" title="">
                <a:extLst>
                  <a:ext uri="{FF2B5EF4-FFF2-40B4-BE49-F238E27FC236}">
                    <a16:creationId xmlns:a16="http://schemas.microsoft.com/office/drawing/2014/main" id="{A3E51343-AAF9-464B-BA38-3FE00122EAB1}"/>
                  </a:ext>
                </a:extLst>
              </p:cNvPr>
              <p:cNvSpPr>
                <a:spLocks/>
              </p:cNvSpPr>
              <p:nvPr/>
            </p:nvSpPr>
            <p:spPr bwMode="gray">
              <a:xfrm>
                <a:off x="5719763" y="2630488"/>
                <a:ext cx="90487" cy="179388"/>
              </a:xfrm>
              <a:custGeom>
                <a:avLst/>
                <a:gdLst/>
                <a:ahLst/>
                <a:cxnLst>
                  <a:cxn ang="0">
                    <a:pos x="24" y="12"/>
                  </a:cxn>
                  <a:cxn ang="0">
                    <a:pos x="12" y="0"/>
                  </a:cxn>
                  <a:cxn ang="0">
                    <a:pos x="0" y="12"/>
                  </a:cxn>
                  <a:cxn ang="0">
                    <a:pos x="12" y="24"/>
                  </a:cxn>
                  <a:cxn ang="0">
                    <a:pos x="24" y="36"/>
                  </a:cxn>
                  <a:cxn ang="0">
                    <a:pos x="12" y="48"/>
                  </a:cxn>
                  <a:cxn ang="0">
                    <a:pos x="0" y="36"/>
                  </a:cxn>
                </a:cxnLst>
                <a:rect l="0" t="0" r="r" b="b"/>
                <a:pathLst>
                  <a:path w="24" h="48">
                    <a:moveTo>
                      <a:pt x="24" y="12"/>
                    </a:moveTo>
                    <a:cubicBezTo>
                      <a:pt x="24" y="5"/>
                      <a:pt x="19" y="0"/>
                      <a:pt x="12" y="0"/>
                    </a:cubicBezTo>
                    <a:cubicBezTo>
                      <a:pt x="5" y="0"/>
                      <a:pt x="0" y="5"/>
                      <a:pt x="0" y="12"/>
                    </a:cubicBezTo>
                    <a:cubicBezTo>
                      <a:pt x="0" y="19"/>
                      <a:pt x="5" y="24"/>
                      <a:pt x="12" y="24"/>
                    </a:cubicBezTo>
                    <a:cubicBezTo>
                      <a:pt x="19" y="24"/>
                      <a:pt x="24" y="29"/>
                      <a:pt x="24" y="36"/>
                    </a:cubicBezTo>
                    <a:cubicBezTo>
                      <a:pt x="24" y="43"/>
                      <a:pt x="19" y="48"/>
                      <a:pt x="12" y="48"/>
                    </a:cubicBezTo>
                    <a:cubicBezTo>
                      <a:pt x="5" y="48"/>
                      <a:pt x="0" y="43"/>
                      <a:pt x="0" y="36"/>
                    </a:cubicBezTo>
                  </a:path>
                </a:pathLst>
              </a:cu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6" name="Line 1813" descr="" title="">
                <a:extLst>
                  <a:ext uri="{FF2B5EF4-FFF2-40B4-BE49-F238E27FC236}">
                    <a16:creationId xmlns:a16="http://schemas.microsoft.com/office/drawing/2014/main" id="{DD00ADD3-EB54-483F-92DC-FF76A047FEE9}"/>
                  </a:ext>
                </a:extLst>
              </p:cNvPr>
              <p:cNvSpPr>
                <a:spLocks noChangeShapeType="1"/>
              </p:cNvSpPr>
              <p:nvPr/>
            </p:nvSpPr>
            <p:spPr bwMode="gray">
              <a:xfrm>
                <a:off x="5765800" y="2614613"/>
                <a:ext cx="1587" cy="15875"/>
              </a:xfrm>
              <a:prstGeom prst="line">
                <a:avLst/>
              </a:pr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7" name="Line 1814" descr="" title="">
                <a:extLst>
                  <a:ext uri="{FF2B5EF4-FFF2-40B4-BE49-F238E27FC236}">
                    <a16:creationId xmlns:a16="http://schemas.microsoft.com/office/drawing/2014/main" id="{98F47358-2F87-4119-B162-7876295E4B3C}"/>
                  </a:ext>
                </a:extLst>
              </p:cNvPr>
              <p:cNvSpPr>
                <a:spLocks noChangeShapeType="1"/>
              </p:cNvSpPr>
              <p:nvPr/>
            </p:nvSpPr>
            <p:spPr bwMode="gray">
              <a:xfrm>
                <a:off x="5765800" y="2809875"/>
                <a:ext cx="1587" cy="14288"/>
              </a:xfrm>
              <a:prstGeom prst="line">
                <a:avLst/>
              </a:pr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8" name="Freeform 1815" descr="" title="">
                <a:extLst>
                  <a:ext uri="{FF2B5EF4-FFF2-40B4-BE49-F238E27FC236}">
                    <a16:creationId xmlns:a16="http://schemas.microsoft.com/office/drawing/2014/main" id="{FE0E25B4-42AC-4F4D-8C10-55062B813914}"/>
                  </a:ext>
                </a:extLst>
              </p:cNvPr>
              <p:cNvSpPr>
                <a:spLocks/>
              </p:cNvSpPr>
              <p:nvPr/>
            </p:nvSpPr>
            <p:spPr bwMode="gray">
              <a:xfrm>
                <a:off x="5915025" y="2854325"/>
                <a:ext cx="134937" cy="30163"/>
              </a:xfrm>
              <a:custGeom>
                <a:avLst/>
                <a:gdLst/>
                <a:ahLst/>
                <a:cxnLst>
                  <a:cxn ang="0">
                    <a:pos x="0" y="19"/>
                  </a:cxn>
                  <a:cxn ang="0">
                    <a:pos x="85" y="19"/>
                  </a:cxn>
                  <a:cxn ang="0">
                    <a:pos x="85" y="0"/>
                  </a:cxn>
                </a:cxnLst>
                <a:rect l="0" t="0" r="r" b="b"/>
                <a:pathLst>
                  <a:path w="85" h="19">
                    <a:moveTo>
                      <a:pt x="0" y="19"/>
                    </a:moveTo>
                    <a:lnTo>
                      <a:pt x="85" y="19"/>
                    </a:lnTo>
                    <a:lnTo>
                      <a:pt x="85" y="0"/>
                    </a:lnTo>
                  </a:path>
                </a:pathLst>
              </a:cu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39" name="Freeform 1816" descr="" title="">
                <a:extLst>
                  <a:ext uri="{FF2B5EF4-FFF2-40B4-BE49-F238E27FC236}">
                    <a16:creationId xmlns:a16="http://schemas.microsoft.com/office/drawing/2014/main" id="{A06EF063-77F1-445A-A6B4-EEAC2CFEA549}"/>
                  </a:ext>
                </a:extLst>
              </p:cNvPr>
              <p:cNvSpPr>
                <a:spLocks/>
              </p:cNvSpPr>
              <p:nvPr/>
            </p:nvSpPr>
            <p:spPr bwMode="gray">
              <a:xfrm>
                <a:off x="5961063" y="2779713"/>
                <a:ext cx="88900" cy="30163"/>
              </a:xfrm>
              <a:custGeom>
                <a:avLst/>
                <a:gdLst/>
                <a:ahLst/>
                <a:cxnLst>
                  <a:cxn ang="0">
                    <a:pos x="0" y="19"/>
                  </a:cxn>
                  <a:cxn ang="0">
                    <a:pos x="56" y="19"/>
                  </a:cxn>
                  <a:cxn ang="0">
                    <a:pos x="56" y="0"/>
                  </a:cxn>
                </a:cxnLst>
                <a:rect l="0" t="0" r="r" b="b"/>
                <a:pathLst>
                  <a:path w="56" h="19">
                    <a:moveTo>
                      <a:pt x="0" y="19"/>
                    </a:moveTo>
                    <a:lnTo>
                      <a:pt x="56" y="19"/>
                    </a:lnTo>
                    <a:lnTo>
                      <a:pt x="56" y="0"/>
                    </a:lnTo>
                  </a:path>
                </a:pathLst>
              </a:cu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40" name="Freeform 1817" descr="" title="">
                <a:extLst>
                  <a:ext uri="{FF2B5EF4-FFF2-40B4-BE49-F238E27FC236}">
                    <a16:creationId xmlns:a16="http://schemas.microsoft.com/office/drawing/2014/main" id="{926591E0-27C0-438D-9172-C3D873BEC870}"/>
                  </a:ext>
                </a:extLst>
              </p:cNvPr>
              <p:cNvSpPr>
                <a:spLocks/>
              </p:cNvSpPr>
              <p:nvPr/>
            </p:nvSpPr>
            <p:spPr bwMode="gray">
              <a:xfrm>
                <a:off x="5975350" y="2705100"/>
                <a:ext cx="74612" cy="30163"/>
              </a:xfrm>
              <a:custGeom>
                <a:avLst/>
                <a:gdLst/>
                <a:ahLst/>
                <a:cxnLst>
                  <a:cxn ang="0">
                    <a:pos x="0" y="19"/>
                  </a:cxn>
                  <a:cxn ang="0">
                    <a:pos x="47" y="19"/>
                  </a:cxn>
                  <a:cxn ang="0">
                    <a:pos x="47" y="0"/>
                  </a:cxn>
                </a:cxnLst>
                <a:rect l="0" t="0" r="r" b="b"/>
                <a:pathLst>
                  <a:path w="47" h="19">
                    <a:moveTo>
                      <a:pt x="0" y="19"/>
                    </a:moveTo>
                    <a:lnTo>
                      <a:pt x="47" y="19"/>
                    </a:lnTo>
                    <a:lnTo>
                      <a:pt x="47" y="0"/>
                    </a:lnTo>
                  </a:path>
                </a:pathLst>
              </a:cu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41" name="Freeform 1818" descr="" title="">
                <a:extLst>
                  <a:ext uri="{FF2B5EF4-FFF2-40B4-BE49-F238E27FC236}">
                    <a16:creationId xmlns:a16="http://schemas.microsoft.com/office/drawing/2014/main" id="{8BE9D20B-04B1-4982-9751-168CD3630E7F}"/>
                  </a:ext>
                </a:extLst>
              </p:cNvPr>
              <p:cNvSpPr>
                <a:spLocks/>
              </p:cNvSpPr>
              <p:nvPr/>
            </p:nvSpPr>
            <p:spPr bwMode="gray">
              <a:xfrm>
                <a:off x="5975350" y="2630488"/>
                <a:ext cx="74612" cy="28575"/>
              </a:xfrm>
              <a:custGeom>
                <a:avLst/>
                <a:gdLst/>
                <a:ahLst/>
                <a:cxnLst>
                  <a:cxn ang="0">
                    <a:pos x="0" y="18"/>
                  </a:cxn>
                  <a:cxn ang="0">
                    <a:pos x="47" y="18"/>
                  </a:cxn>
                  <a:cxn ang="0">
                    <a:pos x="47" y="0"/>
                  </a:cxn>
                </a:cxnLst>
                <a:rect l="0" t="0" r="r" b="b"/>
                <a:pathLst>
                  <a:path w="47" h="18">
                    <a:moveTo>
                      <a:pt x="0" y="18"/>
                    </a:moveTo>
                    <a:lnTo>
                      <a:pt x="47" y="18"/>
                    </a:lnTo>
                    <a:lnTo>
                      <a:pt x="47" y="0"/>
                    </a:lnTo>
                  </a:path>
                </a:pathLst>
              </a:cu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42" name="Freeform 1819" descr="" title="">
                <a:extLst>
                  <a:ext uri="{FF2B5EF4-FFF2-40B4-BE49-F238E27FC236}">
                    <a16:creationId xmlns:a16="http://schemas.microsoft.com/office/drawing/2014/main" id="{A07CB5EA-5032-4BF5-8E25-399E33956D1D}"/>
                  </a:ext>
                </a:extLst>
              </p:cNvPr>
              <p:cNvSpPr>
                <a:spLocks/>
              </p:cNvSpPr>
              <p:nvPr/>
            </p:nvSpPr>
            <p:spPr bwMode="gray">
              <a:xfrm>
                <a:off x="5930900" y="2554288"/>
                <a:ext cx="119062" cy="30163"/>
              </a:xfrm>
              <a:custGeom>
                <a:avLst/>
                <a:gdLst/>
                <a:ahLst/>
                <a:cxnLst>
                  <a:cxn ang="0">
                    <a:pos x="0" y="19"/>
                  </a:cxn>
                  <a:cxn ang="0">
                    <a:pos x="75" y="19"/>
                  </a:cxn>
                  <a:cxn ang="0">
                    <a:pos x="75" y="0"/>
                  </a:cxn>
                </a:cxnLst>
                <a:rect l="0" t="0" r="r" b="b"/>
                <a:pathLst>
                  <a:path w="75" h="19">
                    <a:moveTo>
                      <a:pt x="0" y="19"/>
                    </a:moveTo>
                    <a:lnTo>
                      <a:pt x="75" y="19"/>
                    </a:lnTo>
                    <a:lnTo>
                      <a:pt x="75" y="0"/>
                    </a:lnTo>
                  </a:path>
                </a:pathLst>
              </a:cu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43" name="Freeform 1820" descr="" title="">
                <a:extLst>
                  <a:ext uri="{FF2B5EF4-FFF2-40B4-BE49-F238E27FC236}">
                    <a16:creationId xmlns:a16="http://schemas.microsoft.com/office/drawing/2014/main" id="{E8EA7434-EAE0-4740-9075-187C1245F479}"/>
                  </a:ext>
                </a:extLst>
              </p:cNvPr>
              <p:cNvSpPr>
                <a:spLocks/>
              </p:cNvSpPr>
              <p:nvPr/>
            </p:nvSpPr>
            <p:spPr bwMode="gray">
              <a:xfrm>
                <a:off x="5691188" y="2435225"/>
                <a:ext cx="358775" cy="74613"/>
              </a:xfrm>
              <a:custGeom>
                <a:avLst/>
                <a:gdLst/>
                <a:ahLst/>
                <a:cxnLst>
                  <a:cxn ang="0">
                    <a:pos x="28" y="47"/>
                  </a:cxn>
                  <a:cxn ang="0">
                    <a:pos x="226" y="47"/>
                  </a:cxn>
                  <a:cxn ang="0">
                    <a:pos x="226" y="0"/>
                  </a:cxn>
                  <a:cxn ang="0">
                    <a:pos x="0" y="0"/>
                  </a:cxn>
                  <a:cxn ang="0">
                    <a:pos x="0" y="47"/>
                  </a:cxn>
                </a:cxnLst>
                <a:rect l="0" t="0" r="r" b="b"/>
                <a:pathLst>
                  <a:path w="226" h="47">
                    <a:moveTo>
                      <a:pt x="28" y="47"/>
                    </a:moveTo>
                    <a:lnTo>
                      <a:pt x="226" y="47"/>
                    </a:lnTo>
                    <a:lnTo>
                      <a:pt x="226" y="0"/>
                    </a:lnTo>
                    <a:lnTo>
                      <a:pt x="0" y="0"/>
                    </a:lnTo>
                    <a:lnTo>
                      <a:pt x="0" y="47"/>
                    </a:lnTo>
                  </a:path>
                </a:pathLst>
              </a:custGeom>
              <a:grp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grpSp>
      </p:grpSp>
      <p:sp>
        <p:nvSpPr>
          <p:cNvPr id="44" name="Rectangle 43" descr="" title="">
            <a:extLst>
              <a:ext uri="{FF2B5EF4-FFF2-40B4-BE49-F238E27FC236}">
                <a16:creationId xmlns:a16="http://schemas.microsoft.com/office/drawing/2014/main" id="{7EAFE2D5-163E-4ED6-B632-BB740FE25B31}"/>
              </a:ext>
            </a:extLst>
          </p:cNvPr>
          <p:cNvSpPr>
            <a:spLocks/>
          </p:cNvSpPr>
          <p:nvPr/>
        </p:nvSpPr>
        <p:spPr bwMode="gray">
          <a:xfrm>
            <a:off x="5265778" y="4111987"/>
            <a:ext cx="988850" cy="163871"/>
          </a:xfrm>
          <a:prstGeom prst="rect">
            <a:avLst/>
          </a:prstGeom>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Technology failure</a:t>
            </a:r>
          </a:p>
        </p:txBody>
      </p:sp>
      <p:grpSp>
        <p:nvGrpSpPr>
          <p:cNvPr id="45" name="Group 44" descr="" title="">
            <a:extLst>
              <a:ext uri="{FF2B5EF4-FFF2-40B4-BE49-F238E27FC236}">
                <a16:creationId xmlns:a16="http://schemas.microsoft.com/office/drawing/2014/main" id="{1A1F364A-DCFA-4745-8809-01862BDB9869}"/>
              </a:ext>
            </a:extLst>
          </p:cNvPr>
          <p:cNvGrpSpPr/>
          <p:nvPr/>
        </p:nvGrpSpPr>
        <p:grpSpPr bwMode="gray">
          <a:xfrm>
            <a:off x="4423711" y="3828060"/>
            <a:ext cx="720000" cy="720000"/>
            <a:chOff x="5598183" y="4686022"/>
            <a:chExt cx="900000" cy="900000"/>
          </a:xfrm>
        </p:grpSpPr>
        <p:sp>
          <p:nvSpPr>
            <p:cNvPr id="46" name="Oval 45" descr="" title="">
              <a:extLst>
                <a:ext uri="{FF2B5EF4-FFF2-40B4-BE49-F238E27FC236}">
                  <a16:creationId xmlns:a16="http://schemas.microsoft.com/office/drawing/2014/main" id="{D4877CC9-344A-426B-A492-B02658F6F46B}"/>
                </a:ext>
              </a:extLst>
            </p:cNvPr>
            <p:cNvSpPr>
              <a:spLocks/>
            </p:cNvSpPr>
            <p:nvPr/>
          </p:nvSpPr>
          <p:spPr bwMode="gray">
            <a:xfrm>
              <a:off x="5598183" y="4686022"/>
              <a:ext cx="900000" cy="90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solidFill>
              </a:endParaRPr>
            </a:p>
          </p:txBody>
        </p:sp>
        <p:grpSp>
          <p:nvGrpSpPr>
            <p:cNvPr id="47" name="Group 46" descr="" title="">
              <a:extLst>
                <a:ext uri="{FF2B5EF4-FFF2-40B4-BE49-F238E27FC236}">
                  <a16:creationId xmlns:a16="http://schemas.microsoft.com/office/drawing/2014/main" id="{7D2FED9D-8BCA-4B0F-91F1-57AE1D1A14DB}"/>
                </a:ext>
              </a:extLst>
            </p:cNvPr>
            <p:cNvGrpSpPr>
              <a:grpSpLocks noChangeAspect="1"/>
            </p:cNvGrpSpPr>
            <p:nvPr/>
          </p:nvGrpSpPr>
          <p:grpSpPr bwMode="gray">
            <a:xfrm>
              <a:off x="5760183" y="4896234"/>
              <a:ext cx="576000" cy="479576"/>
              <a:chOff x="3751879" y="581025"/>
              <a:chExt cx="691809" cy="576000"/>
            </a:xfrm>
          </p:grpSpPr>
          <p:sp>
            <p:nvSpPr>
              <p:cNvPr id="48" name="Line 18" descr="" title="">
                <a:extLst>
                  <a:ext uri="{FF2B5EF4-FFF2-40B4-BE49-F238E27FC236}">
                    <a16:creationId xmlns:a16="http://schemas.microsoft.com/office/drawing/2014/main" id="{93283CB7-1FA0-45DC-BACC-F6831FD14FBC}"/>
                  </a:ext>
                </a:extLst>
              </p:cNvPr>
              <p:cNvSpPr>
                <a:spLocks noChangeShapeType="1"/>
              </p:cNvSpPr>
              <p:nvPr/>
            </p:nvSpPr>
            <p:spPr bwMode="gray">
              <a:xfrm flipV="1">
                <a:off x="3751879" y="754738"/>
                <a:ext cx="0" cy="402285"/>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49" name="Line 19" descr="" title="">
                <a:extLst>
                  <a:ext uri="{FF2B5EF4-FFF2-40B4-BE49-F238E27FC236}">
                    <a16:creationId xmlns:a16="http://schemas.microsoft.com/office/drawing/2014/main" id="{BC4E8456-C8DE-4717-B1FF-32069233DE69}"/>
                  </a:ext>
                </a:extLst>
              </p:cNvPr>
              <p:cNvSpPr>
                <a:spLocks noChangeShapeType="1"/>
              </p:cNvSpPr>
              <p:nvPr/>
            </p:nvSpPr>
            <p:spPr bwMode="gray">
              <a:xfrm flipV="1">
                <a:off x="3867688" y="809595"/>
                <a:ext cx="0" cy="347428"/>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50" name="Line 20" descr="" title="">
                <a:extLst>
                  <a:ext uri="{FF2B5EF4-FFF2-40B4-BE49-F238E27FC236}">
                    <a16:creationId xmlns:a16="http://schemas.microsoft.com/office/drawing/2014/main" id="{DF3D174C-F4B6-4B1A-8E74-BD8C5EA2BC3D}"/>
                  </a:ext>
                </a:extLst>
              </p:cNvPr>
              <p:cNvSpPr>
                <a:spLocks noChangeShapeType="1"/>
              </p:cNvSpPr>
              <p:nvPr/>
            </p:nvSpPr>
            <p:spPr bwMode="gray">
              <a:xfrm flipV="1">
                <a:off x="3983498" y="867501"/>
                <a:ext cx="0" cy="289524"/>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51" name="Line 21" descr="" title="">
                <a:extLst>
                  <a:ext uri="{FF2B5EF4-FFF2-40B4-BE49-F238E27FC236}">
                    <a16:creationId xmlns:a16="http://schemas.microsoft.com/office/drawing/2014/main" id="{FF41FAB3-CAE8-4D13-987A-AFD1AFECAC08}"/>
                  </a:ext>
                </a:extLst>
              </p:cNvPr>
              <p:cNvSpPr>
                <a:spLocks noChangeShapeType="1"/>
              </p:cNvSpPr>
              <p:nvPr/>
            </p:nvSpPr>
            <p:spPr bwMode="gray">
              <a:xfrm flipV="1">
                <a:off x="4099307" y="925404"/>
                <a:ext cx="0" cy="231619"/>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52" name="Line 22" descr="" title="">
                <a:extLst>
                  <a:ext uri="{FF2B5EF4-FFF2-40B4-BE49-F238E27FC236}">
                    <a16:creationId xmlns:a16="http://schemas.microsoft.com/office/drawing/2014/main" id="{52A67502-975A-4AC5-A47F-40C71AD4B23B}"/>
                  </a:ext>
                </a:extLst>
              </p:cNvPr>
              <p:cNvSpPr>
                <a:spLocks noChangeShapeType="1"/>
              </p:cNvSpPr>
              <p:nvPr/>
            </p:nvSpPr>
            <p:spPr bwMode="gray">
              <a:xfrm flipV="1">
                <a:off x="4215116" y="983310"/>
                <a:ext cx="0" cy="173715"/>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53" name="Line 23" descr="" title="">
                <a:extLst>
                  <a:ext uri="{FF2B5EF4-FFF2-40B4-BE49-F238E27FC236}">
                    <a16:creationId xmlns:a16="http://schemas.microsoft.com/office/drawing/2014/main" id="{992645E5-5FDD-40EA-AD97-442E8A2CB430}"/>
                  </a:ext>
                </a:extLst>
              </p:cNvPr>
              <p:cNvSpPr>
                <a:spLocks noChangeShapeType="1"/>
              </p:cNvSpPr>
              <p:nvPr/>
            </p:nvSpPr>
            <p:spPr bwMode="gray">
              <a:xfrm flipV="1">
                <a:off x="4327879" y="1041214"/>
                <a:ext cx="0" cy="115809"/>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54" name="Line 24" descr="" title="">
                <a:extLst>
                  <a:ext uri="{FF2B5EF4-FFF2-40B4-BE49-F238E27FC236}">
                    <a16:creationId xmlns:a16="http://schemas.microsoft.com/office/drawing/2014/main" id="{8E26C5E2-B7CF-4E8B-A8A9-6E4679026D73}"/>
                  </a:ext>
                </a:extLst>
              </p:cNvPr>
              <p:cNvSpPr>
                <a:spLocks noChangeShapeType="1"/>
              </p:cNvSpPr>
              <p:nvPr/>
            </p:nvSpPr>
            <p:spPr bwMode="gray">
              <a:xfrm flipV="1">
                <a:off x="4443688" y="1099119"/>
                <a:ext cx="0" cy="57906"/>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55" name="Freeform 25" descr="" title="">
                <a:extLst>
                  <a:ext uri="{FF2B5EF4-FFF2-40B4-BE49-F238E27FC236}">
                    <a16:creationId xmlns:a16="http://schemas.microsoft.com/office/drawing/2014/main" id="{390A755B-F90D-45EB-ABC3-DB8BF92316A6}"/>
                  </a:ext>
                </a:extLst>
              </p:cNvPr>
              <p:cNvSpPr>
                <a:spLocks/>
              </p:cNvSpPr>
              <p:nvPr/>
            </p:nvSpPr>
            <p:spPr bwMode="gray">
              <a:xfrm>
                <a:off x="3751879" y="581025"/>
                <a:ext cx="679619" cy="338286"/>
              </a:xfrm>
              <a:custGeom>
                <a:avLst/>
                <a:gdLst/>
                <a:ahLst/>
                <a:cxnLst>
                  <a:cxn ang="0">
                    <a:pos x="0" y="0"/>
                  </a:cxn>
                  <a:cxn ang="0">
                    <a:pos x="67" y="42"/>
                  </a:cxn>
                  <a:cxn ang="0">
                    <a:pos x="83" y="26"/>
                  </a:cxn>
                  <a:cxn ang="0">
                    <a:pos x="137" y="66"/>
                  </a:cxn>
                  <a:cxn ang="0">
                    <a:pos x="152" y="52"/>
                  </a:cxn>
                  <a:cxn ang="0">
                    <a:pos x="223" y="111"/>
                  </a:cxn>
                </a:cxnLst>
                <a:rect l="0" t="0" r="r" b="b"/>
                <a:pathLst>
                  <a:path w="223" h="111">
                    <a:moveTo>
                      <a:pt x="0" y="0"/>
                    </a:moveTo>
                    <a:lnTo>
                      <a:pt x="67" y="42"/>
                    </a:lnTo>
                    <a:lnTo>
                      <a:pt x="83" y="26"/>
                    </a:lnTo>
                    <a:lnTo>
                      <a:pt x="137" y="66"/>
                    </a:lnTo>
                    <a:lnTo>
                      <a:pt x="152" y="52"/>
                    </a:lnTo>
                    <a:lnTo>
                      <a:pt x="223" y="111"/>
                    </a:lnTo>
                  </a:path>
                </a:pathLst>
              </a:cu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56" name="Freeform 26" descr="" title="">
                <a:extLst>
                  <a:ext uri="{FF2B5EF4-FFF2-40B4-BE49-F238E27FC236}">
                    <a16:creationId xmlns:a16="http://schemas.microsoft.com/office/drawing/2014/main" id="{00EE42B5-BCF7-4319-AD8E-DE5394BE62D7}"/>
                  </a:ext>
                </a:extLst>
              </p:cNvPr>
              <p:cNvSpPr>
                <a:spLocks/>
              </p:cNvSpPr>
              <p:nvPr/>
            </p:nvSpPr>
            <p:spPr bwMode="gray">
              <a:xfrm>
                <a:off x="4300450" y="782168"/>
                <a:ext cx="137144" cy="143239"/>
              </a:xfrm>
              <a:custGeom>
                <a:avLst/>
                <a:gdLst/>
                <a:ahLst/>
                <a:cxnLst>
                  <a:cxn ang="0">
                    <a:pos x="38" y="0"/>
                  </a:cxn>
                  <a:cxn ang="0">
                    <a:pos x="45" y="45"/>
                  </a:cxn>
                  <a:cxn ang="0">
                    <a:pos x="0" y="47"/>
                  </a:cxn>
                </a:cxnLst>
                <a:rect l="0" t="0" r="r" b="b"/>
                <a:pathLst>
                  <a:path w="45" h="47">
                    <a:moveTo>
                      <a:pt x="38" y="0"/>
                    </a:moveTo>
                    <a:lnTo>
                      <a:pt x="45" y="45"/>
                    </a:lnTo>
                    <a:lnTo>
                      <a:pt x="0" y="47"/>
                    </a:lnTo>
                  </a:path>
                </a:pathLst>
              </a:cu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grpSp>
      </p:grpSp>
      <p:sp>
        <p:nvSpPr>
          <p:cNvPr id="57" name="Rectangle 56" descr="" title="">
            <a:extLst>
              <a:ext uri="{FF2B5EF4-FFF2-40B4-BE49-F238E27FC236}">
                <a16:creationId xmlns:a16="http://schemas.microsoft.com/office/drawing/2014/main" id="{F80AA4B4-4C84-44D0-B2E0-3E6702B54584}"/>
              </a:ext>
            </a:extLst>
          </p:cNvPr>
          <p:cNvSpPr>
            <a:spLocks/>
          </p:cNvSpPr>
          <p:nvPr/>
        </p:nvSpPr>
        <p:spPr bwMode="gray">
          <a:xfrm>
            <a:off x="7309423" y="4087610"/>
            <a:ext cx="988850" cy="163871"/>
          </a:xfrm>
          <a:prstGeom prst="rect">
            <a:avLst/>
          </a:prstGeom>
          <a:ln>
            <a:noFill/>
          </a:ln>
        </p:spPr>
        <p:txBody>
          <a:bodyPr wrap="square" lIns="0" tIns="0" rIns="0" bIns="0">
            <a:noAutofit/>
          </a:bodyPr>
          <a:lstStyle/>
          <a:p>
            <a:pPr marL="0" lvl="1" defTabSz="755957">
              <a:lnSpc>
                <a:spcPct val="110000"/>
              </a:lnSpc>
              <a:spcBef>
                <a:spcPts val="900"/>
              </a:spcBef>
              <a:spcAft>
                <a:spcPts val="600"/>
              </a:spcAft>
            </a:pPr>
            <a:r>
              <a:rPr lang="en-US" sz="900" b="1" dirty="0">
                <a:solidFill>
                  <a:schemeClr val="accent1"/>
                </a:solidFill>
              </a:rPr>
              <a:t>Markets and Payments</a:t>
            </a:r>
          </a:p>
          <a:p>
            <a:pPr>
              <a:lnSpc>
                <a:spcPct val="110000"/>
              </a:lnSpc>
            </a:pPr>
            <a:endParaRPr lang="en-US" sz="900" b="1" dirty="0">
              <a:solidFill>
                <a:schemeClr val="accent4"/>
              </a:solidFill>
            </a:endParaRPr>
          </a:p>
        </p:txBody>
      </p:sp>
      <p:grpSp>
        <p:nvGrpSpPr>
          <p:cNvPr id="58" name="Group 57" descr="" title="">
            <a:extLst>
              <a:ext uri="{FF2B5EF4-FFF2-40B4-BE49-F238E27FC236}">
                <a16:creationId xmlns:a16="http://schemas.microsoft.com/office/drawing/2014/main" id="{3A32CC28-624D-446E-BFC8-962B7017324C}"/>
              </a:ext>
            </a:extLst>
          </p:cNvPr>
          <p:cNvGrpSpPr>
            <a:grpSpLocks noChangeAspect="1"/>
          </p:cNvGrpSpPr>
          <p:nvPr/>
        </p:nvGrpSpPr>
        <p:grpSpPr bwMode="gray">
          <a:xfrm>
            <a:off x="6467356" y="3803683"/>
            <a:ext cx="720000" cy="720000"/>
            <a:chOff x="1939545" y="3491091"/>
            <a:chExt cx="900000" cy="900000"/>
          </a:xfrm>
          <a:noFill/>
        </p:grpSpPr>
        <p:sp>
          <p:nvSpPr>
            <p:cNvPr id="59" name="Oval 58" descr="" title="">
              <a:extLst>
                <a:ext uri="{FF2B5EF4-FFF2-40B4-BE49-F238E27FC236}">
                  <a16:creationId xmlns:a16="http://schemas.microsoft.com/office/drawing/2014/main" id="{8204BF69-1D18-430F-B655-B973BA93D92B}"/>
                </a:ext>
              </a:extLst>
            </p:cNvPr>
            <p:cNvSpPr>
              <a:spLocks/>
            </p:cNvSpPr>
            <p:nvPr/>
          </p:nvSpPr>
          <p:spPr bwMode="gray">
            <a:xfrm>
              <a:off x="1939545" y="3491091"/>
              <a:ext cx="900000" cy="900000"/>
            </a:xfrm>
            <a:prstGeom prst="ellipse">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pSp>
          <p:nvGrpSpPr>
            <p:cNvPr id="60" name="Group 59" descr="" title="">
              <a:extLst>
                <a:ext uri="{FF2B5EF4-FFF2-40B4-BE49-F238E27FC236}">
                  <a16:creationId xmlns:a16="http://schemas.microsoft.com/office/drawing/2014/main" id="{B0777071-39EA-41C7-B632-1E75BA0DBF57}"/>
                </a:ext>
              </a:extLst>
            </p:cNvPr>
            <p:cNvGrpSpPr>
              <a:grpSpLocks noChangeAspect="1"/>
            </p:cNvGrpSpPr>
            <p:nvPr/>
          </p:nvGrpSpPr>
          <p:grpSpPr bwMode="gray">
            <a:xfrm>
              <a:off x="2083545" y="3666360"/>
              <a:ext cx="612000" cy="549461"/>
              <a:chOff x="6521451" y="60325"/>
              <a:chExt cx="869950" cy="781051"/>
            </a:xfrm>
            <a:grpFill/>
          </p:grpSpPr>
          <p:sp>
            <p:nvSpPr>
              <p:cNvPr id="61" name="Rectangle 189" descr="" title="">
                <a:extLst>
                  <a:ext uri="{FF2B5EF4-FFF2-40B4-BE49-F238E27FC236}">
                    <a16:creationId xmlns:a16="http://schemas.microsoft.com/office/drawing/2014/main" id="{F30066DF-F254-48AB-B3CF-592116C9B907}"/>
                  </a:ext>
                </a:extLst>
              </p:cNvPr>
              <p:cNvSpPr>
                <a:spLocks noChangeArrowheads="1"/>
              </p:cNvSpPr>
              <p:nvPr/>
            </p:nvSpPr>
            <p:spPr bwMode="gray">
              <a:xfrm>
                <a:off x="6596063" y="660400"/>
                <a:ext cx="180975" cy="179388"/>
              </a:xfrm>
              <a:prstGeom prst="rect">
                <a:avLst/>
              </a:pr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62" name="Rectangle 190" descr="" title="">
                <a:extLst>
                  <a:ext uri="{FF2B5EF4-FFF2-40B4-BE49-F238E27FC236}">
                    <a16:creationId xmlns:a16="http://schemas.microsoft.com/office/drawing/2014/main" id="{37F9F0BD-17DF-4856-BA99-B33789C67405}"/>
                  </a:ext>
                </a:extLst>
              </p:cNvPr>
              <p:cNvSpPr>
                <a:spLocks noChangeArrowheads="1"/>
              </p:cNvSpPr>
              <p:nvPr/>
            </p:nvSpPr>
            <p:spPr bwMode="gray">
              <a:xfrm>
                <a:off x="6777038" y="434975"/>
                <a:ext cx="179388" cy="404813"/>
              </a:xfrm>
              <a:prstGeom prst="rect">
                <a:avLst/>
              </a:pr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63" name="Rectangle 191" descr="" title="">
                <a:extLst>
                  <a:ext uri="{FF2B5EF4-FFF2-40B4-BE49-F238E27FC236}">
                    <a16:creationId xmlns:a16="http://schemas.microsoft.com/office/drawing/2014/main" id="{C879FAA9-F99A-4F26-B831-CD9E24B5C56B}"/>
                  </a:ext>
                </a:extLst>
              </p:cNvPr>
              <p:cNvSpPr>
                <a:spLocks noChangeArrowheads="1"/>
              </p:cNvSpPr>
              <p:nvPr/>
            </p:nvSpPr>
            <p:spPr bwMode="gray">
              <a:xfrm>
                <a:off x="6956426" y="569913"/>
                <a:ext cx="180975" cy="269875"/>
              </a:xfrm>
              <a:prstGeom prst="rect">
                <a:avLst/>
              </a:pr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64" name="Rectangle 192" descr="" title="">
                <a:extLst>
                  <a:ext uri="{FF2B5EF4-FFF2-40B4-BE49-F238E27FC236}">
                    <a16:creationId xmlns:a16="http://schemas.microsoft.com/office/drawing/2014/main" id="{4F2BB3FF-5F09-43AC-A1CF-C1E1F101BC6C}"/>
                  </a:ext>
                </a:extLst>
              </p:cNvPr>
              <p:cNvSpPr>
                <a:spLocks noChangeArrowheads="1"/>
              </p:cNvSpPr>
              <p:nvPr/>
            </p:nvSpPr>
            <p:spPr bwMode="gray">
              <a:xfrm>
                <a:off x="7137401" y="360363"/>
                <a:ext cx="179388" cy="479425"/>
              </a:xfrm>
              <a:prstGeom prst="rect">
                <a:avLst/>
              </a:pr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65" name="Freeform 193" descr="" title="">
                <a:extLst>
                  <a:ext uri="{FF2B5EF4-FFF2-40B4-BE49-F238E27FC236}">
                    <a16:creationId xmlns:a16="http://schemas.microsoft.com/office/drawing/2014/main" id="{86FD945B-1B42-4126-A533-7F659A36F069}"/>
                  </a:ext>
                </a:extLst>
              </p:cNvPr>
              <p:cNvSpPr>
                <a:spLocks/>
              </p:cNvSpPr>
              <p:nvPr/>
            </p:nvSpPr>
            <p:spPr bwMode="gray">
              <a:xfrm>
                <a:off x="7181851" y="60325"/>
                <a:ext cx="134938" cy="134938"/>
              </a:xfrm>
              <a:custGeom>
                <a:avLst/>
                <a:gdLst/>
                <a:ahLst/>
                <a:cxnLst>
                  <a:cxn ang="0">
                    <a:pos x="0" y="0"/>
                  </a:cxn>
                  <a:cxn ang="0">
                    <a:pos x="85" y="0"/>
                  </a:cxn>
                  <a:cxn ang="0">
                    <a:pos x="85" y="85"/>
                  </a:cxn>
                </a:cxnLst>
                <a:rect l="0" t="0" r="r" b="b"/>
                <a:pathLst>
                  <a:path w="85" h="85">
                    <a:moveTo>
                      <a:pt x="0" y="0"/>
                    </a:moveTo>
                    <a:lnTo>
                      <a:pt x="85" y="0"/>
                    </a:lnTo>
                    <a:lnTo>
                      <a:pt x="85" y="85"/>
                    </a:lnTo>
                  </a:path>
                </a:pathLst>
              </a:cu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66" name="Line 198" descr="" title="">
                <a:extLst>
                  <a:ext uri="{FF2B5EF4-FFF2-40B4-BE49-F238E27FC236}">
                    <a16:creationId xmlns:a16="http://schemas.microsoft.com/office/drawing/2014/main" id="{A42F3E71-774F-44EC-BF03-2BE48522967B}"/>
                  </a:ext>
                </a:extLst>
              </p:cNvPr>
              <p:cNvSpPr>
                <a:spLocks noChangeShapeType="1"/>
              </p:cNvSpPr>
              <p:nvPr/>
            </p:nvSpPr>
            <p:spPr bwMode="gray">
              <a:xfrm flipH="1">
                <a:off x="6551613" y="839788"/>
                <a:ext cx="839788" cy="1588"/>
              </a:xfrm>
              <a:prstGeom prst="line">
                <a:avLst/>
              </a:pr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67" name="Freeform 199" descr="" title="">
                <a:extLst>
                  <a:ext uri="{FF2B5EF4-FFF2-40B4-BE49-F238E27FC236}">
                    <a16:creationId xmlns:a16="http://schemas.microsoft.com/office/drawing/2014/main" id="{44D5EEE8-9BC7-4756-98B5-B0D64F9C1AD7}"/>
                  </a:ext>
                </a:extLst>
              </p:cNvPr>
              <p:cNvSpPr>
                <a:spLocks/>
              </p:cNvSpPr>
              <p:nvPr/>
            </p:nvSpPr>
            <p:spPr bwMode="gray">
              <a:xfrm>
                <a:off x="6716713" y="60325"/>
                <a:ext cx="600075" cy="300038"/>
              </a:xfrm>
              <a:custGeom>
                <a:avLst/>
                <a:gdLst/>
                <a:ahLst/>
                <a:cxnLst>
                  <a:cxn ang="0">
                    <a:pos x="378" y="0"/>
                  </a:cxn>
                  <a:cxn ang="0">
                    <a:pos x="198" y="179"/>
                  </a:cxn>
                  <a:cxn ang="0">
                    <a:pos x="104" y="85"/>
                  </a:cxn>
                  <a:cxn ang="0">
                    <a:pos x="0" y="189"/>
                  </a:cxn>
                </a:cxnLst>
                <a:rect l="0" t="0" r="r" b="b"/>
                <a:pathLst>
                  <a:path w="378" h="189">
                    <a:moveTo>
                      <a:pt x="378" y="0"/>
                    </a:moveTo>
                    <a:lnTo>
                      <a:pt x="198" y="179"/>
                    </a:lnTo>
                    <a:lnTo>
                      <a:pt x="104" y="85"/>
                    </a:lnTo>
                    <a:lnTo>
                      <a:pt x="0" y="189"/>
                    </a:lnTo>
                  </a:path>
                </a:pathLst>
              </a:cu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68" name="Line 200" descr="" title="">
                <a:extLst>
                  <a:ext uri="{FF2B5EF4-FFF2-40B4-BE49-F238E27FC236}">
                    <a16:creationId xmlns:a16="http://schemas.microsoft.com/office/drawing/2014/main" id="{8C0647AB-3069-4894-B0E6-67B450EA3A57}"/>
                  </a:ext>
                </a:extLst>
              </p:cNvPr>
              <p:cNvSpPr>
                <a:spLocks noChangeShapeType="1"/>
              </p:cNvSpPr>
              <p:nvPr/>
            </p:nvSpPr>
            <p:spPr bwMode="gray">
              <a:xfrm flipH="1">
                <a:off x="6642101" y="390525"/>
                <a:ext cx="44450" cy="44450"/>
              </a:xfrm>
              <a:prstGeom prst="line">
                <a:avLst/>
              </a:pr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69" name="Line 201" descr="" title="">
                <a:extLst>
                  <a:ext uri="{FF2B5EF4-FFF2-40B4-BE49-F238E27FC236}">
                    <a16:creationId xmlns:a16="http://schemas.microsoft.com/office/drawing/2014/main" id="{4D9B9929-7921-4E6A-8FED-8491E888983A}"/>
                  </a:ext>
                </a:extLst>
              </p:cNvPr>
              <p:cNvSpPr>
                <a:spLocks noChangeShapeType="1"/>
              </p:cNvSpPr>
              <p:nvPr/>
            </p:nvSpPr>
            <p:spPr bwMode="gray">
              <a:xfrm flipH="1">
                <a:off x="6581776" y="465138"/>
                <a:ext cx="30163" cy="30163"/>
              </a:xfrm>
              <a:prstGeom prst="line">
                <a:avLst/>
              </a:pr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70" name="Line 202" descr="" title="">
                <a:extLst>
                  <a:ext uri="{FF2B5EF4-FFF2-40B4-BE49-F238E27FC236}">
                    <a16:creationId xmlns:a16="http://schemas.microsoft.com/office/drawing/2014/main" id="{6F777C76-F5C3-4D7B-8B61-E5D80EC8237C}"/>
                  </a:ext>
                </a:extLst>
              </p:cNvPr>
              <p:cNvSpPr>
                <a:spLocks noChangeShapeType="1"/>
              </p:cNvSpPr>
              <p:nvPr/>
            </p:nvSpPr>
            <p:spPr bwMode="gray">
              <a:xfrm flipH="1">
                <a:off x="6521451" y="525463"/>
                <a:ext cx="30163" cy="30163"/>
              </a:xfrm>
              <a:prstGeom prst="line">
                <a:avLst/>
              </a:prstGeom>
              <a:grp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grpSp>
      </p:grpSp>
      <p:sp>
        <p:nvSpPr>
          <p:cNvPr id="11" name="Rectangle 10" descr="" title="">
            <a:extLst>
              <a:ext uri="{FF2B5EF4-FFF2-40B4-BE49-F238E27FC236}">
                <a16:creationId xmlns:a16="http://schemas.microsoft.com/office/drawing/2014/main" id="{1D9B06F4-6BEA-45FC-AB24-C066E51F9AA7}"/>
              </a:ext>
            </a:extLst>
          </p:cNvPr>
          <p:cNvSpPr>
            <a:spLocks/>
          </p:cNvSpPr>
          <p:nvPr/>
        </p:nvSpPr>
        <p:spPr bwMode="gray">
          <a:xfrm>
            <a:off x="5265778" y="3141026"/>
            <a:ext cx="988850" cy="163871"/>
          </a:xfrm>
          <a:prstGeom prst="rect">
            <a:avLst/>
          </a:prstGeom>
        </p:spPr>
        <p:txBody>
          <a:bodyPr wrap="square" lIns="0" tIns="0" rIns="0" bIns="0">
            <a:noAutofit/>
          </a:bodyPr>
          <a:lstStyle/>
          <a:p>
            <a:pPr marL="0" lvl="1" defTabSz="755957">
              <a:lnSpc>
                <a:spcPct val="120000"/>
              </a:lnSpc>
              <a:spcBef>
                <a:spcPts val="900"/>
              </a:spcBef>
              <a:spcAft>
                <a:spcPts val="600"/>
              </a:spcAft>
            </a:pPr>
            <a:r>
              <a:rPr lang="en-GB" sz="900" b="1" dirty="0">
                <a:solidFill>
                  <a:schemeClr val="accent1"/>
                </a:solidFill>
              </a:rPr>
              <a:t>Data privacy</a:t>
            </a:r>
          </a:p>
        </p:txBody>
      </p:sp>
      <p:grpSp>
        <p:nvGrpSpPr>
          <p:cNvPr id="13" name="Group 12" descr="" title="">
            <a:extLst>
              <a:ext uri="{FF2B5EF4-FFF2-40B4-BE49-F238E27FC236}">
                <a16:creationId xmlns:a16="http://schemas.microsoft.com/office/drawing/2014/main" id="{67E5CDF7-21BB-4EBD-A49D-1FD31F42903E}"/>
              </a:ext>
            </a:extLst>
          </p:cNvPr>
          <p:cNvGrpSpPr>
            <a:grpSpLocks noChangeAspect="1"/>
          </p:cNvGrpSpPr>
          <p:nvPr/>
        </p:nvGrpSpPr>
        <p:grpSpPr bwMode="gray">
          <a:xfrm>
            <a:off x="4423711" y="2857099"/>
            <a:ext cx="720000" cy="720000"/>
            <a:chOff x="6817729" y="5880954"/>
            <a:chExt cx="900000" cy="900000"/>
          </a:xfrm>
        </p:grpSpPr>
        <p:sp>
          <p:nvSpPr>
            <p:cNvPr id="14" name="Oval 13" descr="" title="">
              <a:extLst>
                <a:ext uri="{FF2B5EF4-FFF2-40B4-BE49-F238E27FC236}">
                  <a16:creationId xmlns:a16="http://schemas.microsoft.com/office/drawing/2014/main" id="{0174F741-DD87-48A8-BDF8-33289ADEDCE1}"/>
                </a:ext>
              </a:extLst>
            </p:cNvPr>
            <p:cNvSpPr>
              <a:spLocks/>
            </p:cNvSpPr>
            <p:nvPr/>
          </p:nvSpPr>
          <p:spPr bwMode="gray">
            <a:xfrm>
              <a:off x="6817729" y="5880954"/>
              <a:ext cx="900000" cy="90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solidFill>
              </a:endParaRPr>
            </a:p>
          </p:txBody>
        </p:sp>
        <p:grpSp>
          <p:nvGrpSpPr>
            <p:cNvPr id="15" name="Group 14" descr="" title="">
              <a:extLst>
                <a:ext uri="{FF2B5EF4-FFF2-40B4-BE49-F238E27FC236}">
                  <a16:creationId xmlns:a16="http://schemas.microsoft.com/office/drawing/2014/main" id="{1DBBA230-B344-4DB0-A489-3AF57C309442}"/>
                </a:ext>
              </a:extLst>
            </p:cNvPr>
            <p:cNvGrpSpPr>
              <a:grpSpLocks noChangeAspect="1"/>
            </p:cNvGrpSpPr>
            <p:nvPr/>
          </p:nvGrpSpPr>
          <p:grpSpPr bwMode="gray">
            <a:xfrm>
              <a:off x="7044601" y="6042954"/>
              <a:ext cx="446253" cy="576000"/>
              <a:chOff x="3470275" y="1990726"/>
              <a:chExt cx="720725" cy="930275"/>
            </a:xfrm>
          </p:grpSpPr>
          <p:sp>
            <p:nvSpPr>
              <p:cNvPr id="16" name="Rectangle 77" descr="" title="">
                <a:extLst>
                  <a:ext uri="{FF2B5EF4-FFF2-40B4-BE49-F238E27FC236}">
                    <a16:creationId xmlns:a16="http://schemas.microsoft.com/office/drawing/2014/main" id="{0BBE3B10-E031-4575-97B8-57CA43FBF6CA}"/>
                  </a:ext>
                </a:extLst>
              </p:cNvPr>
              <p:cNvSpPr>
                <a:spLocks noChangeArrowheads="1"/>
              </p:cNvSpPr>
              <p:nvPr/>
            </p:nvSpPr>
            <p:spPr bwMode="gray">
              <a:xfrm>
                <a:off x="3470275" y="2470151"/>
                <a:ext cx="720725" cy="450850"/>
              </a:xfrm>
              <a:prstGeom prst="rect">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17" name="Freeform 78" descr="" title="">
                <a:extLst>
                  <a:ext uri="{FF2B5EF4-FFF2-40B4-BE49-F238E27FC236}">
                    <a16:creationId xmlns:a16="http://schemas.microsoft.com/office/drawing/2014/main" id="{DB9C6675-946D-402C-90A7-78D735ED3F1C}"/>
                  </a:ext>
                </a:extLst>
              </p:cNvPr>
              <p:cNvSpPr>
                <a:spLocks/>
              </p:cNvSpPr>
              <p:nvPr/>
            </p:nvSpPr>
            <p:spPr bwMode="gray">
              <a:xfrm>
                <a:off x="3589338" y="1990726"/>
                <a:ext cx="481013" cy="479425"/>
              </a:xfrm>
              <a:custGeom>
                <a:avLst/>
                <a:gdLst/>
                <a:ahLst/>
                <a:cxnLst>
                  <a:cxn ang="0">
                    <a:pos x="0" y="128"/>
                  </a:cxn>
                  <a:cxn ang="0">
                    <a:pos x="0" y="64"/>
                  </a:cxn>
                  <a:cxn ang="0">
                    <a:pos x="64" y="0"/>
                  </a:cxn>
                  <a:cxn ang="0">
                    <a:pos x="128" y="64"/>
                  </a:cxn>
                  <a:cxn ang="0">
                    <a:pos x="128" y="128"/>
                  </a:cxn>
                </a:cxnLst>
                <a:rect l="0" t="0" r="r" b="b"/>
                <a:pathLst>
                  <a:path w="128" h="128">
                    <a:moveTo>
                      <a:pt x="0" y="128"/>
                    </a:moveTo>
                    <a:cubicBezTo>
                      <a:pt x="0" y="64"/>
                      <a:pt x="0" y="64"/>
                      <a:pt x="0" y="64"/>
                    </a:cubicBezTo>
                    <a:cubicBezTo>
                      <a:pt x="0" y="29"/>
                      <a:pt x="29" y="0"/>
                      <a:pt x="64" y="0"/>
                    </a:cubicBezTo>
                    <a:cubicBezTo>
                      <a:pt x="99" y="0"/>
                      <a:pt x="128" y="29"/>
                      <a:pt x="128" y="64"/>
                    </a:cubicBezTo>
                    <a:cubicBezTo>
                      <a:pt x="128" y="128"/>
                      <a:pt x="128" y="128"/>
                      <a:pt x="128" y="128"/>
                    </a:cubicBezTo>
                  </a:path>
                </a:pathLst>
              </a:cu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18" name="Oval 79" descr="" title="">
                <a:extLst>
                  <a:ext uri="{FF2B5EF4-FFF2-40B4-BE49-F238E27FC236}">
                    <a16:creationId xmlns:a16="http://schemas.microsoft.com/office/drawing/2014/main" id="{6C299737-B3C1-4AE1-8E92-91908D2C0D51}"/>
                  </a:ext>
                </a:extLst>
              </p:cNvPr>
              <p:cNvSpPr>
                <a:spLocks noChangeArrowheads="1"/>
              </p:cNvSpPr>
              <p:nvPr/>
            </p:nvSpPr>
            <p:spPr bwMode="gray">
              <a:xfrm>
                <a:off x="3770313" y="2620963"/>
                <a:ext cx="120650" cy="119063"/>
              </a:xfrm>
              <a:prstGeom prst="ellips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sp>
            <p:nvSpPr>
              <p:cNvPr id="19" name="Line 80" descr="" title="">
                <a:extLst>
                  <a:ext uri="{FF2B5EF4-FFF2-40B4-BE49-F238E27FC236}">
                    <a16:creationId xmlns:a16="http://schemas.microsoft.com/office/drawing/2014/main" id="{81EB1AB2-4FC3-4076-BCD8-7A8A5E9E3AEA}"/>
                  </a:ext>
                </a:extLst>
              </p:cNvPr>
              <p:cNvSpPr>
                <a:spLocks noChangeShapeType="1"/>
              </p:cNvSpPr>
              <p:nvPr/>
            </p:nvSpPr>
            <p:spPr bwMode="gray">
              <a:xfrm>
                <a:off x="3830638" y="2740026"/>
                <a:ext cx="0" cy="60325"/>
              </a:xfrm>
              <a:prstGeom prst="line">
                <a:avLst/>
              </a:pr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grpSp>
      </p:grpSp>
      <p:sp>
        <p:nvSpPr>
          <p:cNvPr id="71" name="Rectangle 70" descr="" title="">
            <a:extLst>
              <a:ext uri="{FF2B5EF4-FFF2-40B4-BE49-F238E27FC236}">
                <a16:creationId xmlns:a16="http://schemas.microsoft.com/office/drawing/2014/main" id="{FDBE18AE-6F4C-48C8-AA84-ED9D23BB89CA}"/>
              </a:ext>
            </a:extLst>
          </p:cNvPr>
          <p:cNvSpPr>
            <a:spLocks/>
          </p:cNvSpPr>
          <p:nvPr/>
        </p:nvSpPr>
        <p:spPr bwMode="gray">
          <a:xfrm>
            <a:off x="7309423" y="3116649"/>
            <a:ext cx="988850" cy="163871"/>
          </a:xfrm>
          <a:prstGeom prst="rect">
            <a:avLst/>
          </a:prstGeom>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AI and Ethics</a:t>
            </a:r>
          </a:p>
        </p:txBody>
      </p:sp>
      <p:grpSp>
        <p:nvGrpSpPr>
          <p:cNvPr id="109" name="Group 108" descr="" title="">
            <a:extLst>
              <a:ext uri="{FF2B5EF4-FFF2-40B4-BE49-F238E27FC236}">
                <a16:creationId xmlns:a16="http://schemas.microsoft.com/office/drawing/2014/main" id="{88923590-F412-41DE-86AD-9A93ABAD917B}"/>
              </a:ext>
            </a:extLst>
          </p:cNvPr>
          <p:cNvGrpSpPr/>
          <p:nvPr/>
        </p:nvGrpSpPr>
        <p:grpSpPr bwMode="gray">
          <a:xfrm>
            <a:off x="6467356" y="2832722"/>
            <a:ext cx="720000" cy="720000"/>
            <a:chOff x="7472162" y="3479393"/>
            <a:chExt cx="720000" cy="720000"/>
          </a:xfrm>
        </p:grpSpPr>
        <p:sp>
          <p:nvSpPr>
            <p:cNvPr id="75" name="Freeform: Shape 74" descr="" title="">
              <a:extLst>
                <a:ext uri="{FF2B5EF4-FFF2-40B4-BE49-F238E27FC236}">
                  <a16:creationId xmlns:a16="http://schemas.microsoft.com/office/drawing/2014/main" id="{F39E4E1B-52BF-42E4-A6F3-C6F3B66E0367}"/>
                </a:ext>
              </a:extLst>
            </p:cNvPr>
            <p:cNvSpPr/>
            <p:nvPr/>
          </p:nvSpPr>
          <p:spPr bwMode="gray">
            <a:xfrm>
              <a:off x="7626973" y="3745098"/>
              <a:ext cx="97326" cy="97326"/>
            </a:xfrm>
            <a:custGeom>
              <a:avLst/>
              <a:gdLst>
                <a:gd name="connsiteX0" fmla="*/ 129958 w 262241"/>
                <a:gd name="connsiteY0" fmla="*/ 258603 h 262241"/>
                <a:gd name="connsiteX1" fmla="*/ 131969 w 262241"/>
                <a:gd name="connsiteY1" fmla="*/ 258603 h 262241"/>
                <a:gd name="connsiteX2" fmla="*/ 219426 w 262241"/>
                <a:gd name="connsiteY2" fmla="*/ 221911 h 262241"/>
                <a:gd name="connsiteX3" fmla="*/ 259134 w 262241"/>
                <a:gd name="connsiteY3" fmla="*/ 131940 h 262241"/>
                <a:gd name="connsiteX4" fmla="*/ 222442 w 262241"/>
                <a:gd name="connsiteY4" fmla="*/ 42472 h 262241"/>
                <a:gd name="connsiteX5" fmla="*/ 132974 w 262241"/>
                <a:gd name="connsiteY5" fmla="*/ 3770 h 262241"/>
                <a:gd name="connsiteX6" fmla="*/ 131969 w 262241"/>
                <a:gd name="connsiteY6" fmla="*/ 3770 h 262241"/>
                <a:gd name="connsiteX7" fmla="*/ 3798 w 262241"/>
                <a:gd name="connsiteY7" fmla="*/ 129427 h 262241"/>
                <a:gd name="connsiteX8" fmla="*/ 129958 w 262241"/>
                <a:gd name="connsiteY8" fmla="*/ 258603 h 262241"/>
                <a:gd name="connsiteX9" fmla="*/ 131466 w 262241"/>
                <a:gd name="connsiteY9" fmla="*/ 52022 h 262241"/>
                <a:gd name="connsiteX10" fmla="*/ 131969 w 262241"/>
                <a:gd name="connsiteY10" fmla="*/ 52022 h 262241"/>
                <a:gd name="connsiteX11" fmla="*/ 187258 w 262241"/>
                <a:gd name="connsiteY11" fmla="*/ 76148 h 262241"/>
                <a:gd name="connsiteX12" fmla="*/ 210379 w 262241"/>
                <a:gd name="connsiteY12" fmla="*/ 131438 h 262241"/>
                <a:gd name="connsiteX13" fmla="*/ 185247 w 262241"/>
                <a:gd name="connsiteY13" fmla="*/ 187229 h 262241"/>
                <a:gd name="connsiteX14" fmla="*/ 130461 w 262241"/>
                <a:gd name="connsiteY14" fmla="*/ 210350 h 262241"/>
                <a:gd name="connsiteX15" fmla="*/ 130461 w 262241"/>
                <a:gd name="connsiteY15" fmla="*/ 210350 h 262241"/>
                <a:gd name="connsiteX16" fmla="*/ 51548 w 262241"/>
                <a:gd name="connsiteY16" fmla="*/ 130432 h 262241"/>
                <a:gd name="connsiteX17" fmla="*/ 131466 w 262241"/>
                <a:gd name="connsiteY17" fmla="*/ 52022 h 26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2241" h="262241">
                  <a:moveTo>
                    <a:pt x="129958" y="258603"/>
                  </a:moveTo>
                  <a:cubicBezTo>
                    <a:pt x="130461" y="258603"/>
                    <a:pt x="131466" y="258603"/>
                    <a:pt x="131969" y="258603"/>
                  </a:cubicBezTo>
                  <a:cubicBezTo>
                    <a:pt x="163132" y="258603"/>
                    <a:pt x="195300" y="245032"/>
                    <a:pt x="219426" y="221911"/>
                  </a:cubicBezTo>
                  <a:cubicBezTo>
                    <a:pt x="244557" y="197785"/>
                    <a:pt x="259134" y="164611"/>
                    <a:pt x="259134" y="131940"/>
                  </a:cubicBezTo>
                  <a:cubicBezTo>
                    <a:pt x="259636" y="98767"/>
                    <a:pt x="246568" y="66598"/>
                    <a:pt x="222442" y="42472"/>
                  </a:cubicBezTo>
                  <a:cubicBezTo>
                    <a:pt x="198316" y="17843"/>
                    <a:pt x="166650" y="4272"/>
                    <a:pt x="132974" y="3770"/>
                  </a:cubicBezTo>
                  <a:cubicBezTo>
                    <a:pt x="132471" y="3770"/>
                    <a:pt x="132471" y="3770"/>
                    <a:pt x="131969" y="3770"/>
                  </a:cubicBezTo>
                  <a:cubicBezTo>
                    <a:pt x="62606" y="3770"/>
                    <a:pt x="4803" y="60064"/>
                    <a:pt x="3798" y="129427"/>
                  </a:cubicBezTo>
                  <a:cubicBezTo>
                    <a:pt x="2290" y="196779"/>
                    <a:pt x="61098" y="257597"/>
                    <a:pt x="129958" y="258603"/>
                  </a:cubicBezTo>
                  <a:close/>
                  <a:moveTo>
                    <a:pt x="131466" y="52022"/>
                  </a:moveTo>
                  <a:cubicBezTo>
                    <a:pt x="131466" y="52022"/>
                    <a:pt x="131969" y="52022"/>
                    <a:pt x="131969" y="52022"/>
                  </a:cubicBezTo>
                  <a:cubicBezTo>
                    <a:pt x="152074" y="52022"/>
                    <a:pt x="172179" y="61069"/>
                    <a:pt x="187258" y="76148"/>
                  </a:cubicBezTo>
                  <a:cubicBezTo>
                    <a:pt x="202337" y="91227"/>
                    <a:pt x="210379" y="110830"/>
                    <a:pt x="210379" y="131438"/>
                  </a:cubicBezTo>
                  <a:cubicBezTo>
                    <a:pt x="210379" y="151543"/>
                    <a:pt x="200829" y="171648"/>
                    <a:pt x="185247" y="187229"/>
                  </a:cubicBezTo>
                  <a:cubicBezTo>
                    <a:pt x="169666" y="202308"/>
                    <a:pt x="149561" y="210853"/>
                    <a:pt x="130461" y="210350"/>
                  </a:cubicBezTo>
                  <a:lnTo>
                    <a:pt x="130461" y="210350"/>
                  </a:lnTo>
                  <a:cubicBezTo>
                    <a:pt x="89245" y="209848"/>
                    <a:pt x="51045" y="170643"/>
                    <a:pt x="51548" y="130432"/>
                  </a:cubicBezTo>
                  <a:cubicBezTo>
                    <a:pt x="52553" y="87709"/>
                    <a:pt x="89245" y="52022"/>
                    <a:pt x="131466" y="52022"/>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76" name="Freeform: Shape 75" descr="" title="">
              <a:extLst>
                <a:ext uri="{FF2B5EF4-FFF2-40B4-BE49-F238E27FC236}">
                  <a16:creationId xmlns:a16="http://schemas.microsoft.com/office/drawing/2014/main" id="{9D1375F6-4872-4A1C-BC2B-7023ED6545F7}"/>
                </a:ext>
              </a:extLst>
            </p:cNvPr>
            <p:cNvSpPr/>
            <p:nvPr/>
          </p:nvSpPr>
          <p:spPr bwMode="gray">
            <a:xfrm>
              <a:off x="7606528" y="3854785"/>
              <a:ext cx="137879" cy="197356"/>
            </a:xfrm>
            <a:custGeom>
              <a:avLst/>
              <a:gdLst>
                <a:gd name="connsiteX0" fmla="*/ 5105 w 371508"/>
                <a:gd name="connsiteY0" fmla="*/ 269661 h 531767"/>
                <a:gd name="connsiteX1" fmla="*/ 5105 w 371508"/>
                <a:gd name="connsiteY1" fmla="*/ 272676 h 531767"/>
                <a:gd name="connsiteX2" fmla="*/ 14152 w 371508"/>
                <a:gd name="connsiteY2" fmla="*/ 314897 h 531767"/>
                <a:gd name="connsiteX3" fmla="*/ 38279 w 371508"/>
                <a:gd name="connsiteY3" fmla="*/ 354102 h 531767"/>
                <a:gd name="connsiteX4" fmla="*/ 38781 w 371508"/>
                <a:gd name="connsiteY4" fmla="*/ 360134 h 531767"/>
                <a:gd name="connsiteX5" fmla="*/ 39284 w 371508"/>
                <a:gd name="connsiteY5" fmla="*/ 366165 h 531767"/>
                <a:gd name="connsiteX6" fmla="*/ 42802 w 371508"/>
                <a:gd name="connsiteY6" fmla="*/ 445581 h 531767"/>
                <a:gd name="connsiteX7" fmla="*/ 43305 w 371508"/>
                <a:gd name="connsiteY7" fmla="*/ 450104 h 531767"/>
                <a:gd name="connsiteX8" fmla="*/ 143328 w 371508"/>
                <a:gd name="connsiteY8" fmla="*/ 530022 h 531767"/>
                <a:gd name="connsiteX9" fmla="*/ 187560 w 371508"/>
                <a:gd name="connsiteY9" fmla="*/ 530022 h 531767"/>
                <a:gd name="connsiteX10" fmla="*/ 231791 w 371508"/>
                <a:gd name="connsiteY10" fmla="*/ 530022 h 531767"/>
                <a:gd name="connsiteX11" fmla="*/ 331311 w 371508"/>
                <a:gd name="connsiteY11" fmla="*/ 450104 h 531767"/>
                <a:gd name="connsiteX12" fmla="*/ 331814 w 371508"/>
                <a:gd name="connsiteY12" fmla="*/ 445581 h 531767"/>
                <a:gd name="connsiteX13" fmla="*/ 335332 w 371508"/>
                <a:gd name="connsiteY13" fmla="*/ 366165 h 531767"/>
                <a:gd name="connsiteX14" fmla="*/ 335332 w 371508"/>
                <a:gd name="connsiteY14" fmla="*/ 361139 h 531767"/>
                <a:gd name="connsiteX15" fmla="*/ 335835 w 371508"/>
                <a:gd name="connsiteY15" fmla="*/ 353600 h 531767"/>
                <a:gd name="connsiteX16" fmla="*/ 359961 w 371508"/>
                <a:gd name="connsiteY16" fmla="*/ 314897 h 531767"/>
                <a:gd name="connsiteX17" fmla="*/ 369009 w 371508"/>
                <a:gd name="connsiteY17" fmla="*/ 272174 h 531767"/>
                <a:gd name="connsiteX18" fmla="*/ 369009 w 371508"/>
                <a:gd name="connsiteY18" fmla="*/ 269158 h 531767"/>
                <a:gd name="connsiteX19" fmla="*/ 369511 w 371508"/>
                <a:gd name="connsiteY19" fmla="*/ 227942 h 531767"/>
                <a:gd name="connsiteX20" fmla="*/ 369009 w 371508"/>
                <a:gd name="connsiteY20" fmla="*/ 108317 h 531767"/>
                <a:gd name="connsiteX21" fmla="*/ 369009 w 371508"/>
                <a:gd name="connsiteY21" fmla="*/ 107814 h 531767"/>
                <a:gd name="connsiteX22" fmla="*/ 367501 w 371508"/>
                <a:gd name="connsiteY22" fmla="*/ 89719 h 531767"/>
                <a:gd name="connsiteX23" fmla="*/ 366495 w 371508"/>
                <a:gd name="connsiteY23" fmla="*/ 80169 h 531767"/>
                <a:gd name="connsiteX24" fmla="*/ 365490 w 371508"/>
                <a:gd name="connsiteY24" fmla="*/ 69614 h 531767"/>
                <a:gd name="connsiteX25" fmla="*/ 330809 w 371508"/>
                <a:gd name="connsiteY25" fmla="*/ 26891 h 531767"/>
                <a:gd name="connsiteX26" fmla="*/ 327793 w 371508"/>
                <a:gd name="connsiteY26" fmla="*/ 26388 h 531767"/>
                <a:gd name="connsiteX27" fmla="*/ 289593 w 371508"/>
                <a:gd name="connsiteY27" fmla="*/ 13822 h 531767"/>
                <a:gd name="connsiteX28" fmla="*/ 284567 w 371508"/>
                <a:gd name="connsiteY28" fmla="*/ 11812 h 531767"/>
                <a:gd name="connsiteX29" fmla="*/ 278535 w 371508"/>
                <a:gd name="connsiteY29" fmla="*/ 9801 h 531767"/>
                <a:gd name="connsiteX30" fmla="*/ 263457 w 371508"/>
                <a:gd name="connsiteY30" fmla="*/ 5278 h 531767"/>
                <a:gd name="connsiteX31" fmla="*/ 258430 w 371508"/>
                <a:gd name="connsiteY31" fmla="*/ 3770 h 531767"/>
                <a:gd name="connsiteX32" fmla="*/ 250891 w 371508"/>
                <a:gd name="connsiteY32" fmla="*/ 3770 h 531767"/>
                <a:gd name="connsiteX33" fmla="*/ 247372 w 371508"/>
                <a:gd name="connsiteY33" fmla="*/ 4775 h 531767"/>
                <a:gd name="connsiteX34" fmla="*/ 234807 w 371508"/>
                <a:gd name="connsiteY34" fmla="*/ 11812 h 531767"/>
                <a:gd name="connsiteX35" fmla="*/ 232796 w 371508"/>
                <a:gd name="connsiteY35" fmla="*/ 13320 h 531767"/>
                <a:gd name="connsiteX36" fmla="*/ 229780 w 371508"/>
                <a:gd name="connsiteY36" fmla="*/ 16838 h 531767"/>
                <a:gd name="connsiteX37" fmla="*/ 187057 w 371508"/>
                <a:gd name="connsiteY37" fmla="*/ 72127 h 531767"/>
                <a:gd name="connsiteX38" fmla="*/ 144333 w 371508"/>
                <a:gd name="connsiteY38" fmla="*/ 16838 h 531767"/>
                <a:gd name="connsiteX39" fmla="*/ 141318 w 371508"/>
                <a:gd name="connsiteY39" fmla="*/ 13320 h 531767"/>
                <a:gd name="connsiteX40" fmla="*/ 139307 w 371508"/>
                <a:gd name="connsiteY40" fmla="*/ 11812 h 531767"/>
                <a:gd name="connsiteX41" fmla="*/ 126741 w 371508"/>
                <a:gd name="connsiteY41" fmla="*/ 4775 h 531767"/>
                <a:gd name="connsiteX42" fmla="*/ 122218 w 371508"/>
                <a:gd name="connsiteY42" fmla="*/ 3770 h 531767"/>
                <a:gd name="connsiteX43" fmla="*/ 113170 w 371508"/>
                <a:gd name="connsiteY43" fmla="*/ 4272 h 531767"/>
                <a:gd name="connsiteX44" fmla="*/ 109149 w 371508"/>
                <a:gd name="connsiteY44" fmla="*/ 5780 h 531767"/>
                <a:gd name="connsiteX45" fmla="*/ 94070 w 371508"/>
                <a:gd name="connsiteY45" fmla="*/ 10304 h 531767"/>
                <a:gd name="connsiteX46" fmla="*/ 89044 w 371508"/>
                <a:gd name="connsiteY46" fmla="*/ 12314 h 531767"/>
                <a:gd name="connsiteX47" fmla="*/ 84018 w 371508"/>
                <a:gd name="connsiteY47" fmla="*/ 14325 h 531767"/>
                <a:gd name="connsiteX48" fmla="*/ 45818 w 371508"/>
                <a:gd name="connsiteY48" fmla="*/ 26891 h 531767"/>
                <a:gd name="connsiteX49" fmla="*/ 42802 w 371508"/>
                <a:gd name="connsiteY49" fmla="*/ 27393 h 531767"/>
                <a:gd name="connsiteX50" fmla="*/ 8121 w 371508"/>
                <a:gd name="connsiteY50" fmla="*/ 71625 h 531767"/>
                <a:gd name="connsiteX51" fmla="*/ 7116 w 371508"/>
                <a:gd name="connsiteY51" fmla="*/ 80672 h 531767"/>
                <a:gd name="connsiteX52" fmla="*/ 6110 w 371508"/>
                <a:gd name="connsiteY52" fmla="*/ 90222 h 531767"/>
                <a:gd name="connsiteX53" fmla="*/ 4603 w 371508"/>
                <a:gd name="connsiteY53" fmla="*/ 108819 h 531767"/>
                <a:gd name="connsiteX54" fmla="*/ 4100 w 371508"/>
                <a:gd name="connsiteY54" fmla="*/ 227942 h 531767"/>
                <a:gd name="connsiteX55" fmla="*/ 5105 w 371508"/>
                <a:gd name="connsiteY55" fmla="*/ 269661 h 531767"/>
                <a:gd name="connsiteX56" fmla="*/ 53358 w 371508"/>
                <a:gd name="connsiteY56" fmla="*/ 110830 h 531767"/>
                <a:gd name="connsiteX57" fmla="*/ 54865 w 371508"/>
                <a:gd name="connsiteY57" fmla="*/ 95751 h 531767"/>
                <a:gd name="connsiteX58" fmla="*/ 55871 w 371508"/>
                <a:gd name="connsiteY58" fmla="*/ 86201 h 531767"/>
                <a:gd name="connsiteX59" fmla="*/ 56876 w 371508"/>
                <a:gd name="connsiteY59" fmla="*/ 74640 h 531767"/>
                <a:gd name="connsiteX60" fmla="*/ 59389 w 371508"/>
                <a:gd name="connsiteY60" fmla="*/ 74138 h 531767"/>
                <a:gd name="connsiteX61" fmla="*/ 98092 w 371508"/>
                <a:gd name="connsiteY61" fmla="*/ 61572 h 531767"/>
                <a:gd name="connsiteX62" fmla="*/ 104626 w 371508"/>
                <a:gd name="connsiteY62" fmla="*/ 59059 h 531767"/>
                <a:gd name="connsiteX63" fmla="*/ 110657 w 371508"/>
                <a:gd name="connsiteY63" fmla="*/ 57048 h 531767"/>
                <a:gd name="connsiteX64" fmla="*/ 112165 w 371508"/>
                <a:gd name="connsiteY64" fmla="*/ 56546 h 531767"/>
                <a:gd name="connsiteX65" fmla="*/ 158407 w 371508"/>
                <a:gd name="connsiteY65" fmla="*/ 117867 h 531767"/>
                <a:gd name="connsiteX66" fmla="*/ 185549 w 371508"/>
                <a:gd name="connsiteY66" fmla="*/ 131940 h 531767"/>
                <a:gd name="connsiteX67" fmla="*/ 213696 w 371508"/>
                <a:gd name="connsiteY67" fmla="*/ 117867 h 531767"/>
                <a:gd name="connsiteX68" fmla="*/ 259938 w 371508"/>
                <a:gd name="connsiteY68" fmla="*/ 56546 h 531767"/>
                <a:gd name="connsiteX69" fmla="*/ 260441 w 371508"/>
                <a:gd name="connsiteY69" fmla="*/ 56546 h 531767"/>
                <a:gd name="connsiteX70" fmla="*/ 267478 w 371508"/>
                <a:gd name="connsiteY70" fmla="*/ 59059 h 531767"/>
                <a:gd name="connsiteX71" fmla="*/ 272504 w 371508"/>
                <a:gd name="connsiteY71" fmla="*/ 61069 h 531767"/>
                <a:gd name="connsiteX72" fmla="*/ 312714 w 371508"/>
                <a:gd name="connsiteY72" fmla="*/ 74138 h 531767"/>
                <a:gd name="connsiteX73" fmla="*/ 315227 w 371508"/>
                <a:gd name="connsiteY73" fmla="*/ 75143 h 531767"/>
                <a:gd name="connsiteX74" fmla="*/ 316233 w 371508"/>
                <a:gd name="connsiteY74" fmla="*/ 86704 h 531767"/>
                <a:gd name="connsiteX75" fmla="*/ 317238 w 371508"/>
                <a:gd name="connsiteY75" fmla="*/ 96254 h 531767"/>
                <a:gd name="connsiteX76" fmla="*/ 318746 w 371508"/>
                <a:gd name="connsiteY76" fmla="*/ 110830 h 531767"/>
                <a:gd name="connsiteX77" fmla="*/ 319248 w 371508"/>
                <a:gd name="connsiteY77" fmla="*/ 228445 h 531767"/>
                <a:gd name="connsiteX78" fmla="*/ 318746 w 371508"/>
                <a:gd name="connsiteY78" fmla="*/ 269158 h 531767"/>
                <a:gd name="connsiteX79" fmla="*/ 318746 w 371508"/>
                <a:gd name="connsiteY79" fmla="*/ 272174 h 531767"/>
                <a:gd name="connsiteX80" fmla="*/ 313217 w 371508"/>
                <a:gd name="connsiteY80" fmla="*/ 297305 h 531767"/>
                <a:gd name="connsiteX81" fmla="*/ 297635 w 371508"/>
                <a:gd name="connsiteY81" fmla="*/ 322437 h 531767"/>
                <a:gd name="connsiteX82" fmla="*/ 295122 w 371508"/>
                <a:gd name="connsiteY82" fmla="*/ 324447 h 531767"/>
                <a:gd name="connsiteX83" fmla="*/ 293614 w 371508"/>
                <a:gd name="connsiteY83" fmla="*/ 327966 h 531767"/>
                <a:gd name="connsiteX84" fmla="*/ 288588 w 371508"/>
                <a:gd name="connsiteY84" fmla="*/ 335505 h 531767"/>
                <a:gd name="connsiteX85" fmla="*/ 286075 w 371508"/>
                <a:gd name="connsiteY85" fmla="*/ 340029 h 531767"/>
                <a:gd name="connsiteX86" fmla="*/ 285070 w 371508"/>
                <a:gd name="connsiteY86" fmla="*/ 363652 h 531767"/>
                <a:gd name="connsiteX87" fmla="*/ 281551 w 371508"/>
                <a:gd name="connsiteY87" fmla="*/ 442062 h 531767"/>
                <a:gd name="connsiteX88" fmla="*/ 229780 w 371508"/>
                <a:gd name="connsiteY88" fmla="*/ 482273 h 531767"/>
                <a:gd name="connsiteX89" fmla="*/ 142323 w 371508"/>
                <a:gd name="connsiteY89" fmla="*/ 482273 h 531767"/>
                <a:gd name="connsiteX90" fmla="*/ 90049 w 371508"/>
                <a:gd name="connsiteY90" fmla="*/ 442062 h 531767"/>
                <a:gd name="connsiteX91" fmla="*/ 86531 w 371508"/>
                <a:gd name="connsiteY91" fmla="*/ 362144 h 531767"/>
                <a:gd name="connsiteX92" fmla="*/ 85526 w 371508"/>
                <a:gd name="connsiteY92" fmla="*/ 340531 h 531767"/>
                <a:gd name="connsiteX93" fmla="*/ 83515 w 371508"/>
                <a:gd name="connsiteY93" fmla="*/ 336008 h 531767"/>
                <a:gd name="connsiteX94" fmla="*/ 78489 w 371508"/>
                <a:gd name="connsiteY94" fmla="*/ 327463 h 531767"/>
                <a:gd name="connsiteX95" fmla="*/ 76478 w 371508"/>
                <a:gd name="connsiteY95" fmla="*/ 323442 h 531767"/>
                <a:gd name="connsiteX96" fmla="*/ 74468 w 371508"/>
                <a:gd name="connsiteY96" fmla="*/ 321934 h 531767"/>
                <a:gd name="connsiteX97" fmla="*/ 59389 w 371508"/>
                <a:gd name="connsiteY97" fmla="*/ 297305 h 531767"/>
                <a:gd name="connsiteX98" fmla="*/ 54363 w 371508"/>
                <a:gd name="connsiteY98" fmla="*/ 272676 h 531767"/>
                <a:gd name="connsiteX99" fmla="*/ 54363 w 371508"/>
                <a:gd name="connsiteY99" fmla="*/ 269661 h 531767"/>
                <a:gd name="connsiteX100" fmla="*/ 53860 w 371508"/>
                <a:gd name="connsiteY100" fmla="*/ 228948 h 531767"/>
                <a:gd name="connsiteX101" fmla="*/ 53358 w 371508"/>
                <a:gd name="connsiteY101" fmla="*/ 110830 h 531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71508" h="531767">
                  <a:moveTo>
                    <a:pt x="5105" y="269661"/>
                  </a:moveTo>
                  <a:lnTo>
                    <a:pt x="5105" y="272676"/>
                  </a:lnTo>
                  <a:cubicBezTo>
                    <a:pt x="5105" y="287253"/>
                    <a:pt x="8121" y="301829"/>
                    <a:pt x="14152" y="314897"/>
                  </a:cubicBezTo>
                  <a:cubicBezTo>
                    <a:pt x="19681" y="327966"/>
                    <a:pt x="27221" y="341034"/>
                    <a:pt x="38279" y="354102"/>
                  </a:cubicBezTo>
                  <a:lnTo>
                    <a:pt x="38781" y="360134"/>
                  </a:lnTo>
                  <a:cubicBezTo>
                    <a:pt x="38781" y="362144"/>
                    <a:pt x="38781" y="364155"/>
                    <a:pt x="39284" y="366165"/>
                  </a:cubicBezTo>
                  <a:cubicBezTo>
                    <a:pt x="40289" y="392302"/>
                    <a:pt x="41797" y="418941"/>
                    <a:pt x="42802" y="445581"/>
                  </a:cubicBezTo>
                  <a:lnTo>
                    <a:pt x="43305" y="450104"/>
                  </a:lnTo>
                  <a:cubicBezTo>
                    <a:pt x="54363" y="500367"/>
                    <a:pt x="91055" y="529520"/>
                    <a:pt x="143328" y="530022"/>
                  </a:cubicBezTo>
                  <a:lnTo>
                    <a:pt x="187560" y="530022"/>
                  </a:lnTo>
                  <a:lnTo>
                    <a:pt x="231791" y="530022"/>
                  </a:lnTo>
                  <a:cubicBezTo>
                    <a:pt x="283562" y="529520"/>
                    <a:pt x="320254" y="500367"/>
                    <a:pt x="331311" y="450104"/>
                  </a:cubicBezTo>
                  <a:lnTo>
                    <a:pt x="331814" y="445581"/>
                  </a:lnTo>
                  <a:cubicBezTo>
                    <a:pt x="332819" y="418941"/>
                    <a:pt x="333825" y="392302"/>
                    <a:pt x="335332" y="366165"/>
                  </a:cubicBezTo>
                  <a:cubicBezTo>
                    <a:pt x="335332" y="364155"/>
                    <a:pt x="335332" y="362647"/>
                    <a:pt x="335332" y="361139"/>
                  </a:cubicBezTo>
                  <a:lnTo>
                    <a:pt x="335835" y="353600"/>
                  </a:lnTo>
                  <a:cubicBezTo>
                    <a:pt x="346893" y="340531"/>
                    <a:pt x="354432" y="327966"/>
                    <a:pt x="359961" y="314897"/>
                  </a:cubicBezTo>
                  <a:cubicBezTo>
                    <a:pt x="365490" y="301326"/>
                    <a:pt x="368506" y="286750"/>
                    <a:pt x="369009" y="272174"/>
                  </a:cubicBezTo>
                  <a:lnTo>
                    <a:pt x="369009" y="269158"/>
                  </a:lnTo>
                  <a:cubicBezTo>
                    <a:pt x="369009" y="255084"/>
                    <a:pt x="369511" y="241011"/>
                    <a:pt x="369511" y="227942"/>
                  </a:cubicBezTo>
                  <a:cubicBezTo>
                    <a:pt x="370014" y="187229"/>
                    <a:pt x="370014" y="148024"/>
                    <a:pt x="369009" y="108317"/>
                  </a:cubicBezTo>
                  <a:lnTo>
                    <a:pt x="369009" y="107814"/>
                  </a:lnTo>
                  <a:cubicBezTo>
                    <a:pt x="369009" y="104296"/>
                    <a:pt x="368003" y="97259"/>
                    <a:pt x="367501" y="89719"/>
                  </a:cubicBezTo>
                  <a:lnTo>
                    <a:pt x="366495" y="80169"/>
                  </a:lnTo>
                  <a:cubicBezTo>
                    <a:pt x="365993" y="76148"/>
                    <a:pt x="365490" y="73133"/>
                    <a:pt x="365490" y="69614"/>
                  </a:cubicBezTo>
                  <a:cubicBezTo>
                    <a:pt x="364485" y="49006"/>
                    <a:pt x="351417" y="32922"/>
                    <a:pt x="330809" y="26891"/>
                  </a:cubicBezTo>
                  <a:lnTo>
                    <a:pt x="327793" y="26388"/>
                  </a:lnTo>
                  <a:cubicBezTo>
                    <a:pt x="314725" y="22367"/>
                    <a:pt x="301656" y="17843"/>
                    <a:pt x="289593" y="13822"/>
                  </a:cubicBezTo>
                  <a:lnTo>
                    <a:pt x="284567" y="11812"/>
                  </a:lnTo>
                  <a:cubicBezTo>
                    <a:pt x="283059" y="11309"/>
                    <a:pt x="281551" y="10807"/>
                    <a:pt x="278535" y="9801"/>
                  </a:cubicBezTo>
                  <a:cubicBezTo>
                    <a:pt x="274012" y="8293"/>
                    <a:pt x="268483" y="6283"/>
                    <a:pt x="263457" y="5278"/>
                  </a:cubicBezTo>
                  <a:lnTo>
                    <a:pt x="258430" y="3770"/>
                  </a:lnTo>
                  <a:lnTo>
                    <a:pt x="250891" y="3770"/>
                  </a:lnTo>
                  <a:lnTo>
                    <a:pt x="247372" y="4775"/>
                  </a:lnTo>
                  <a:cubicBezTo>
                    <a:pt x="242849" y="6283"/>
                    <a:pt x="238828" y="8293"/>
                    <a:pt x="234807" y="11812"/>
                  </a:cubicBezTo>
                  <a:lnTo>
                    <a:pt x="232796" y="13320"/>
                  </a:lnTo>
                  <a:cubicBezTo>
                    <a:pt x="231791" y="14325"/>
                    <a:pt x="230786" y="15330"/>
                    <a:pt x="229780" y="16838"/>
                  </a:cubicBezTo>
                  <a:cubicBezTo>
                    <a:pt x="224251" y="22870"/>
                    <a:pt x="213696" y="36441"/>
                    <a:pt x="187057" y="72127"/>
                  </a:cubicBezTo>
                  <a:cubicBezTo>
                    <a:pt x="160418" y="36441"/>
                    <a:pt x="149862" y="22870"/>
                    <a:pt x="144333" y="16838"/>
                  </a:cubicBezTo>
                  <a:cubicBezTo>
                    <a:pt x="143328" y="15330"/>
                    <a:pt x="142323" y="14325"/>
                    <a:pt x="141318" y="13320"/>
                  </a:cubicBezTo>
                  <a:lnTo>
                    <a:pt x="139307" y="11812"/>
                  </a:lnTo>
                  <a:cubicBezTo>
                    <a:pt x="135286" y="8293"/>
                    <a:pt x="131265" y="6283"/>
                    <a:pt x="126741" y="4775"/>
                  </a:cubicBezTo>
                  <a:lnTo>
                    <a:pt x="122218" y="3770"/>
                  </a:lnTo>
                  <a:lnTo>
                    <a:pt x="113170" y="4272"/>
                  </a:lnTo>
                  <a:lnTo>
                    <a:pt x="109149" y="5780"/>
                  </a:lnTo>
                  <a:cubicBezTo>
                    <a:pt x="105128" y="6786"/>
                    <a:pt x="99599" y="8293"/>
                    <a:pt x="94070" y="10304"/>
                  </a:cubicBezTo>
                  <a:cubicBezTo>
                    <a:pt x="92060" y="10807"/>
                    <a:pt x="90552" y="11812"/>
                    <a:pt x="89044" y="12314"/>
                  </a:cubicBezTo>
                  <a:lnTo>
                    <a:pt x="84018" y="14325"/>
                  </a:lnTo>
                  <a:cubicBezTo>
                    <a:pt x="72457" y="18346"/>
                    <a:pt x="58886" y="22870"/>
                    <a:pt x="45818" y="26891"/>
                  </a:cubicBezTo>
                  <a:lnTo>
                    <a:pt x="42802" y="27393"/>
                  </a:lnTo>
                  <a:cubicBezTo>
                    <a:pt x="22195" y="33927"/>
                    <a:pt x="9629" y="49509"/>
                    <a:pt x="8121" y="71625"/>
                  </a:cubicBezTo>
                  <a:cubicBezTo>
                    <a:pt x="8121" y="73635"/>
                    <a:pt x="7618" y="76651"/>
                    <a:pt x="7116" y="80672"/>
                  </a:cubicBezTo>
                  <a:lnTo>
                    <a:pt x="6110" y="90222"/>
                  </a:lnTo>
                  <a:cubicBezTo>
                    <a:pt x="5105" y="97761"/>
                    <a:pt x="4603" y="104798"/>
                    <a:pt x="4603" y="108819"/>
                  </a:cubicBezTo>
                  <a:cubicBezTo>
                    <a:pt x="3597" y="148527"/>
                    <a:pt x="3597" y="187229"/>
                    <a:pt x="4100" y="227942"/>
                  </a:cubicBezTo>
                  <a:cubicBezTo>
                    <a:pt x="4603" y="241513"/>
                    <a:pt x="4603" y="255587"/>
                    <a:pt x="5105" y="269661"/>
                  </a:cubicBezTo>
                  <a:close/>
                  <a:moveTo>
                    <a:pt x="53358" y="110830"/>
                  </a:moveTo>
                  <a:cubicBezTo>
                    <a:pt x="53358" y="107814"/>
                    <a:pt x="54363" y="102285"/>
                    <a:pt x="54865" y="95751"/>
                  </a:cubicBezTo>
                  <a:lnTo>
                    <a:pt x="55871" y="86201"/>
                  </a:lnTo>
                  <a:cubicBezTo>
                    <a:pt x="56373" y="81677"/>
                    <a:pt x="56876" y="77154"/>
                    <a:pt x="56876" y="74640"/>
                  </a:cubicBezTo>
                  <a:lnTo>
                    <a:pt x="59389" y="74138"/>
                  </a:lnTo>
                  <a:cubicBezTo>
                    <a:pt x="72960" y="69614"/>
                    <a:pt x="87536" y="65091"/>
                    <a:pt x="98092" y="61572"/>
                  </a:cubicBezTo>
                  <a:cubicBezTo>
                    <a:pt x="99599" y="61069"/>
                    <a:pt x="102113" y="60064"/>
                    <a:pt x="104626" y="59059"/>
                  </a:cubicBezTo>
                  <a:cubicBezTo>
                    <a:pt x="106636" y="58556"/>
                    <a:pt x="109149" y="57551"/>
                    <a:pt x="110657" y="57048"/>
                  </a:cubicBezTo>
                  <a:cubicBezTo>
                    <a:pt x="111160" y="57048"/>
                    <a:pt x="111663" y="56546"/>
                    <a:pt x="112165" y="56546"/>
                  </a:cubicBezTo>
                  <a:cubicBezTo>
                    <a:pt x="117694" y="63583"/>
                    <a:pt x="130260" y="80169"/>
                    <a:pt x="158407" y="117867"/>
                  </a:cubicBezTo>
                  <a:cubicBezTo>
                    <a:pt x="164941" y="126914"/>
                    <a:pt x="175999" y="132443"/>
                    <a:pt x="185549" y="131940"/>
                  </a:cubicBezTo>
                  <a:cubicBezTo>
                    <a:pt x="196607" y="132443"/>
                    <a:pt x="207162" y="126914"/>
                    <a:pt x="213696" y="117867"/>
                  </a:cubicBezTo>
                  <a:cubicBezTo>
                    <a:pt x="241843" y="79667"/>
                    <a:pt x="254409" y="63583"/>
                    <a:pt x="259938" y="56546"/>
                  </a:cubicBezTo>
                  <a:cubicBezTo>
                    <a:pt x="259938" y="56546"/>
                    <a:pt x="260441" y="56546"/>
                    <a:pt x="260441" y="56546"/>
                  </a:cubicBezTo>
                  <a:cubicBezTo>
                    <a:pt x="262954" y="57551"/>
                    <a:pt x="264964" y="58556"/>
                    <a:pt x="267478" y="59059"/>
                  </a:cubicBezTo>
                  <a:cubicBezTo>
                    <a:pt x="269991" y="60064"/>
                    <a:pt x="272504" y="61069"/>
                    <a:pt x="272504" y="61069"/>
                  </a:cubicBezTo>
                  <a:cubicBezTo>
                    <a:pt x="285070" y="65593"/>
                    <a:pt x="299143" y="70117"/>
                    <a:pt x="312714" y="74138"/>
                  </a:cubicBezTo>
                  <a:lnTo>
                    <a:pt x="315227" y="75143"/>
                  </a:lnTo>
                  <a:cubicBezTo>
                    <a:pt x="315227" y="78159"/>
                    <a:pt x="315730" y="82180"/>
                    <a:pt x="316233" y="86704"/>
                  </a:cubicBezTo>
                  <a:lnTo>
                    <a:pt x="317238" y="96254"/>
                  </a:lnTo>
                  <a:cubicBezTo>
                    <a:pt x="317740" y="102285"/>
                    <a:pt x="318746" y="107814"/>
                    <a:pt x="318746" y="110830"/>
                  </a:cubicBezTo>
                  <a:cubicBezTo>
                    <a:pt x="319751" y="149532"/>
                    <a:pt x="319751" y="188235"/>
                    <a:pt x="319248" y="228445"/>
                  </a:cubicBezTo>
                  <a:cubicBezTo>
                    <a:pt x="319248" y="241513"/>
                    <a:pt x="319248" y="255084"/>
                    <a:pt x="318746" y="269158"/>
                  </a:cubicBezTo>
                  <a:lnTo>
                    <a:pt x="318746" y="272174"/>
                  </a:lnTo>
                  <a:cubicBezTo>
                    <a:pt x="318746" y="280718"/>
                    <a:pt x="316735" y="288761"/>
                    <a:pt x="313217" y="297305"/>
                  </a:cubicBezTo>
                  <a:cubicBezTo>
                    <a:pt x="310201" y="305347"/>
                    <a:pt x="305175" y="313389"/>
                    <a:pt x="297635" y="322437"/>
                  </a:cubicBezTo>
                  <a:lnTo>
                    <a:pt x="295122" y="324447"/>
                  </a:lnTo>
                  <a:lnTo>
                    <a:pt x="293614" y="327966"/>
                  </a:lnTo>
                  <a:cubicBezTo>
                    <a:pt x="291604" y="330479"/>
                    <a:pt x="290096" y="332992"/>
                    <a:pt x="288588" y="335505"/>
                  </a:cubicBezTo>
                  <a:lnTo>
                    <a:pt x="286075" y="340029"/>
                  </a:lnTo>
                  <a:lnTo>
                    <a:pt x="285070" y="363652"/>
                  </a:lnTo>
                  <a:cubicBezTo>
                    <a:pt x="284064" y="389286"/>
                    <a:pt x="282556" y="415423"/>
                    <a:pt x="281551" y="442062"/>
                  </a:cubicBezTo>
                  <a:cubicBezTo>
                    <a:pt x="275017" y="468702"/>
                    <a:pt x="257928" y="481770"/>
                    <a:pt x="229780" y="482273"/>
                  </a:cubicBezTo>
                  <a:lnTo>
                    <a:pt x="142323" y="482273"/>
                  </a:lnTo>
                  <a:cubicBezTo>
                    <a:pt x="113673" y="482273"/>
                    <a:pt x="96584" y="469204"/>
                    <a:pt x="90049" y="442062"/>
                  </a:cubicBezTo>
                  <a:cubicBezTo>
                    <a:pt x="89044" y="415926"/>
                    <a:pt x="88039" y="389286"/>
                    <a:pt x="86531" y="362144"/>
                  </a:cubicBezTo>
                  <a:lnTo>
                    <a:pt x="85526" y="340531"/>
                  </a:lnTo>
                  <a:lnTo>
                    <a:pt x="83515" y="336008"/>
                  </a:lnTo>
                  <a:cubicBezTo>
                    <a:pt x="82007" y="333494"/>
                    <a:pt x="80499" y="330479"/>
                    <a:pt x="78489" y="327463"/>
                  </a:cubicBezTo>
                  <a:lnTo>
                    <a:pt x="76478" y="323442"/>
                  </a:lnTo>
                  <a:lnTo>
                    <a:pt x="74468" y="321934"/>
                  </a:lnTo>
                  <a:cubicBezTo>
                    <a:pt x="67431" y="313389"/>
                    <a:pt x="62907" y="305347"/>
                    <a:pt x="59389" y="297305"/>
                  </a:cubicBezTo>
                  <a:cubicBezTo>
                    <a:pt x="55871" y="289263"/>
                    <a:pt x="54363" y="281221"/>
                    <a:pt x="54363" y="272676"/>
                  </a:cubicBezTo>
                  <a:lnTo>
                    <a:pt x="54363" y="269661"/>
                  </a:lnTo>
                  <a:cubicBezTo>
                    <a:pt x="54363" y="255587"/>
                    <a:pt x="53860" y="242016"/>
                    <a:pt x="53860" y="228948"/>
                  </a:cubicBezTo>
                  <a:cubicBezTo>
                    <a:pt x="52352" y="187732"/>
                    <a:pt x="52855" y="149030"/>
                    <a:pt x="53358" y="110830"/>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77" name="Freeform: Shape 76" descr="" title="">
              <a:extLst>
                <a:ext uri="{FF2B5EF4-FFF2-40B4-BE49-F238E27FC236}">
                  <a16:creationId xmlns:a16="http://schemas.microsoft.com/office/drawing/2014/main" id="{D91A1BB0-246A-4006-BB46-A7DCDBDB1BFE}"/>
                </a:ext>
              </a:extLst>
            </p:cNvPr>
            <p:cNvSpPr/>
            <p:nvPr/>
          </p:nvSpPr>
          <p:spPr bwMode="gray">
            <a:xfrm>
              <a:off x="7783861" y="3745098"/>
              <a:ext cx="97326" cy="97326"/>
            </a:xfrm>
            <a:custGeom>
              <a:avLst/>
              <a:gdLst>
                <a:gd name="connsiteX0" fmla="*/ 129942 w 262241"/>
                <a:gd name="connsiteY0" fmla="*/ 258603 h 262241"/>
                <a:gd name="connsiteX1" fmla="*/ 131953 w 262241"/>
                <a:gd name="connsiteY1" fmla="*/ 258603 h 262241"/>
                <a:gd name="connsiteX2" fmla="*/ 219410 w 262241"/>
                <a:gd name="connsiteY2" fmla="*/ 221911 h 262241"/>
                <a:gd name="connsiteX3" fmla="*/ 259118 w 262241"/>
                <a:gd name="connsiteY3" fmla="*/ 131940 h 262241"/>
                <a:gd name="connsiteX4" fmla="*/ 222426 w 262241"/>
                <a:gd name="connsiteY4" fmla="*/ 42472 h 262241"/>
                <a:gd name="connsiteX5" fmla="*/ 132958 w 262241"/>
                <a:gd name="connsiteY5" fmla="*/ 3770 h 262241"/>
                <a:gd name="connsiteX6" fmla="*/ 131953 w 262241"/>
                <a:gd name="connsiteY6" fmla="*/ 3770 h 262241"/>
                <a:gd name="connsiteX7" fmla="*/ 3782 w 262241"/>
                <a:gd name="connsiteY7" fmla="*/ 129427 h 262241"/>
                <a:gd name="connsiteX8" fmla="*/ 129942 w 262241"/>
                <a:gd name="connsiteY8" fmla="*/ 258603 h 262241"/>
                <a:gd name="connsiteX9" fmla="*/ 131953 w 262241"/>
                <a:gd name="connsiteY9" fmla="*/ 52022 h 262241"/>
                <a:gd name="connsiteX10" fmla="*/ 132455 w 262241"/>
                <a:gd name="connsiteY10" fmla="*/ 52022 h 262241"/>
                <a:gd name="connsiteX11" fmla="*/ 187745 w 262241"/>
                <a:gd name="connsiteY11" fmla="*/ 76148 h 262241"/>
                <a:gd name="connsiteX12" fmla="*/ 210866 w 262241"/>
                <a:gd name="connsiteY12" fmla="*/ 131438 h 262241"/>
                <a:gd name="connsiteX13" fmla="*/ 185734 w 262241"/>
                <a:gd name="connsiteY13" fmla="*/ 187229 h 262241"/>
                <a:gd name="connsiteX14" fmla="*/ 130948 w 262241"/>
                <a:gd name="connsiteY14" fmla="*/ 210350 h 262241"/>
                <a:gd name="connsiteX15" fmla="*/ 130948 w 262241"/>
                <a:gd name="connsiteY15" fmla="*/ 210350 h 262241"/>
                <a:gd name="connsiteX16" fmla="*/ 52035 w 262241"/>
                <a:gd name="connsiteY16" fmla="*/ 130432 h 262241"/>
                <a:gd name="connsiteX17" fmla="*/ 131953 w 262241"/>
                <a:gd name="connsiteY17" fmla="*/ 52022 h 26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2241" h="262241">
                  <a:moveTo>
                    <a:pt x="129942" y="258603"/>
                  </a:moveTo>
                  <a:cubicBezTo>
                    <a:pt x="130445" y="258603"/>
                    <a:pt x="131450" y="258603"/>
                    <a:pt x="131953" y="258603"/>
                  </a:cubicBezTo>
                  <a:cubicBezTo>
                    <a:pt x="163116" y="258603"/>
                    <a:pt x="195284" y="245032"/>
                    <a:pt x="219410" y="221911"/>
                  </a:cubicBezTo>
                  <a:cubicBezTo>
                    <a:pt x="244542" y="197785"/>
                    <a:pt x="259118" y="164611"/>
                    <a:pt x="259118" y="131940"/>
                  </a:cubicBezTo>
                  <a:cubicBezTo>
                    <a:pt x="259621" y="98767"/>
                    <a:pt x="246552" y="66598"/>
                    <a:pt x="222426" y="42472"/>
                  </a:cubicBezTo>
                  <a:cubicBezTo>
                    <a:pt x="198300" y="17843"/>
                    <a:pt x="166634" y="4272"/>
                    <a:pt x="132958" y="3770"/>
                  </a:cubicBezTo>
                  <a:cubicBezTo>
                    <a:pt x="132455" y="3770"/>
                    <a:pt x="132455" y="3770"/>
                    <a:pt x="131953" y="3770"/>
                  </a:cubicBezTo>
                  <a:cubicBezTo>
                    <a:pt x="62590" y="3770"/>
                    <a:pt x="4788" y="60064"/>
                    <a:pt x="3782" y="129427"/>
                  </a:cubicBezTo>
                  <a:cubicBezTo>
                    <a:pt x="2777" y="196779"/>
                    <a:pt x="61585" y="257597"/>
                    <a:pt x="129942" y="258603"/>
                  </a:cubicBezTo>
                  <a:close/>
                  <a:moveTo>
                    <a:pt x="131953" y="52022"/>
                  </a:moveTo>
                  <a:cubicBezTo>
                    <a:pt x="131953" y="52022"/>
                    <a:pt x="132455" y="52022"/>
                    <a:pt x="132455" y="52022"/>
                  </a:cubicBezTo>
                  <a:cubicBezTo>
                    <a:pt x="152561" y="52022"/>
                    <a:pt x="172666" y="61069"/>
                    <a:pt x="187745" y="76148"/>
                  </a:cubicBezTo>
                  <a:cubicBezTo>
                    <a:pt x="202824" y="91227"/>
                    <a:pt x="210866" y="110830"/>
                    <a:pt x="210866" y="131438"/>
                  </a:cubicBezTo>
                  <a:cubicBezTo>
                    <a:pt x="210866" y="151543"/>
                    <a:pt x="201316" y="171648"/>
                    <a:pt x="185734" y="187229"/>
                  </a:cubicBezTo>
                  <a:cubicBezTo>
                    <a:pt x="170153" y="202308"/>
                    <a:pt x="150047" y="210853"/>
                    <a:pt x="130948" y="210350"/>
                  </a:cubicBezTo>
                  <a:lnTo>
                    <a:pt x="130948" y="210350"/>
                  </a:lnTo>
                  <a:cubicBezTo>
                    <a:pt x="89732" y="209848"/>
                    <a:pt x="51532" y="170643"/>
                    <a:pt x="52035" y="130432"/>
                  </a:cubicBezTo>
                  <a:cubicBezTo>
                    <a:pt x="53040" y="87709"/>
                    <a:pt x="89229" y="52022"/>
                    <a:pt x="131953" y="52022"/>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78" name="Freeform: Shape 77" descr="" title="">
              <a:extLst>
                <a:ext uri="{FF2B5EF4-FFF2-40B4-BE49-F238E27FC236}">
                  <a16:creationId xmlns:a16="http://schemas.microsoft.com/office/drawing/2014/main" id="{A05F37E6-774A-4FA7-B361-35F0A792A569}"/>
                </a:ext>
              </a:extLst>
            </p:cNvPr>
            <p:cNvSpPr/>
            <p:nvPr/>
          </p:nvSpPr>
          <p:spPr bwMode="gray">
            <a:xfrm>
              <a:off x="7763596" y="3854785"/>
              <a:ext cx="137879" cy="197356"/>
            </a:xfrm>
            <a:custGeom>
              <a:avLst/>
              <a:gdLst>
                <a:gd name="connsiteX0" fmla="*/ 42802 w 371508"/>
                <a:gd name="connsiteY0" fmla="*/ 27896 h 531767"/>
                <a:gd name="connsiteX1" fmla="*/ 8121 w 371508"/>
                <a:gd name="connsiteY1" fmla="*/ 72127 h 531767"/>
                <a:gd name="connsiteX2" fmla="*/ 7116 w 371508"/>
                <a:gd name="connsiteY2" fmla="*/ 81175 h 531767"/>
                <a:gd name="connsiteX3" fmla="*/ 6110 w 371508"/>
                <a:gd name="connsiteY3" fmla="*/ 90725 h 531767"/>
                <a:gd name="connsiteX4" fmla="*/ 4603 w 371508"/>
                <a:gd name="connsiteY4" fmla="*/ 109322 h 531767"/>
                <a:gd name="connsiteX5" fmla="*/ 4100 w 371508"/>
                <a:gd name="connsiteY5" fmla="*/ 228445 h 531767"/>
                <a:gd name="connsiteX6" fmla="*/ 4603 w 371508"/>
                <a:gd name="connsiteY6" fmla="*/ 269661 h 531767"/>
                <a:gd name="connsiteX7" fmla="*/ 4603 w 371508"/>
                <a:gd name="connsiteY7" fmla="*/ 272676 h 531767"/>
                <a:gd name="connsiteX8" fmla="*/ 13650 w 371508"/>
                <a:gd name="connsiteY8" fmla="*/ 314897 h 531767"/>
                <a:gd name="connsiteX9" fmla="*/ 37776 w 371508"/>
                <a:gd name="connsiteY9" fmla="*/ 354102 h 531767"/>
                <a:gd name="connsiteX10" fmla="*/ 38279 w 371508"/>
                <a:gd name="connsiteY10" fmla="*/ 360134 h 531767"/>
                <a:gd name="connsiteX11" fmla="*/ 38781 w 371508"/>
                <a:gd name="connsiteY11" fmla="*/ 366165 h 531767"/>
                <a:gd name="connsiteX12" fmla="*/ 42300 w 371508"/>
                <a:gd name="connsiteY12" fmla="*/ 445581 h 531767"/>
                <a:gd name="connsiteX13" fmla="*/ 42802 w 371508"/>
                <a:gd name="connsiteY13" fmla="*/ 450104 h 531767"/>
                <a:gd name="connsiteX14" fmla="*/ 142826 w 371508"/>
                <a:gd name="connsiteY14" fmla="*/ 530022 h 531767"/>
                <a:gd name="connsiteX15" fmla="*/ 187057 w 371508"/>
                <a:gd name="connsiteY15" fmla="*/ 530022 h 531767"/>
                <a:gd name="connsiteX16" fmla="*/ 231288 w 371508"/>
                <a:gd name="connsiteY16" fmla="*/ 530022 h 531767"/>
                <a:gd name="connsiteX17" fmla="*/ 330809 w 371508"/>
                <a:gd name="connsiteY17" fmla="*/ 450104 h 531767"/>
                <a:gd name="connsiteX18" fmla="*/ 331311 w 371508"/>
                <a:gd name="connsiteY18" fmla="*/ 445581 h 531767"/>
                <a:gd name="connsiteX19" fmla="*/ 334830 w 371508"/>
                <a:gd name="connsiteY19" fmla="*/ 366165 h 531767"/>
                <a:gd name="connsiteX20" fmla="*/ 334830 w 371508"/>
                <a:gd name="connsiteY20" fmla="*/ 361139 h 531767"/>
                <a:gd name="connsiteX21" fmla="*/ 335332 w 371508"/>
                <a:gd name="connsiteY21" fmla="*/ 353600 h 531767"/>
                <a:gd name="connsiteX22" fmla="*/ 359459 w 371508"/>
                <a:gd name="connsiteY22" fmla="*/ 314897 h 531767"/>
                <a:gd name="connsiteX23" fmla="*/ 368506 w 371508"/>
                <a:gd name="connsiteY23" fmla="*/ 272174 h 531767"/>
                <a:gd name="connsiteX24" fmla="*/ 368506 w 371508"/>
                <a:gd name="connsiteY24" fmla="*/ 269158 h 531767"/>
                <a:gd name="connsiteX25" fmla="*/ 369009 w 371508"/>
                <a:gd name="connsiteY25" fmla="*/ 227942 h 531767"/>
                <a:gd name="connsiteX26" fmla="*/ 368506 w 371508"/>
                <a:gd name="connsiteY26" fmla="*/ 108317 h 531767"/>
                <a:gd name="connsiteX27" fmla="*/ 368506 w 371508"/>
                <a:gd name="connsiteY27" fmla="*/ 107814 h 531767"/>
                <a:gd name="connsiteX28" fmla="*/ 366998 w 371508"/>
                <a:gd name="connsiteY28" fmla="*/ 89719 h 531767"/>
                <a:gd name="connsiteX29" fmla="*/ 365993 w 371508"/>
                <a:gd name="connsiteY29" fmla="*/ 80169 h 531767"/>
                <a:gd name="connsiteX30" fmla="*/ 364988 w 371508"/>
                <a:gd name="connsiteY30" fmla="*/ 69614 h 531767"/>
                <a:gd name="connsiteX31" fmla="*/ 330306 w 371508"/>
                <a:gd name="connsiteY31" fmla="*/ 26891 h 531767"/>
                <a:gd name="connsiteX32" fmla="*/ 327290 w 371508"/>
                <a:gd name="connsiteY32" fmla="*/ 26388 h 531767"/>
                <a:gd name="connsiteX33" fmla="*/ 289091 w 371508"/>
                <a:gd name="connsiteY33" fmla="*/ 13822 h 531767"/>
                <a:gd name="connsiteX34" fmla="*/ 284064 w 371508"/>
                <a:gd name="connsiteY34" fmla="*/ 11812 h 531767"/>
                <a:gd name="connsiteX35" fmla="*/ 278033 w 371508"/>
                <a:gd name="connsiteY35" fmla="*/ 9801 h 531767"/>
                <a:gd name="connsiteX36" fmla="*/ 262954 w 371508"/>
                <a:gd name="connsiteY36" fmla="*/ 5278 h 531767"/>
                <a:gd name="connsiteX37" fmla="*/ 257928 w 371508"/>
                <a:gd name="connsiteY37" fmla="*/ 3770 h 531767"/>
                <a:gd name="connsiteX38" fmla="*/ 250388 w 371508"/>
                <a:gd name="connsiteY38" fmla="*/ 3770 h 531767"/>
                <a:gd name="connsiteX39" fmla="*/ 246870 w 371508"/>
                <a:gd name="connsiteY39" fmla="*/ 4775 h 531767"/>
                <a:gd name="connsiteX40" fmla="*/ 234304 w 371508"/>
                <a:gd name="connsiteY40" fmla="*/ 11812 h 531767"/>
                <a:gd name="connsiteX41" fmla="*/ 232293 w 371508"/>
                <a:gd name="connsiteY41" fmla="*/ 13320 h 531767"/>
                <a:gd name="connsiteX42" fmla="*/ 229278 w 371508"/>
                <a:gd name="connsiteY42" fmla="*/ 16838 h 531767"/>
                <a:gd name="connsiteX43" fmla="*/ 186554 w 371508"/>
                <a:gd name="connsiteY43" fmla="*/ 72127 h 531767"/>
                <a:gd name="connsiteX44" fmla="*/ 143831 w 371508"/>
                <a:gd name="connsiteY44" fmla="*/ 16838 h 531767"/>
                <a:gd name="connsiteX45" fmla="*/ 140815 w 371508"/>
                <a:gd name="connsiteY45" fmla="*/ 13320 h 531767"/>
                <a:gd name="connsiteX46" fmla="*/ 138804 w 371508"/>
                <a:gd name="connsiteY46" fmla="*/ 11812 h 531767"/>
                <a:gd name="connsiteX47" fmla="*/ 126239 w 371508"/>
                <a:gd name="connsiteY47" fmla="*/ 4775 h 531767"/>
                <a:gd name="connsiteX48" fmla="*/ 121715 w 371508"/>
                <a:gd name="connsiteY48" fmla="*/ 3770 h 531767"/>
                <a:gd name="connsiteX49" fmla="*/ 112668 w 371508"/>
                <a:gd name="connsiteY49" fmla="*/ 4272 h 531767"/>
                <a:gd name="connsiteX50" fmla="*/ 108647 w 371508"/>
                <a:gd name="connsiteY50" fmla="*/ 5780 h 531767"/>
                <a:gd name="connsiteX51" fmla="*/ 93568 w 371508"/>
                <a:gd name="connsiteY51" fmla="*/ 10304 h 531767"/>
                <a:gd name="connsiteX52" fmla="*/ 88542 w 371508"/>
                <a:gd name="connsiteY52" fmla="*/ 12314 h 531767"/>
                <a:gd name="connsiteX53" fmla="*/ 83515 w 371508"/>
                <a:gd name="connsiteY53" fmla="*/ 14325 h 531767"/>
                <a:gd name="connsiteX54" fmla="*/ 45315 w 371508"/>
                <a:gd name="connsiteY54" fmla="*/ 26891 h 531767"/>
                <a:gd name="connsiteX55" fmla="*/ 42802 w 371508"/>
                <a:gd name="connsiteY55" fmla="*/ 27896 h 531767"/>
                <a:gd name="connsiteX56" fmla="*/ 53358 w 371508"/>
                <a:gd name="connsiteY56" fmla="*/ 110830 h 531767"/>
                <a:gd name="connsiteX57" fmla="*/ 54865 w 371508"/>
                <a:gd name="connsiteY57" fmla="*/ 95751 h 531767"/>
                <a:gd name="connsiteX58" fmla="*/ 55871 w 371508"/>
                <a:gd name="connsiteY58" fmla="*/ 86201 h 531767"/>
                <a:gd name="connsiteX59" fmla="*/ 56876 w 371508"/>
                <a:gd name="connsiteY59" fmla="*/ 74640 h 531767"/>
                <a:gd name="connsiteX60" fmla="*/ 59389 w 371508"/>
                <a:gd name="connsiteY60" fmla="*/ 74138 h 531767"/>
                <a:gd name="connsiteX61" fmla="*/ 98092 w 371508"/>
                <a:gd name="connsiteY61" fmla="*/ 61572 h 531767"/>
                <a:gd name="connsiteX62" fmla="*/ 104626 w 371508"/>
                <a:gd name="connsiteY62" fmla="*/ 59059 h 531767"/>
                <a:gd name="connsiteX63" fmla="*/ 110657 w 371508"/>
                <a:gd name="connsiteY63" fmla="*/ 57048 h 531767"/>
                <a:gd name="connsiteX64" fmla="*/ 112165 w 371508"/>
                <a:gd name="connsiteY64" fmla="*/ 56546 h 531767"/>
                <a:gd name="connsiteX65" fmla="*/ 158407 w 371508"/>
                <a:gd name="connsiteY65" fmla="*/ 117867 h 531767"/>
                <a:gd name="connsiteX66" fmla="*/ 185549 w 371508"/>
                <a:gd name="connsiteY66" fmla="*/ 131940 h 531767"/>
                <a:gd name="connsiteX67" fmla="*/ 213696 w 371508"/>
                <a:gd name="connsiteY67" fmla="*/ 117867 h 531767"/>
                <a:gd name="connsiteX68" fmla="*/ 259938 w 371508"/>
                <a:gd name="connsiteY68" fmla="*/ 56546 h 531767"/>
                <a:gd name="connsiteX69" fmla="*/ 260441 w 371508"/>
                <a:gd name="connsiteY69" fmla="*/ 56546 h 531767"/>
                <a:gd name="connsiteX70" fmla="*/ 267478 w 371508"/>
                <a:gd name="connsiteY70" fmla="*/ 59059 h 531767"/>
                <a:gd name="connsiteX71" fmla="*/ 272504 w 371508"/>
                <a:gd name="connsiteY71" fmla="*/ 61069 h 531767"/>
                <a:gd name="connsiteX72" fmla="*/ 312714 w 371508"/>
                <a:gd name="connsiteY72" fmla="*/ 74138 h 531767"/>
                <a:gd name="connsiteX73" fmla="*/ 315227 w 371508"/>
                <a:gd name="connsiteY73" fmla="*/ 75143 h 531767"/>
                <a:gd name="connsiteX74" fmla="*/ 316233 w 371508"/>
                <a:gd name="connsiteY74" fmla="*/ 86704 h 531767"/>
                <a:gd name="connsiteX75" fmla="*/ 317238 w 371508"/>
                <a:gd name="connsiteY75" fmla="*/ 96254 h 531767"/>
                <a:gd name="connsiteX76" fmla="*/ 318746 w 371508"/>
                <a:gd name="connsiteY76" fmla="*/ 110830 h 531767"/>
                <a:gd name="connsiteX77" fmla="*/ 319248 w 371508"/>
                <a:gd name="connsiteY77" fmla="*/ 228445 h 531767"/>
                <a:gd name="connsiteX78" fmla="*/ 318746 w 371508"/>
                <a:gd name="connsiteY78" fmla="*/ 269158 h 531767"/>
                <a:gd name="connsiteX79" fmla="*/ 318746 w 371508"/>
                <a:gd name="connsiteY79" fmla="*/ 272174 h 531767"/>
                <a:gd name="connsiteX80" fmla="*/ 313217 w 371508"/>
                <a:gd name="connsiteY80" fmla="*/ 297305 h 531767"/>
                <a:gd name="connsiteX81" fmla="*/ 297635 w 371508"/>
                <a:gd name="connsiteY81" fmla="*/ 322437 h 531767"/>
                <a:gd name="connsiteX82" fmla="*/ 295122 w 371508"/>
                <a:gd name="connsiteY82" fmla="*/ 324447 h 531767"/>
                <a:gd name="connsiteX83" fmla="*/ 293614 w 371508"/>
                <a:gd name="connsiteY83" fmla="*/ 327966 h 531767"/>
                <a:gd name="connsiteX84" fmla="*/ 288588 w 371508"/>
                <a:gd name="connsiteY84" fmla="*/ 335505 h 531767"/>
                <a:gd name="connsiteX85" fmla="*/ 286577 w 371508"/>
                <a:gd name="connsiteY85" fmla="*/ 340029 h 531767"/>
                <a:gd name="connsiteX86" fmla="*/ 285572 w 371508"/>
                <a:gd name="connsiteY86" fmla="*/ 363652 h 531767"/>
                <a:gd name="connsiteX87" fmla="*/ 282054 w 371508"/>
                <a:gd name="connsiteY87" fmla="*/ 442062 h 531767"/>
                <a:gd name="connsiteX88" fmla="*/ 230283 w 371508"/>
                <a:gd name="connsiteY88" fmla="*/ 482273 h 531767"/>
                <a:gd name="connsiteX89" fmla="*/ 142323 w 371508"/>
                <a:gd name="connsiteY89" fmla="*/ 482273 h 531767"/>
                <a:gd name="connsiteX90" fmla="*/ 90049 w 371508"/>
                <a:gd name="connsiteY90" fmla="*/ 442062 h 531767"/>
                <a:gd name="connsiteX91" fmla="*/ 86531 w 371508"/>
                <a:gd name="connsiteY91" fmla="*/ 362144 h 531767"/>
                <a:gd name="connsiteX92" fmla="*/ 85526 w 371508"/>
                <a:gd name="connsiteY92" fmla="*/ 340531 h 531767"/>
                <a:gd name="connsiteX93" fmla="*/ 83515 w 371508"/>
                <a:gd name="connsiteY93" fmla="*/ 336008 h 531767"/>
                <a:gd name="connsiteX94" fmla="*/ 78489 w 371508"/>
                <a:gd name="connsiteY94" fmla="*/ 327463 h 531767"/>
                <a:gd name="connsiteX95" fmla="*/ 76478 w 371508"/>
                <a:gd name="connsiteY95" fmla="*/ 323442 h 531767"/>
                <a:gd name="connsiteX96" fmla="*/ 74468 w 371508"/>
                <a:gd name="connsiteY96" fmla="*/ 321934 h 531767"/>
                <a:gd name="connsiteX97" fmla="*/ 59389 w 371508"/>
                <a:gd name="connsiteY97" fmla="*/ 297305 h 531767"/>
                <a:gd name="connsiteX98" fmla="*/ 54363 w 371508"/>
                <a:gd name="connsiteY98" fmla="*/ 272676 h 531767"/>
                <a:gd name="connsiteX99" fmla="*/ 54363 w 371508"/>
                <a:gd name="connsiteY99" fmla="*/ 269661 h 531767"/>
                <a:gd name="connsiteX100" fmla="*/ 53860 w 371508"/>
                <a:gd name="connsiteY100" fmla="*/ 228948 h 531767"/>
                <a:gd name="connsiteX101" fmla="*/ 53358 w 371508"/>
                <a:gd name="connsiteY101" fmla="*/ 110830 h 531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71508" h="531767">
                  <a:moveTo>
                    <a:pt x="42802" y="27896"/>
                  </a:moveTo>
                  <a:cubicBezTo>
                    <a:pt x="22195" y="34430"/>
                    <a:pt x="9629" y="50514"/>
                    <a:pt x="8121" y="72127"/>
                  </a:cubicBezTo>
                  <a:cubicBezTo>
                    <a:pt x="8121" y="74138"/>
                    <a:pt x="7618" y="77154"/>
                    <a:pt x="7116" y="81175"/>
                  </a:cubicBezTo>
                  <a:lnTo>
                    <a:pt x="6110" y="90725"/>
                  </a:lnTo>
                  <a:cubicBezTo>
                    <a:pt x="5105" y="98264"/>
                    <a:pt x="4603" y="105301"/>
                    <a:pt x="4603" y="109322"/>
                  </a:cubicBezTo>
                  <a:cubicBezTo>
                    <a:pt x="3597" y="149030"/>
                    <a:pt x="3597" y="187732"/>
                    <a:pt x="4100" y="228445"/>
                  </a:cubicBezTo>
                  <a:cubicBezTo>
                    <a:pt x="4100" y="242016"/>
                    <a:pt x="4100" y="255587"/>
                    <a:pt x="4603" y="269661"/>
                  </a:cubicBezTo>
                  <a:lnTo>
                    <a:pt x="4603" y="272676"/>
                  </a:lnTo>
                  <a:cubicBezTo>
                    <a:pt x="4603" y="287253"/>
                    <a:pt x="7618" y="301829"/>
                    <a:pt x="13650" y="314897"/>
                  </a:cubicBezTo>
                  <a:cubicBezTo>
                    <a:pt x="19179" y="327966"/>
                    <a:pt x="26718" y="341034"/>
                    <a:pt x="37776" y="354102"/>
                  </a:cubicBezTo>
                  <a:lnTo>
                    <a:pt x="38279" y="360134"/>
                  </a:lnTo>
                  <a:cubicBezTo>
                    <a:pt x="38279" y="362144"/>
                    <a:pt x="38279" y="364155"/>
                    <a:pt x="38781" y="366165"/>
                  </a:cubicBezTo>
                  <a:cubicBezTo>
                    <a:pt x="39787" y="392302"/>
                    <a:pt x="41294" y="418941"/>
                    <a:pt x="42300" y="445581"/>
                  </a:cubicBezTo>
                  <a:lnTo>
                    <a:pt x="42802" y="450104"/>
                  </a:lnTo>
                  <a:cubicBezTo>
                    <a:pt x="53860" y="500367"/>
                    <a:pt x="90552" y="529520"/>
                    <a:pt x="142826" y="530022"/>
                  </a:cubicBezTo>
                  <a:lnTo>
                    <a:pt x="187057" y="530022"/>
                  </a:lnTo>
                  <a:lnTo>
                    <a:pt x="231288" y="530022"/>
                  </a:lnTo>
                  <a:cubicBezTo>
                    <a:pt x="283059" y="529520"/>
                    <a:pt x="319751" y="500367"/>
                    <a:pt x="330809" y="450104"/>
                  </a:cubicBezTo>
                  <a:lnTo>
                    <a:pt x="331311" y="445581"/>
                  </a:lnTo>
                  <a:cubicBezTo>
                    <a:pt x="332317" y="418941"/>
                    <a:pt x="333322" y="392302"/>
                    <a:pt x="334830" y="366165"/>
                  </a:cubicBezTo>
                  <a:cubicBezTo>
                    <a:pt x="334830" y="364155"/>
                    <a:pt x="334830" y="362647"/>
                    <a:pt x="334830" y="361139"/>
                  </a:cubicBezTo>
                  <a:lnTo>
                    <a:pt x="335332" y="353600"/>
                  </a:lnTo>
                  <a:cubicBezTo>
                    <a:pt x="346390" y="340531"/>
                    <a:pt x="353930" y="327966"/>
                    <a:pt x="359459" y="314897"/>
                  </a:cubicBezTo>
                  <a:cubicBezTo>
                    <a:pt x="364988" y="301326"/>
                    <a:pt x="368003" y="286750"/>
                    <a:pt x="368506" y="272174"/>
                  </a:cubicBezTo>
                  <a:lnTo>
                    <a:pt x="368506" y="269158"/>
                  </a:lnTo>
                  <a:cubicBezTo>
                    <a:pt x="368506" y="255084"/>
                    <a:pt x="369009" y="241011"/>
                    <a:pt x="369009" y="227942"/>
                  </a:cubicBezTo>
                  <a:cubicBezTo>
                    <a:pt x="369511" y="187229"/>
                    <a:pt x="369511" y="148024"/>
                    <a:pt x="368506" y="108317"/>
                  </a:cubicBezTo>
                  <a:lnTo>
                    <a:pt x="368506" y="107814"/>
                  </a:lnTo>
                  <a:cubicBezTo>
                    <a:pt x="368506" y="104296"/>
                    <a:pt x="367501" y="97259"/>
                    <a:pt x="366998" y="89719"/>
                  </a:cubicBezTo>
                  <a:lnTo>
                    <a:pt x="365993" y="80169"/>
                  </a:lnTo>
                  <a:cubicBezTo>
                    <a:pt x="365490" y="76148"/>
                    <a:pt x="364988" y="73133"/>
                    <a:pt x="364988" y="69614"/>
                  </a:cubicBezTo>
                  <a:cubicBezTo>
                    <a:pt x="363982" y="49006"/>
                    <a:pt x="350914" y="32922"/>
                    <a:pt x="330306" y="26891"/>
                  </a:cubicBezTo>
                  <a:lnTo>
                    <a:pt x="327290" y="26388"/>
                  </a:lnTo>
                  <a:cubicBezTo>
                    <a:pt x="314222" y="22367"/>
                    <a:pt x="301154" y="17843"/>
                    <a:pt x="289091" y="13822"/>
                  </a:cubicBezTo>
                  <a:lnTo>
                    <a:pt x="284064" y="11812"/>
                  </a:lnTo>
                  <a:cubicBezTo>
                    <a:pt x="282556" y="11309"/>
                    <a:pt x="281049" y="10807"/>
                    <a:pt x="278033" y="9801"/>
                  </a:cubicBezTo>
                  <a:cubicBezTo>
                    <a:pt x="273509" y="8293"/>
                    <a:pt x="267980" y="6283"/>
                    <a:pt x="262954" y="5278"/>
                  </a:cubicBezTo>
                  <a:lnTo>
                    <a:pt x="257928" y="3770"/>
                  </a:lnTo>
                  <a:lnTo>
                    <a:pt x="250388" y="3770"/>
                  </a:lnTo>
                  <a:lnTo>
                    <a:pt x="246870" y="4775"/>
                  </a:lnTo>
                  <a:cubicBezTo>
                    <a:pt x="242346" y="6283"/>
                    <a:pt x="238325" y="8293"/>
                    <a:pt x="234304" y="11812"/>
                  </a:cubicBezTo>
                  <a:lnTo>
                    <a:pt x="232293" y="13320"/>
                  </a:lnTo>
                  <a:cubicBezTo>
                    <a:pt x="231288" y="14325"/>
                    <a:pt x="230283" y="15330"/>
                    <a:pt x="229278" y="16838"/>
                  </a:cubicBezTo>
                  <a:cubicBezTo>
                    <a:pt x="223749" y="22870"/>
                    <a:pt x="213194" y="36441"/>
                    <a:pt x="186554" y="72127"/>
                  </a:cubicBezTo>
                  <a:cubicBezTo>
                    <a:pt x="159915" y="36441"/>
                    <a:pt x="149360" y="22870"/>
                    <a:pt x="143831" y="16838"/>
                  </a:cubicBezTo>
                  <a:cubicBezTo>
                    <a:pt x="142826" y="15330"/>
                    <a:pt x="141820" y="14325"/>
                    <a:pt x="140815" y="13320"/>
                  </a:cubicBezTo>
                  <a:lnTo>
                    <a:pt x="138804" y="11812"/>
                  </a:lnTo>
                  <a:cubicBezTo>
                    <a:pt x="134783" y="8293"/>
                    <a:pt x="130762" y="6283"/>
                    <a:pt x="126239" y="4775"/>
                  </a:cubicBezTo>
                  <a:lnTo>
                    <a:pt x="121715" y="3770"/>
                  </a:lnTo>
                  <a:lnTo>
                    <a:pt x="112668" y="4272"/>
                  </a:lnTo>
                  <a:lnTo>
                    <a:pt x="108647" y="5780"/>
                  </a:lnTo>
                  <a:cubicBezTo>
                    <a:pt x="104626" y="6786"/>
                    <a:pt x="99097" y="8293"/>
                    <a:pt x="93568" y="10304"/>
                  </a:cubicBezTo>
                  <a:cubicBezTo>
                    <a:pt x="91557" y="10807"/>
                    <a:pt x="90049" y="11812"/>
                    <a:pt x="88542" y="12314"/>
                  </a:cubicBezTo>
                  <a:lnTo>
                    <a:pt x="83515" y="14325"/>
                  </a:lnTo>
                  <a:cubicBezTo>
                    <a:pt x="71955" y="18346"/>
                    <a:pt x="58384" y="22870"/>
                    <a:pt x="45315" y="26891"/>
                  </a:cubicBezTo>
                  <a:lnTo>
                    <a:pt x="42802" y="27896"/>
                  </a:lnTo>
                  <a:close/>
                  <a:moveTo>
                    <a:pt x="53358" y="110830"/>
                  </a:moveTo>
                  <a:cubicBezTo>
                    <a:pt x="53358" y="107814"/>
                    <a:pt x="54363" y="102285"/>
                    <a:pt x="54865" y="95751"/>
                  </a:cubicBezTo>
                  <a:lnTo>
                    <a:pt x="55871" y="86201"/>
                  </a:lnTo>
                  <a:cubicBezTo>
                    <a:pt x="56373" y="81677"/>
                    <a:pt x="56876" y="77154"/>
                    <a:pt x="56876" y="74640"/>
                  </a:cubicBezTo>
                  <a:lnTo>
                    <a:pt x="59389" y="74138"/>
                  </a:lnTo>
                  <a:cubicBezTo>
                    <a:pt x="72960" y="69614"/>
                    <a:pt x="87536" y="65091"/>
                    <a:pt x="98092" y="61572"/>
                  </a:cubicBezTo>
                  <a:cubicBezTo>
                    <a:pt x="99599" y="61069"/>
                    <a:pt x="102113" y="60064"/>
                    <a:pt x="104626" y="59059"/>
                  </a:cubicBezTo>
                  <a:cubicBezTo>
                    <a:pt x="106636" y="58556"/>
                    <a:pt x="109149" y="57551"/>
                    <a:pt x="110657" y="57048"/>
                  </a:cubicBezTo>
                  <a:cubicBezTo>
                    <a:pt x="111160" y="57048"/>
                    <a:pt x="111663" y="56546"/>
                    <a:pt x="112165" y="56546"/>
                  </a:cubicBezTo>
                  <a:cubicBezTo>
                    <a:pt x="117694" y="63583"/>
                    <a:pt x="130260" y="80169"/>
                    <a:pt x="158407" y="117867"/>
                  </a:cubicBezTo>
                  <a:cubicBezTo>
                    <a:pt x="164941" y="126914"/>
                    <a:pt x="175999" y="132443"/>
                    <a:pt x="185549" y="131940"/>
                  </a:cubicBezTo>
                  <a:cubicBezTo>
                    <a:pt x="196607" y="132443"/>
                    <a:pt x="207162" y="126914"/>
                    <a:pt x="213696" y="117867"/>
                  </a:cubicBezTo>
                  <a:cubicBezTo>
                    <a:pt x="241843" y="79667"/>
                    <a:pt x="254409" y="63583"/>
                    <a:pt x="259938" y="56546"/>
                  </a:cubicBezTo>
                  <a:cubicBezTo>
                    <a:pt x="259938" y="56546"/>
                    <a:pt x="260441" y="56546"/>
                    <a:pt x="260441" y="56546"/>
                  </a:cubicBezTo>
                  <a:cubicBezTo>
                    <a:pt x="262954" y="57551"/>
                    <a:pt x="264964" y="58556"/>
                    <a:pt x="267478" y="59059"/>
                  </a:cubicBezTo>
                  <a:cubicBezTo>
                    <a:pt x="269991" y="60064"/>
                    <a:pt x="272504" y="61069"/>
                    <a:pt x="272504" y="61069"/>
                  </a:cubicBezTo>
                  <a:cubicBezTo>
                    <a:pt x="285070" y="65593"/>
                    <a:pt x="299143" y="70117"/>
                    <a:pt x="312714" y="74138"/>
                  </a:cubicBezTo>
                  <a:lnTo>
                    <a:pt x="315227" y="75143"/>
                  </a:lnTo>
                  <a:cubicBezTo>
                    <a:pt x="315227" y="78159"/>
                    <a:pt x="315730" y="82180"/>
                    <a:pt x="316233" y="86704"/>
                  </a:cubicBezTo>
                  <a:lnTo>
                    <a:pt x="317238" y="96254"/>
                  </a:lnTo>
                  <a:cubicBezTo>
                    <a:pt x="317740" y="102285"/>
                    <a:pt x="318746" y="107814"/>
                    <a:pt x="318746" y="110830"/>
                  </a:cubicBezTo>
                  <a:cubicBezTo>
                    <a:pt x="319751" y="149532"/>
                    <a:pt x="319751" y="188235"/>
                    <a:pt x="319248" y="228445"/>
                  </a:cubicBezTo>
                  <a:cubicBezTo>
                    <a:pt x="319248" y="241513"/>
                    <a:pt x="319248" y="255084"/>
                    <a:pt x="318746" y="269158"/>
                  </a:cubicBezTo>
                  <a:lnTo>
                    <a:pt x="318746" y="272174"/>
                  </a:lnTo>
                  <a:cubicBezTo>
                    <a:pt x="318746" y="280718"/>
                    <a:pt x="316735" y="288761"/>
                    <a:pt x="313217" y="297305"/>
                  </a:cubicBezTo>
                  <a:cubicBezTo>
                    <a:pt x="310201" y="305347"/>
                    <a:pt x="305175" y="313389"/>
                    <a:pt x="297635" y="322437"/>
                  </a:cubicBezTo>
                  <a:lnTo>
                    <a:pt x="295122" y="324447"/>
                  </a:lnTo>
                  <a:lnTo>
                    <a:pt x="293614" y="327966"/>
                  </a:lnTo>
                  <a:cubicBezTo>
                    <a:pt x="291604" y="330479"/>
                    <a:pt x="290096" y="332992"/>
                    <a:pt x="288588" y="335505"/>
                  </a:cubicBezTo>
                  <a:lnTo>
                    <a:pt x="286577" y="340029"/>
                  </a:lnTo>
                  <a:lnTo>
                    <a:pt x="285572" y="363652"/>
                  </a:lnTo>
                  <a:cubicBezTo>
                    <a:pt x="284567" y="389286"/>
                    <a:pt x="283059" y="415423"/>
                    <a:pt x="282054" y="442062"/>
                  </a:cubicBezTo>
                  <a:cubicBezTo>
                    <a:pt x="275520" y="468702"/>
                    <a:pt x="258430" y="481770"/>
                    <a:pt x="230283" y="482273"/>
                  </a:cubicBezTo>
                  <a:lnTo>
                    <a:pt x="142323" y="482273"/>
                  </a:lnTo>
                  <a:cubicBezTo>
                    <a:pt x="113673" y="482273"/>
                    <a:pt x="96584" y="469204"/>
                    <a:pt x="90049" y="442062"/>
                  </a:cubicBezTo>
                  <a:cubicBezTo>
                    <a:pt x="89044" y="415926"/>
                    <a:pt x="88039" y="389286"/>
                    <a:pt x="86531" y="362144"/>
                  </a:cubicBezTo>
                  <a:lnTo>
                    <a:pt x="85526" y="340531"/>
                  </a:lnTo>
                  <a:lnTo>
                    <a:pt x="83515" y="336008"/>
                  </a:lnTo>
                  <a:cubicBezTo>
                    <a:pt x="82007" y="333494"/>
                    <a:pt x="80500" y="330479"/>
                    <a:pt x="78489" y="327463"/>
                  </a:cubicBezTo>
                  <a:lnTo>
                    <a:pt x="76478" y="323442"/>
                  </a:lnTo>
                  <a:lnTo>
                    <a:pt x="74468" y="321934"/>
                  </a:lnTo>
                  <a:cubicBezTo>
                    <a:pt x="67431" y="313389"/>
                    <a:pt x="62907" y="305347"/>
                    <a:pt x="59389" y="297305"/>
                  </a:cubicBezTo>
                  <a:cubicBezTo>
                    <a:pt x="55871" y="289263"/>
                    <a:pt x="54363" y="281221"/>
                    <a:pt x="54363" y="272676"/>
                  </a:cubicBezTo>
                  <a:lnTo>
                    <a:pt x="54363" y="269661"/>
                  </a:lnTo>
                  <a:cubicBezTo>
                    <a:pt x="54363" y="255587"/>
                    <a:pt x="53860" y="242016"/>
                    <a:pt x="53860" y="228948"/>
                  </a:cubicBezTo>
                  <a:cubicBezTo>
                    <a:pt x="52352" y="187732"/>
                    <a:pt x="52352" y="149030"/>
                    <a:pt x="53358" y="110830"/>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79" name="Freeform: Shape 78" descr="" title="">
              <a:extLst>
                <a:ext uri="{FF2B5EF4-FFF2-40B4-BE49-F238E27FC236}">
                  <a16:creationId xmlns:a16="http://schemas.microsoft.com/office/drawing/2014/main" id="{7769A812-A598-4B41-BE8D-167653601EA3}"/>
                </a:ext>
              </a:extLst>
            </p:cNvPr>
            <p:cNvSpPr/>
            <p:nvPr/>
          </p:nvSpPr>
          <p:spPr bwMode="gray">
            <a:xfrm>
              <a:off x="7940923" y="3745098"/>
              <a:ext cx="97326" cy="97326"/>
            </a:xfrm>
            <a:custGeom>
              <a:avLst/>
              <a:gdLst>
                <a:gd name="connsiteX0" fmla="*/ 129958 w 262241"/>
                <a:gd name="connsiteY0" fmla="*/ 258603 h 262241"/>
                <a:gd name="connsiteX1" fmla="*/ 131968 w 262241"/>
                <a:gd name="connsiteY1" fmla="*/ 258603 h 262241"/>
                <a:gd name="connsiteX2" fmla="*/ 219426 w 262241"/>
                <a:gd name="connsiteY2" fmla="*/ 221911 h 262241"/>
                <a:gd name="connsiteX3" fmla="*/ 259133 w 262241"/>
                <a:gd name="connsiteY3" fmla="*/ 131940 h 262241"/>
                <a:gd name="connsiteX4" fmla="*/ 222442 w 262241"/>
                <a:gd name="connsiteY4" fmla="*/ 42472 h 262241"/>
                <a:gd name="connsiteX5" fmla="*/ 132974 w 262241"/>
                <a:gd name="connsiteY5" fmla="*/ 3770 h 262241"/>
                <a:gd name="connsiteX6" fmla="*/ 131968 w 262241"/>
                <a:gd name="connsiteY6" fmla="*/ 3770 h 262241"/>
                <a:gd name="connsiteX7" fmla="*/ 3798 w 262241"/>
                <a:gd name="connsiteY7" fmla="*/ 129427 h 262241"/>
                <a:gd name="connsiteX8" fmla="*/ 129958 w 262241"/>
                <a:gd name="connsiteY8" fmla="*/ 258603 h 262241"/>
                <a:gd name="connsiteX9" fmla="*/ 131968 w 262241"/>
                <a:gd name="connsiteY9" fmla="*/ 52022 h 262241"/>
                <a:gd name="connsiteX10" fmla="*/ 132471 w 262241"/>
                <a:gd name="connsiteY10" fmla="*/ 52022 h 262241"/>
                <a:gd name="connsiteX11" fmla="*/ 187760 w 262241"/>
                <a:gd name="connsiteY11" fmla="*/ 76148 h 262241"/>
                <a:gd name="connsiteX12" fmla="*/ 210881 w 262241"/>
                <a:gd name="connsiteY12" fmla="*/ 131438 h 262241"/>
                <a:gd name="connsiteX13" fmla="*/ 185750 w 262241"/>
                <a:gd name="connsiteY13" fmla="*/ 187229 h 262241"/>
                <a:gd name="connsiteX14" fmla="*/ 130963 w 262241"/>
                <a:gd name="connsiteY14" fmla="*/ 210350 h 262241"/>
                <a:gd name="connsiteX15" fmla="*/ 130963 w 262241"/>
                <a:gd name="connsiteY15" fmla="*/ 210350 h 262241"/>
                <a:gd name="connsiteX16" fmla="*/ 52050 w 262241"/>
                <a:gd name="connsiteY16" fmla="*/ 130432 h 262241"/>
                <a:gd name="connsiteX17" fmla="*/ 131968 w 262241"/>
                <a:gd name="connsiteY17" fmla="*/ 52022 h 26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2241" h="262241">
                  <a:moveTo>
                    <a:pt x="129958" y="258603"/>
                  </a:moveTo>
                  <a:cubicBezTo>
                    <a:pt x="130460" y="258603"/>
                    <a:pt x="131466" y="258603"/>
                    <a:pt x="131968" y="258603"/>
                  </a:cubicBezTo>
                  <a:cubicBezTo>
                    <a:pt x="163131" y="258603"/>
                    <a:pt x="195300" y="245032"/>
                    <a:pt x="219426" y="221911"/>
                  </a:cubicBezTo>
                  <a:cubicBezTo>
                    <a:pt x="244557" y="197785"/>
                    <a:pt x="259133" y="164611"/>
                    <a:pt x="259133" y="131940"/>
                  </a:cubicBezTo>
                  <a:cubicBezTo>
                    <a:pt x="259636" y="98767"/>
                    <a:pt x="246568" y="66598"/>
                    <a:pt x="222442" y="42472"/>
                  </a:cubicBezTo>
                  <a:cubicBezTo>
                    <a:pt x="198315" y="17843"/>
                    <a:pt x="166650" y="4272"/>
                    <a:pt x="132974" y="3770"/>
                  </a:cubicBezTo>
                  <a:cubicBezTo>
                    <a:pt x="132471" y="3770"/>
                    <a:pt x="132471" y="3770"/>
                    <a:pt x="131968" y="3770"/>
                  </a:cubicBezTo>
                  <a:cubicBezTo>
                    <a:pt x="62605" y="3770"/>
                    <a:pt x="4803" y="60064"/>
                    <a:pt x="3798" y="129427"/>
                  </a:cubicBezTo>
                  <a:cubicBezTo>
                    <a:pt x="2290" y="196779"/>
                    <a:pt x="61600" y="257597"/>
                    <a:pt x="129958" y="258603"/>
                  </a:cubicBezTo>
                  <a:close/>
                  <a:moveTo>
                    <a:pt x="131968" y="52022"/>
                  </a:moveTo>
                  <a:cubicBezTo>
                    <a:pt x="131968" y="52022"/>
                    <a:pt x="132471" y="52022"/>
                    <a:pt x="132471" y="52022"/>
                  </a:cubicBezTo>
                  <a:cubicBezTo>
                    <a:pt x="152576" y="52022"/>
                    <a:pt x="172681" y="61069"/>
                    <a:pt x="187760" y="76148"/>
                  </a:cubicBezTo>
                  <a:cubicBezTo>
                    <a:pt x="202839" y="91227"/>
                    <a:pt x="210881" y="110830"/>
                    <a:pt x="210881" y="131438"/>
                  </a:cubicBezTo>
                  <a:cubicBezTo>
                    <a:pt x="210881" y="151543"/>
                    <a:pt x="201331" y="171648"/>
                    <a:pt x="185750" y="187229"/>
                  </a:cubicBezTo>
                  <a:cubicBezTo>
                    <a:pt x="170168" y="202308"/>
                    <a:pt x="150566" y="210853"/>
                    <a:pt x="130963" y="210350"/>
                  </a:cubicBezTo>
                  <a:lnTo>
                    <a:pt x="130963" y="210350"/>
                  </a:lnTo>
                  <a:cubicBezTo>
                    <a:pt x="89747" y="209848"/>
                    <a:pt x="51548" y="170643"/>
                    <a:pt x="52050" y="130432"/>
                  </a:cubicBezTo>
                  <a:cubicBezTo>
                    <a:pt x="52553" y="87709"/>
                    <a:pt x="89245" y="52022"/>
                    <a:pt x="131968" y="52022"/>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80" name="Freeform: Shape 79" descr="" title="">
              <a:extLst>
                <a:ext uri="{FF2B5EF4-FFF2-40B4-BE49-F238E27FC236}">
                  <a16:creationId xmlns:a16="http://schemas.microsoft.com/office/drawing/2014/main" id="{D3670F83-3EE8-4AD2-97DC-D5C7F68BD7C8}"/>
                </a:ext>
              </a:extLst>
            </p:cNvPr>
            <p:cNvSpPr/>
            <p:nvPr/>
          </p:nvSpPr>
          <p:spPr bwMode="gray">
            <a:xfrm>
              <a:off x="7919918" y="3855158"/>
              <a:ext cx="137879" cy="197356"/>
            </a:xfrm>
            <a:custGeom>
              <a:avLst/>
              <a:gdLst>
                <a:gd name="connsiteX0" fmla="*/ 369009 w 371508"/>
                <a:gd name="connsiteY0" fmla="*/ 272174 h 531767"/>
                <a:gd name="connsiteX1" fmla="*/ 369009 w 371508"/>
                <a:gd name="connsiteY1" fmla="*/ 269158 h 531767"/>
                <a:gd name="connsiteX2" fmla="*/ 369511 w 371508"/>
                <a:gd name="connsiteY2" fmla="*/ 227942 h 531767"/>
                <a:gd name="connsiteX3" fmla="*/ 369009 w 371508"/>
                <a:gd name="connsiteY3" fmla="*/ 108317 h 531767"/>
                <a:gd name="connsiteX4" fmla="*/ 369009 w 371508"/>
                <a:gd name="connsiteY4" fmla="*/ 107814 h 531767"/>
                <a:gd name="connsiteX5" fmla="*/ 367501 w 371508"/>
                <a:gd name="connsiteY5" fmla="*/ 89719 h 531767"/>
                <a:gd name="connsiteX6" fmla="*/ 366495 w 371508"/>
                <a:gd name="connsiteY6" fmla="*/ 80169 h 531767"/>
                <a:gd name="connsiteX7" fmla="*/ 365490 w 371508"/>
                <a:gd name="connsiteY7" fmla="*/ 69614 h 531767"/>
                <a:gd name="connsiteX8" fmla="*/ 330809 w 371508"/>
                <a:gd name="connsiteY8" fmla="*/ 26891 h 531767"/>
                <a:gd name="connsiteX9" fmla="*/ 327793 w 371508"/>
                <a:gd name="connsiteY9" fmla="*/ 26388 h 531767"/>
                <a:gd name="connsiteX10" fmla="*/ 289593 w 371508"/>
                <a:gd name="connsiteY10" fmla="*/ 13822 h 531767"/>
                <a:gd name="connsiteX11" fmla="*/ 284567 w 371508"/>
                <a:gd name="connsiteY11" fmla="*/ 11812 h 531767"/>
                <a:gd name="connsiteX12" fmla="*/ 278535 w 371508"/>
                <a:gd name="connsiteY12" fmla="*/ 9801 h 531767"/>
                <a:gd name="connsiteX13" fmla="*/ 263456 w 371508"/>
                <a:gd name="connsiteY13" fmla="*/ 5278 h 531767"/>
                <a:gd name="connsiteX14" fmla="*/ 258430 w 371508"/>
                <a:gd name="connsiteY14" fmla="*/ 3770 h 531767"/>
                <a:gd name="connsiteX15" fmla="*/ 250891 w 371508"/>
                <a:gd name="connsiteY15" fmla="*/ 3770 h 531767"/>
                <a:gd name="connsiteX16" fmla="*/ 247372 w 371508"/>
                <a:gd name="connsiteY16" fmla="*/ 4775 h 531767"/>
                <a:gd name="connsiteX17" fmla="*/ 234807 w 371508"/>
                <a:gd name="connsiteY17" fmla="*/ 11812 h 531767"/>
                <a:gd name="connsiteX18" fmla="*/ 232796 w 371508"/>
                <a:gd name="connsiteY18" fmla="*/ 13320 h 531767"/>
                <a:gd name="connsiteX19" fmla="*/ 229780 w 371508"/>
                <a:gd name="connsiteY19" fmla="*/ 16838 h 531767"/>
                <a:gd name="connsiteX20" fmla="*/ 187057 w 371508"/>
                <a:gd name="connsiteY20" fmla="*/ 72127 h 531767"/>
                <a:gd name="connsiteX21" fmla="*/ 144333 w 371508"/>
                <a:gd name="connsiteY21" fmla="*/ 16838 h 531767"/>
                <a:gd name="connsiteX22" fmla="*/ 141318 w 371508"/>
                <a:gd name="connsiteY22" fmla="*/ 13320 h 531767"/>
                <a:gd name="connsiteX23" fmla="*/ 139307 w 371508"/>
                <a:gd name="connsiteY23" fmla="*/ 11812 h 531767"/>
                <a:gd name="connsiteX24" fmla="*/ 126741 w 371508"/>
                <a:gd name="connsiteY24" fmla="*/ 4775 h 531767"/>
                <a:gd name="connsiteX25" fmla="*/ 122218 w 371508"/>
                <a:gd name="connsiteY25" fmla="*/ 3770 h 531767"/>
                <a:gd name="connsiteX26" fmla="*/ 113170 w 371508"/>
                <a:gd name="connsiteY26" fmla="*/ 4272 h 531767"/>
                <a:gd name="connsiteX27" fmla="*/ 109149 w 371508"/>
                <a:gd name="connsiteY27" fmla="*/ 5780 h 531767"/>
                <a:gd name="connsiteX28" fmla="*/ 94070 w 371508"/>
                <a:gd name="connsiteY28" fmla="*/ 10304 h 531767"/>
                <a:gd name="connsiteX29" fmla="*/ 89044 w 371508"/>
                <a:gd name="connsiteY29" fmla="*/ 12314 h 531767"/>
                <a:gd name="connsiteX30" fmla="*/ 84018 w 371508"/>
                <a:gd name="connsiteY30" fmla="*/ 14325 h 531767"/>
                <a:gd name="connsiteX31" fmla="*/ 45818 w 371508"/>
                <a:gd name="connsiteY31" fmla="*/ 26891 h 531767"/>
                <a:gd name="connsiteX32" fmla="*/ 42802 w 371508"/>
                <a:gd name="connsiteY32" fmla="*/ 27393 h 531767"/>
                <a:gd name="connsiteX33" fmla="*/ 8121 w 371508"/>
                <a:gd name="connsiteY33" fmla="*/ 71625 h 531767"/>
                <a:gd name="connsiteX34" fmla="*/ 7116 w 371508"/>
                <a:gd name="connsiteY34" fmla="*/ 80672 h 531767"/>
                <a:gd name="connsiteX35" fmla="*/ 6110 w 371508"/>
                <a:gd name="connsiteY35" fmla="*/ 90222 h 531767"/>
                <a:gd name="connsiteX36" fmla="*/ 4602 w 371508"/>
                <a:gd name="connsiteY36" fmla="*/ 108819 h 531767"/>
                <a:gd name="connsiteX37" fmla="*/ 4100 w 371508"/>
                <a:gd name="connsiteY37" fmla="*/ 227942 h 531767"/>
                <a:gd name="connsiteX38" fmla="*/ 4602 w 371508"/>
                <a:gd name="connsiteY38" fmla="*/ 269158 h 531767"/>
                <a:gd name="connsiteX39" fmla="*/ 4602 w 371508"/>
                <a:gd name="connsiteY39" fmla="*/ 272174 h 531767"/>
                <a:gd name="connsiteX40" fmla="*/ 13650 w 371508"/>
                <a:gd name="connsiteY40" fmla="*/ 314394 h 531767"/>
                <a:gd name="connsiteX41" fmla="*/ 37776 w 371508"/>
                <a:gd name="connsiteY41" fmla="*/ 353600 h 531767"/>
                <a:gd name="connsiteX42" fmla="*/ 38279 w 371508"/>
                <a:gd name="connsiteY42" fmla="*/ 359631 h 531767"/>
                <a:gd name="connsiteX43" fmla="*/ 38781 w 371508"/>
                <a:gd name="connsiteY43" fmla="*/ 365663 h 531767"/>
                <a:gd name="connsiteX44" fmla="*/ 42300 w 371508"/>
                <a:gd name="connsiteY44" fmla="*/ 445078 h 531767"/>
                <a:gd name="connsiteX45" fmla="*/ 42802 w 371508"/>
                <a:gd name="connsiteY45" fmla="*/ 449602 h 531767"/>
                <a:gd name="connsiteX46" fmla="*/ 142825 w 371508"/>
                <a:gd name="connsiteY46" fmla="*/ 529520 h 531767"/>
                <a:gd name="connsiteX47" fmla="*/ 187057 w 371508"/>
                <a:gd name="connsiteY47" fmla="*/ 529520 h 531767"/>
                <a:gd name="connsiteX48" fmla="*/ 231288 w 371508"/>
                <a:gd name="connsiteY48" fmla="*/ 529520 h 531767"/>
                <a:gd name="connsiteX49" fmla="*/ 330809 w 371508"/>
                <a:gd name="connsiteY49" fmla="*/ 449602 h 531767"/>
                <a:gd name="connsiteX50" fmla="*/ 331311 w 371508"/>
                <a:gd name="connsiteY50" fmla="*/ 445078 h 531767"/>
                <a:gd name="connsiteX51" fmla="*/ 334830 w 371508"/>
                <a:gd name="connsiteY51" fmla="*/ 365663 h 531767"/>
                <a:gd name="connsiteX52" fmla="*/ 334830 w 371508"/>
                <a:gd name="connsiteY52" fmla="*/ 360636 h 531767"/>
                <a:gd name="connsiteX53" fmla="*/ 335332 w 371508"/>
                <a:gd name="connsiteY53" fmla="*/ 353097 h 531767"/>
                <a:gd name="connsiteX54" fmla="*/ 359459 w 371508"/>
                <a:gd name="connsiteY54" fmla="*/ 314394 h 531767"/>
                <a:gd name="connsiteX55" fmla="*/ 369009 w 371508"/>
                <a:gd name="connsiteY55" fmla="*/ 272174 h 531767"/>
                <a:gd name="connsiteX56" fmla="*/ 321259 w 371508"/>
                <a:gd name="connsiteY56" fmla="*/ 227440 h 531767"/>
                <a:gd name="connsiteX57" fmla="*/ 320756 w 371508"/>
                <a:gd name="connsiteY57" fmla="*/ 268153 h 531767"/>
                <a:gd name="connsiteX58" fmla="*/ 320756 w 371508"/>
                <a:gd name="connsiteY58" fmla="*/ 271168 h 531767"/>
                <a:gd name="connsiteX59" fmla="*/ 315227 w 371508"/>
                <a:gd name="connsiteY59" fmla="*/ 296300 h 531767"/>
                <a:gd name="connsiteX60" fmla="*/ 299646 w 371508"/>
                <a:gd name="connsiteY60" fmla="*/ 321431 h 531767"/>
                <a:gd name="connsiteX61" fmla="*/ 297133 w 371508"/>
                <a:gd name="connsiteY61" fmla="*/ 323442 h 531767"/>
                <a:gd name="connsiteX62" fmla="*/ 295625 w 371508"/>
                <a:gd name="connsiteY62" fmla="*/ 326960 h 531767"/>
                <a:gd name="connsiteX63" fmla="*/ 290599 w 371508"/>
                <a:gd name="connsiteY63" fmla="*/ 334500 h 531767"/>
                <a:gd name="connsiteX64" fmla="*/ 288588 w 371508"/>
                <a:gd name="connsiteY64" fmla="*/ 339023 h 531767"/>
                <a:gd name="connsiteX65" fmla="*/ 287583 w 371508"/>
                <a:gd name="connsiteY65" fmla="*/ 362647 h 531767"/>
                <a:gd name="connsiteX66" fmla="*/ 284064 w 371508"/>
                <a:gd name="connsiteY66" fmla="*/ 441057 h 531767"/>
                <a:gd name="connsiteX67" fmla="*/ 232293 w 371508"/>
                <a:gd name="connsiteY67" fmla="*/ 481267 h 531767"/>
                <a:gd name="connsiteX68" fmla="*/ 144333 w 371508"/>
                <a:gd name="connsiteY68" fmla="*/ 481267 h 531767"/>
                <a:gd name="connsiteX69" fmla="*/ 92060 w 371508"/>
                <a:gd name="connsiteY69" fmla="*/ 441057 h 531767"/>
                <a:gd name="connsiteX70" fmla="*/ 88542 w 371508"/>
                <a:gd name="connsiteY70" fmla="*/ 361139 h 531767"/>
                <a:gd name="connsiteX71" fmla="*/ 87536 w 371508"/>
                <a:gd name="connsiteY71" fmla="*/ 339526 h 531767"/>
                <a:gd name="connsiteX72" fmla="*/ 85023 w 371508"/>
                <a:gd name="connsiteY72" fmla="*/ 335002 h 531767"/>
                <a:gd name="connsiteX73" fmla="*/ 79997 w 371508"/>
                <a:gd name="connsiteY73" fmla="*/ 326960 h 531767"/>
                <a:gd name="connsiteX74" fmla="*/ 77986 w 371508"/>
                <a:gd name="connsiteY74" fmla="*/ 322939 h 531767"/>
                <a:gd name="connsiteX75" fmla="*/ 75976 w 371508"/>
                <a:gd name="connsiteY75" fmla="*/ 321431 h 531767"/>
                <a:gd name="connsiteX76" fmla="*/ 60897 w 371508"/>
                <a:gd name="connsiteY76" fmla="*/ 296802 h 531767"/>
                <a:gd name="connsiteX77" fmla="*/ 55871 w 371508"/>
                <a:gd name="connsiteY77" fmla="*/ 272174 h 531767"/>
                <a:gd name="connsiteX78" fmla="*/ 55871 w 371508"/>
                <a:gd name="connsiteY78" fmla="*/ 269158 h 531767"/>
                <a:gd name="connsiteX79" fmla="*/ 55368 w 371508"/>
                <a:gd name="connsiteY79" fmla="*/ 228445 h 531767"/>
                <a:gd name="connsiteX80" fmla="*/ 55871 w 371508"/>
                <a:gd name="connsiteY80" fmla="*/ 111332 h 531767"/>
                <a:gd name="connsiteX81" fmla="*/ 57379 w 371508"/>
                <a:gd name="connsiteY81" fmla="*/ 96253 h 531767"/>
                <a:gd name="connsiteX82" fmla="*/ 58384 w 371508"/>
                <a:gd name="connsiteY82" fmla="*/ 86704 h 531767"/>
                <a:gd name="connsiteX83" fmla="*/ 59389 w 371508"/>
                <a:gd name="connsiteY83" fmla="*/ 75143 h 531767"/>
                <a:gd name="connsiteX84" fmla="*/ 61902 w 371508"/>
                <a:gd name="connsiteY84" fmla="*/ 74640 h 531767"/>
                <a:gd name="connsiteX85" fmla="*/ 100605 w 371508"/>
                <a:gd name="connsiteY85" fmla="*/ 62075 h 531767"/>
                <a:gd name="connsiteX86" fmla="*/ 107139 w 371508"/>
                <a:gd name="connsiteY86" fmla="*/ 59562 h 531767"/>
                <a:gd name="connsiteX87" fmla="*/ 113170 w 371508"/>
                <a:gd name="connsiteY87" fmla="*/ 57551 h 531767"/>
                <a:gd name="connsiteX88" fmla="*/ 114678 w 371508"/>
                <a:gd name="connsiteY88" fmla="*/ 57048 h 531767"/>
                <a:gd name="connsiteX89" fmla="*/ 160920 w 371508"/>
                <a:gd name="connsiteY89" fmla="*/ 118369 h 531767"/>
                <a:gd name="connsiteX90" fmla="*/ 188062 w 371508"/>
                <a:gd name="connsiteY90" fmla="*/ 132443 h 531767"/>
                <a:gd name="connsiteX91" fmla="*/ 216209 w 371508"/>
                <a:gd name="connsiteY91" fmla="*/ 118369 h 531767"/>
                <a:gd name="connsiteX92" fmla="*/ 262451 w 371508"/>
                <a:gd name="connsiteY92" fmla="*/ 57048 h 531767"/>
                <a:gd name="connsiteX93" fmla="*/ 262954 w 371508"/>
                <a:gd name="connsiteY93" fmla="*/ 57048 h 531767"/>
                <a:gd name="connsiteX94" fmla="*/ 269991 w 371508"/>
                <a:gd name="connsiteY94" fmla="*/ 59562 h 531767"/>
                <a:gd name="connsiteX95" fmla="*/ 275017 w 371508"/>
                <a:gd name="connsiteY95" fmla="*/ 61572 h 531767"/>
                <a:gd name="connsiteX96" fmla="*/ 315227 w 371508"/>
                <a:gd name="connsiteY96" fmla="*/ 74640 h 531767"/>
                <a:gd name="connsiteX97" fmla="*/ 317740 w 371508"/>
                <a:gd name="connsiteY97" fmla="*/ 75646 h 531767"/>
                <a:gd name="connsiteX98" fmla="*/ 318746 w 371508"/>
                <a:gd name="connsiteY98" fmla="*/ 87206 h 531767"/>
                <a:gd name="connsiteX99" fmla="*/ 319751 w 371508"/>
                <a:gd name="connsiteY99" fmla="*/ 96756 h 531767"/>
                <a:gd name="connsiteX100" fmla="*/ 321259 w 371508"/>
                <a:gd name="connsiteY100" fmla="*/ 111332 h 531767"/>
                <a:gd name="connsiteX101" fmla="*/ 321259 w 371508"/>
                <a:gd name="connsiteY101" fmla="*/ 227440 h 531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71508" h="531767">
                  <a:moveTo>
                    <a:pt x="369009" y="272174"/>
                  </a:moveTo>
                  <a:lnTo>
                    <a:pt x="369009" y="269158"/>
                  </a:lnTo>
                  <a:cubicBezTo>
                    <a:pt x="369009" y="255084"/>
                    <a:pt x="369511" y="241011"/>
                    <a:pt x="369511" y="227942"/>
                  </a:cubicBezTo>
                  <a:cubicBezTo>
                    <a:pt x="370014" y="187229"/>
                    <a:pt x="370014" y="148024"/>
                    <a:pt x="369009" y="108317"/>
                  </a:cubicBezTo>
                  <a:lnTo>
                    <a:pt x="369009" y="107814"/>
                  </a:lnTo>
                  <a:cubicBezTo>
                    <a:pt x="369009" y="104296"/>
                    <a:pt x="368003" y="97259"/>
                    <a:pt x="367501" y="89719"/>
                  </a:cubicBezTo>
                  <a:lnTo>
                    <a:pt x="366495" y="80169"/>
                  </a:lnTo>
                  <a:cubicBezTo>
                    <a:pt x="365993" y="76148"/>
                    <a:pt x="365490" y="73132"/>
                    <a:pt x="365490" y="69614"/>
                  </a:cubicBezTo>
                  <a:cubicBezTo>
                    <a:pt x="364485" y="49006"/>
                    <a:pt x="351417" y="32922"/>
                    <a:pt x="330809" y="26891"/>
                  </a:cubicBezTo>
                  <a:lnTo>
                    <a:pt x="327793" y="26388"/>
                  </a:lnTo>
                  <a:cubicBezTo>
                    <a:pt x="314725" y="22367"/>
                    <a:pt x="301656" y="17843"/>
                    <a:pt x="289593" y="13822"/>
                  </a:cubicBezTo>
                  <a:lnTo>
                    <a:pt x="284567" y="11812"/>
                  </a:lnTo>
                  <a:cubicBezTo>
                    <a:pt x="283059" y="11309"/>
                    <a:pt x="281551" y="10806"/>
                    <a:pt x="278535" y="9801"/>
                  </a:cubicBezTo>
                  <a:cubicBezTo>
                    <a:pt x="274012" y="8293"/>
                    <a:pt x="268483" y="6283"/>
                    <a:pt x="263456" y="5278"/>
                  </a:cubicBezTo>
                  <a:lnTo>
                    <a:pt x="258430" y="3770"/>
                  </a:lnTo>
                  <a:lnTo>
                    <a:pt x="250891" y="3770"/>
                  </a:lnTo>
                  <a:lnTo>
                    <a:pt x="247372" y="4775"/>
                  </a:lnTo>
                  <a:cubicBezTo>
                    <a:pt x="242849" y="6283"/>
                    <a:pt x="238828" y="8293"/>
                    <a:pt x="234807" y="11812"/>
                  </a:cubicBezTo>
                  <a:lnTo>
                    <a:pt x="232796" y="13320"/>
                  </a:lnTo>
                  <a:cubicBezTo>
                    <a:pt x="231791" y="14325"/>
                    <a:pt x="230786" y="15330"/>
                    <a:pt x="229780" y="16838"/>
                  </a:cubicBezTo>
                  <a:cubicBezTo>
                    <a:pt x="224251" y="22870"/>
                    <a:pt x="213696" y="36441"/>
                    <a:pt x="187057" y="72127"/>
                  </a:cubicBezTo>
                  <a:cubicBezTo>
                    <a:pt x="160418" y="36441"/>
                    <a:pt x="149862" y="22870"/>
                    <a:pt x="144333" y="16838"/>
                  </a:cubicBezTo>
                  <a:cubicBezTo>
                    <a:pt x="143328" y="15330"/>
                    <a:pt x="142323" y="14325"/>
                    <a:pt x="141318" y="13320"/>
                  </a:cubicBezTo>
                  <a:lnTo>
                    <a:pt x="139307" y="11812"/>
                  </a:lnTo>
                  <a:cubicBezTo>
                    <a:pt x="135286" y="8293"/>
                    <a:pt x="131265" y="6283"/>
                    <a:pt x="126741" y="4775"/>
                  </a:cubicBezTo>
                  <a:lnTo>
                    <a:pt x="122218" y="3770"/>
                  </a:lnTo>
                  <a:lnTo>
                    <a:pt x="113170" y="4272"/>
                  </a:lnTo>
                  <a:lnTo>
                    <a:pt x="109149" y="5780"/>
                  </a:lnTo>
                  <a:cubicBezTo>
                    <a:pt x="105128" y="6785"/>
                    <a:pt x="99599" y="8293"/>
                    <a:pt x="94070" y="10304"/>
                  </a:cubicBezTo>
                  <a:cubicBezTo>
                    <a:pt x="92060" y="10806"/>
                    <a:pt x="90552" y="11812"/>
                    <a:pt x="89044" y="12314"/>
                  </a:cubicBezTo>
                  <a:lnTo>
                    <a:pt x="84018" y="14325"/>
                  </a:lnTo>
                  <a:cubicBezTo>
                    <a:pt x="72457" y="18346"/>
                    <a:pt x="58886" y="22870"/>
                    <a:pt x="45818" y="26891"/>
                  </a:cubicBezTo>
                  <a:lnTo>
                    <a:pt x="42802" y="27393"/>
                  </a:lnTo>
                  <a:cubicBezTo>
                    <a:pt x="22195" y="33927"/>
                    <a:pt x="9629" y="50012"/>
                    <a:pt x="8121" y="71625"/>
                  </a:cubicBezTo>
                  <a:cubicBezTo>
                    <a:pt x="8121" y="73635"/>
                    <a:pt x="7618" y="76651"/>
                    <a:pt x="7116" y="80672"/>
                  </a:cubicBezTo>
                  <a:lnTo>
                    <a:pt x="6110" y="90222"/>
                  </a:lnTo>
                  <a:cubicBezTo>
                    <a:pt x="5105" y="97761"/>
                    <a:pt x="4602" y="104798"/>
                    <a:pt x="4602" y="108819"/>
                  </a:cubicBezTo>
                  <a:cubicBezTo>
                    <a:pt x="3597" y="148527"/>
                    <a:pt x="3597" y="187229"/>
                    <a:pt x="4100" y="227942"/>
                  </a:cubicBezTo>
                  <a:cubicBezTo>
                    <a:pt x="4100" y="241513"/>
                    <a:pt x="4100" y="255084"/>
                    <a:pt x="4602" y="269158"/>
                  </a:cubicBezTo>
                  <a:lnTo>
                    <a:pt x="4602" y="272174"/>
                  </a:lnTo>
                  <a:cubicBezTo>
                    <a:pt x="4602" y="286750"/>
                    <a:pt x="7618" y="301326"/>
                    <a:pt x="13650" y="314394"/>
                  </a:cubicBezTo>
                  <a:cubicBezTo>
                    <a:pt x="19179" y="327463"/>
                    <a:pt x="26718" y="340531"/>
                    <a:pt x="37776" y="353600"/>
                  </a:cubicBezTo>
                  <a:lnTo>
                    <a:pt x="38279" y="359631"/>
                  </a:lnTo>
                  <a:cubicBezTo>
                    <a:pt x="38279" y="361642"/>
                    <a:pt x="38279" y="363652"/>
                    <a:pt x="38781" y="365663"/>
                  </a:cubicBezTo>
                  <a:cubicBezTo>
                    <a:pt x="39787" y="391799"/>
                    <a:pt x="41294" y="418439"/>
                    <a:pt x="42300" y="445078"/>
                  </a:cubicBezTo>
                  <a:lnTo>
                    <a:pt x="42802" y="449602"/>
                  </a:lnTo>
                  <a:cubicBezTo>
                    <a:pt x="53860" y="499865"/>
                    <a:pt x="90552" y="529017"/>
                    <a:pt x="142825" y="529520"/>
                  </a:cubicBezTo>
                  <a:lnTo>
                    <a:pt x="187057" y="529520"/>
                  </a:lnTo>
                  <a:lnTo>
                    <a:pt x="231288" y="529520"/>
                  </a:lnTo>
                  <a:cubicBezTo>
                    <a:pt x="283059" y="529017"/>
                    <a:pt x="319751" y="499865"/>
                    <a:pt x="330809" y="449602"/>
                  </a:cubicBezTo>
                  <a:lnTo>
                    <a:pt x="331311" y="445078"/>
                  </a:lnTo>
                  <a:cubicBezTo>
                    <a:pt x="332317" y="418439"/>
                    <a:pt x="333322" y="391799"/>
                    <a:pt x="334830" y="365663"/>
                  </a:cubicBezTo>
                  <a:cubicBezTo>
                    <a:pt x="334830" y="363652"/>
                    <a:pt x="334830" y="362144"/>
                    <a:pt x="334830" y="360636"/>
                  </a:cubicBezTo>
                  <a:lnTo>
                    <a:pt x="335332" y="353097"/>
                  </a:lnTo>
                  <a:cubicBezTo>
                    <a:pt x="346390" y="340029"/>
                    <a:pt x="353930" y="327463"/>
                    <a:pt x="359459" y="314394"/>
                  </a:cubicBezTo>
                  <a:cubicBezTo>
                    <a:pt x="365993" y="300823"/>
                    <a:pt x="369009" y="286750"/>
                    <a:pt x="369009" y="272174"/>
                  </a:cubicBezTo>
                  <a:close/>
                  <a:moveTo>
                    <a:pt x="321259" y="227440"/>
                  </a:moveTo>
                  <a:cubicBezTo>
                    <a:pt x="321259" y="240508"/>
                    <a:pt x="321259" y="254079"/>
                    <a:pt x="320756" y="268153"/>
                  </a:cubicBezTo>
                  <a:lnTo>
                    <a:pt x="320756" y="271168"/>
                  </a:lnTo>
                  <a:cubicBezTo>
                    <a:pt x="320756" y="279713"/>
                    <a:pt x="318746" y="287755"/>
                    <a:pt x="315227" y="296300"/>
                  </a:cubicBezTo>
                  <a:cubicBezTo>
                    <a:pt x="312212" y="304342"/>
                    <a:pt x="307185" y="312384"/>
                    <a:pt x="299646" y="321431"/>
                  </a:cubicBezTo>
                  <a:lnTo>
                    <a:pt x="297133" y="323442"/>
                  </a:lnTo>
                  <a:lnTo>
                    <a:pt x="295625" y="326960"/>
                  </a:lnTo>
                  <a:cubicBezTo>
                    <a:pt x="293614" y="329473"/>
                    <a:pt x="292106" y="331986"/>
                    <a:pt x="290599" y="334500"/>
                  </a:cubicBezTo>
                  <a:lnTo>
                    <a:pt x="288588" y="339023"/>
                  </a:lnTo>
                  <a:lnTo>
                    <a:pt x="287583" y="362647"/>
                  </a:lnTo>
                  <a:cubicBezTo>
                    <a:pt x="286577" y="388281"/>
                    <a:pt x="285070" y="414418"/>
                    <a:pt x="284064" y="441057"/>
                  </a:cubicBezTo>
                  <a:cubicBezTo>
                    <a:pt x="277530" y="467696"/>
                    <a:pt x="260441" y="480765"/>
                    <a:pt x="232293" y="481267"/>
                  </a:cubicBezTo>
                  <a:lnTo>
                    <a:pt x="144333" y="481267"/>
                  </a:lnTo>
                  <a:cubicBezTo>
                    <a:pt x="115684" y="481267"/>
                    <a:pt x="98594" y="468199"/>
                    <a:pt x="92060" y="441057"/>
                  </a:cubicBezTo>
                  <a:cubicBezTo>
                    <a:pt x="91055" y="414920"/>
                    <a:pt x="90049" y="388281"/>
                    <a:pt x="88542" y="361139"/>
                  </a:cubicBezTo>
                  <a:lnTo>
                    <a:pt x="87536" y="339526"/>
                  </a:lnTo>
                  <a:lnTo>
                    <a:pt x="85023" y="335002"/>
                  </a:lnTo>
                  <a:cubicBezTo>
                    <a:pt x="83515" y="332489"/>
                    <a:pt x="82007" y="329473"/>
                    <a:pt x="79997" y="326960"/>
                  </a:cubicBezTo>
                  <a:lnTo>
                    <a:pt x="77986" y="322939"/>
                  </a:lnTo>
                  <a:lnTo>
                    <a:pt x="75976" y="321431"/>
                  </a:lnTo>
                  <a:cubicBezTo>
                    <a:pt x="68939" y="312887"/>
                    <a:pt x="64415" y="304845"/>
                    <a:pt x="60897" y="296802"/>
                  </a:cubicBezTo>
                  <a:cubicBezTo>
                    <a:pt x="57379" y="288760"/>
                    <a:pt x="55871" y="280718"/>
                    <a:pt x="55871" y="272174"/>
                  </a:cubicBezTo>
                  <a:lnTo>
                    <a:pt x="55871" y="269158"/>
                  </a:lnTo>
                  <a:cubicBezTo>
                    <a:pt x="55871" y="255084"/>
                    <a:pt x="55368" y="241513"/>
                    <a:pt x="55368" y="228445"/>
                  </a:cubicBezTo>
                  <a:cubicBezTo>
                    <a:pt x="54865" y="188235"/>
                    <a:pt x="54865" y="149532"/>
                    <a:pt x="55871" y="111332"/>
                  </a:cubicBezTo>
                  <a:cubicBezTo>
                    <a:pt x="55871" y="108317"/>
                    <a:pt x="56876" y="102788"/>
                    <a:pt x="57379" y="96253"/>
                  </a:cubicBezTo>
                  <a:lnTo>
                    <a:pt x="58384" y="86704"/>
                  </a:lnTo>
                  <a:cubicBezTo>
                    <a:pt x="58886" y="82180"/>
                    <a:pt x="59389" y="77656"/>
                    <a:pt x="59389" y="75143"/>
                  </a:cubicBezTo>
                  <a:lnTo>
                    <a:pt x="61902" y="74640"/>
                  </a:lnTo>
                  <a:cubicBezTo>
                    <a:pt x="75473" y="70117"/>
                    <a:pt x="90049" y="65593"/>
                    <a:pt x="100605" y="62075"/>
                  </a:cubicBezTo>
                  <a:cubicBezTo>
                    <a:pt x="102113" y="61572"/>
                    <a:pt x="104626" y="60567"/>
                    <a:pt x="107139" y="59562"/>
                  </a:cubicBezTo>
                  <a:cubicBezTo>
                    <a:pt x="109149" y="59059"/>
                    <a:pt x="111663" y="58054"/>
                    <a:pt x="113170" y="57551"/>
                  </a:cubicBezTo>
                  <a:cubicBezTo>
                    <a:pt x="113673" y="57551"/>
                    <a:pt x="114176" y="57048"/>
                    <a:pt x="114678" y="57048"/>
                  </a:cubicBezTo>
                  <a:cubicBezTo>
                    <a:pt x="120207" y="64085"/>
                    <a:pt x="132773" y="80672"/>
                    <a:pt x="160920" y="118369"/>
                  </a:cubicBezTo>
                  <a:cubicBezTo>
                    <a:pt x="167454" y="127416"/>
                    <a:pt x="179015" y="132945"/>
                    <a:pt x="188062" y="132443"/>
                  </a:cubicBezTo>
                  <a:cubicBezTo>
                    <a:pt x="199120" y="132945"/>
                    <a:pt x="209675" y="127416"/>
                    <a:pt x="216209" y="118369"/>
                  </a:cubicBezTo>
                  <a:cubicBezTo>
                    <a:pt x="244357" y="80169"/>
                    <a:pt x="256922" y="64085"/>
                    <a:pt x="262451" y="57048"/>
                  </a:cubicBezTo>
                  <a:cubicBezTo>
                    <a:pt x="262451" y="57048"/>
                    <a:pt x="262954" y="57048"/>
                    <a:pt x="262954" y="57048"/>
                  </a:cubicBezTo>
                  <a:cubicBezTo>
                    <a:pt x="265467" y="58054"/>
                    <a:pt x="267478" y="59059"/>
                    <a:pt x="269991" y="59562"/>
                  </a:cubicBezTo>
                  <a:cubicBezTo>
                    <a:pt x="272504" y="60567"/>
                    <a:pt x="275017" y="61572"/>
                    <a:pt x="275017" y="61572"/>
                  </a:cubicBezTo>
                  <a:cubicBezTo>
                    <a:pt x="287583" y="66096"/>
                    <a:pt x="301656" y="70619"/>
                    <a:pt x="315227" y="74640"/>
                  </a:cubicBezTo>
                  <a:lnTo>
                    <a:pt x="317740" y="75646"/>
                  </a:lnTo>
                  <a:cubicBezTo>
                    <a:pt x="317740" y="78661"/>
                    <a:pt x="318243" y="82682"/>
                    <a:pt x="318746" y="87206"/>
                  </a:cubicBezTo>
                  <a:lnTo>
                    <a:pt x="319751" y="96756"/>
                  </a:lnTo>
                  <a:cubicBezTo>
                    <a:pt x="320254" y="102788"/>
                    <a:pt x="321259" y="108317"/>
                    <a:pt x="321259" y="111332"/>
                  </a:cubicBezTo>
                  <a:cubicBezTo>
                    <a:pt x="321259" y="148527"/>
                    <a:pt x="321762" y="186727"/>
                    <a:pt x="321259" y="227440"/>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81" name="Freeform: Shape 80" descr="" title="">
              <a:extLst>
                <a:ext uri="{FF2B5EF4-FFF2-40B4-BE49-F238E27FC236}">
                  <a16:creationId xmlns:a16="http://schemas.microsoft.com/office/drawing/2014/main" id="{94D32958-DDCE-4EC7-BB1B-8AEEB041A788}"/>
                </a:ext>
              </a:extLst>
            </p:cNvPr>
            <p:cNvSpPr/>
            <p:nvPr/>
          </p:nvSpPr>
          <p:spPr bwMode="gray">
            <a:xfrm>
              <a:off x="7948955" y="3626271"/>
              <a:ext cx="81105" cy="81105"/>
            </a:xfrm>
            <a:custGeom>
              <a:avLst/>
              <a:gdLst>
                <a:gd name="connsiteX0" fmla="*/ 212361 w 218534"/>
                <a:gd name="connsiteY0" fmla="*/ 6785 h 218534"/>
                <a:gd name="connsiteX1" fmla="*/ 198790 w 218534"/>
                <a:gd name="connsiteY1" fmla="*/ 6785 h 218534"/>
                <a:gd name="connsiteX2" fmla="*/ 109824 w 218534"/>
                <a:gd name="connsiteY2" fmla="*/ 95751 h 218534"/>
                <a:gd name="connsiteX3" fmla="*/ 20356 w 218534"/>
                <a:gd name="connsiteY3" fmla="*/ 6785 h 218534"/>
                <a:gd name="connsiteX4" fmla="*/ 6786 w 218534"/>
                <a:gd name="connsiteY4" fmla="*/ 6785 h 218534"/>
                <a:gd name="connsiteX5" fmla="*/ 6786 w 218534"/>
                <a:gd name="connsiteY5" fmla="*/ 20356 h 218534"/>
                <a:gd name="connsiteX6" fmla="*/ 95751 w 218534"/>
                <a:gd name="connsiteY6" fmla="*/ 109322 h 218534"/>
                <a:gd name="connsiteX7" fmla="*/ 6786 w 218534"/>
                <a:gd name="connsiteY7" fmla="*/ 198287 h 218534"/>
                <a:gd name="connsiteX8" fmla="*/ 6786 w 218534"/>
                <a:gd name="connsiteY8" fmla="*/ 211858 h 218534"/>
                <a:gd name="connsiteX9" fmla="*/ 13822 w 218534"/>
                <a:gd name="connsiteY9" fmla="*/ 214874 h 218534"/>
                <a:gd name="connsiteX10" fmla="*/ 20859 w 218534"/>
                <a:gd name="connsiteY10" fmla="*/ 211858 h 218534"/>
                <a:gd name="connsiteX11" fmla="*/ 109824 w 218534"/>
                <a:gd name="connsiteY11" fmla="*/ 122893 h 218534"/>
                <a:gd name="connsiteX12" fmla="*/ 198790 w 218534"/>
                <a:gd name="connsiteY12" fmla="*/ 211858 h 218534"/>
                <a:gd name="connsiteX13" fmla="*/ 205827 w 218534"/>
                <a:gd name="connsiteY13" fmla="*/ 214874 h 218534"/>
                <a:gd name="connsiteX14" fmla="*/ 212863 w 218534"/>
                <a:gd name="connsiteY14" fmla="*/ 211858 h 218534"/>
                <a:gd name="connsiteX15" fmla="*/ 212863 w 218534"/>
                <a:gd name="connsiteY15" fmla="*/ 198287 h 218534"/>
                <a:gd name="connsiteX16" fmla="*/ 123898 w 218534"/>
                <a:gd name="connsiteY16" fmla="*/ 109322 h 218534"/>
                <a:gd name="connsiteX17" fmla="*/ 212863 w 218534"/>
                <a:gd name="connsiteY17" fmla="*/ 20356 h 218534"/>
                <a:gd name="connsiteX18" fmla="*/ 212361 w 218534"/>
                <a:gd name="connsiteY18" fmla="*/ 6785 h 218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534" h="218534">
                  <a:moveTo>
                    <a:pt x="212361" y="6785"/>
                  </a:moveTo>
                  <a:cubicBezTo>
                    <a:pt x="208340" y="2764"/>
                    <a:pt x="202308" y="2764"/>
                    <a:pt x="198790" y="6785"/>
                  </a:cubicBezTo>
                  <a:lnTo>
                    <a:pt x="109824" y="95751"/>
                  </a:lnTo>
                  <a:lnTo>
                    <a:pt x="20356" y="6785"/>
                  </a:lnTo>
                  <a:cubicBezTo>
                    <a:pt x="16336" y="2764"/>
                    <a:pt x="10304" y="2764"/>
                    <a:pt x="6786" y="6785"/>
                  </a:cubicBezTo>
                  <a:cubicBezTo>
                    <a:pt x="3267" y="10807"/>
                    <a:pt x="2764" y="16838"/>
                    <a:pt x="6786" y="20356"/>
                  </a:cubicBezTo>
                  <a:lnTo>
                    <a:pt x="95751" y="109322"/>
                  </a:lnTo>
                  <a:lnTo>
                    <a:pt x="6786" y="198287"/>
                  </a:lnTo>
                  <a:cubicBezTo>
                    <a:pt x="2764" y="202308"/>
                    <a:pt x="2764" y="208340"/>
                    <a:pt x="6786" y="211858"/>
                  </a:cubicBezTo>
                  <a:cubicBezTo>
                    <a:pt x="8796" y="213869"/>
                    <a:pt x="11309" y="214874"/>
                    <a:pt x="13822" y="214874"/>
                  </a:cubicBezTo>
                  <a:cubicBezTo>
                    <a:pt x="16336" y="214874"/>
                    <a:pt x="18849" y="213869"/>
                    <a:pt x="20859" y="211858"/>
                  </a:cubicBezTo>
                  <a:lnTo>
                    <a:pt x="109824" y="122893"/>
                  </a:lnTo>
                  <a:lnTo>
                    <a:pt x="198790" y="211858"/>
                  </a:lnTo>
                  <a:cubicBezTo>
                    <a:pt x="200800" y="213869"/>
                    <a:pt x="203314" y="214874"/>
                    <a:pt x="205827" y="214874"/>
                  </a:cubicBezTo>
                  <a:cubicBezTo>
                    <a:pt x="208340" y="214874"/>
                    <a:pt x="210853" y="213869"/>
                    <a:pt x="212863" y="211858"/>
                  </a:cubicBezTo>
                  <a:cubicBezTo>
                    <a:pt x="216884" y="207837"/>
                    <a:pt x="216884" y="201806"/>
                    <a:pt x="212863" y="198287"/>
                  </a:cubicBezTo>
                  <a:lnTo>
                    <a:pt x="123898" y="109322"/>
                  </a:lnTo>
                  <a:lnTo>
                    <a:pt x="212863" y="20356"/>
                  </a:lnTo>
                  <a:cubicBezTo>
                    <a:pt x="216382" y="16335"/>
                    <a:pt x="216382" y="10304"/>
                    <a:pt x="212361" y="6785"/>
                  </a:cubicBezTo>
                  <a:close/>
                </a:path>
              </a:pathLst>
            </a:custGeom>
            <a:solidFill>
              <a:schemeClr val="tx1"/>
            </a:solidFill>
            <a:ln w="12700" cap="flat">
              <a:solidFill>
                <a:schemeClr val="tx1"/>
              </a:solidFill>
              <a:prstDash val="solid"/>
              <a:miter/>
            </a:ln>
          </p:spPr>
          <p:txBody>
            <a:bodyPr rtlCol="0" anchor="ctr"/>
            <a:lstStyle/>
            <a:p>
              <a:endParaRPr lang="en-GB" dirty="0">
                <a:solidFill>
                  <a:schemeClr val="accent4"/>
                </a:solidFill>
              </a:endParaRPr>
            </a:p>
          </p:txBody>
        </p:sp>
        <p:sp>
          <p:nvSpPr>
            <p:cNvPr id="82" name="Freeform: Shape 81" descr="" title="">
              <a:extLst>
                <a:ext uri="{FF2B5EF4-FFF2-40B4-BE49-F238E27FC236}">
                  <a16:creationId xmlns:a16="http://schemas.microsoft.com/office/drawing/2014/main" id="{76C2D2C8-AC43-4491-A3C9-0C7737E3D8B1}"/>
                </a:ext>
              </a:extLst>
            </p:cNvPr>
            <p:cNvSpPr/>
            <p:nvPr/>
          </p:nvSpPr>
          <p:spPr bwMode="gray">
            <a:xfrm>
              <a:off x="7635005" y="3626271"/>
              <a:ext cx="81105" cy="81105"/>
            </a:xfrm>
            <a:custGeom>
              <a:avLst/>
              <a:gdLst>
                <a:gd name="connsiteX0" fmla="*/ 6785 w 218534"/>
                <a:gd name="connsiteY0" fmla="*/ 212361 h 218534"/>
                <a:gd name="connsiteX1" fmla="*/ 13822 w 218534"/>
                <a:gd name="connsiteY1" fmla="*/ 215377 h 218534"/>
                <a:gd name="connsiteX2" fmla="*/ 20859 w 218534"/>
                <a:gd name="connsiteY2" fmla="*/ 212361 h 218534"/>
                <a:gd name="connsiteX3" fmla="*/ 109824 w 218534"/>
                <a:gd name="connsiteY3" fmla="*/ 123395 h 218534"/>
                <a:gd name="connsiteX4" fmla="*/ 198790 w 218534"/>
                <a:gd name="connsiteY4" fmla="*/ 212361 h 218534"/>
                <a:gd name="connsiteX5" fmla="*/ 205827 w 218534"/>
                <a:gd name="connsiteY5" fmla="*/ 215377 h 218534"/>
                <a:gd name="connsiteX6" fmla="*/ 212863 w 218534"/>
                <a:gd name="connsiteY6" fmla="*/ 212361 h 218534"/>
                <a:gd name="connsiteX7" fmla="*/ 212863 w 218534"/>
                <a:gd name="connsiteY7" fmla="*/ 198790 h 218534"/>
                <a:gd name="connsiteX8" fmla="*/ 123395 w 218534"/>
                <a:gd name="connsiteY8" fmla="*/ 109322 h 218534"/>
                <a:gd name="connsiteX9" fmla="*/ 212361 w 218534"/>
                <a:gd name="connsiteY9" fmla="*/ 20356 h 218534"/>
                <a:gd name="connsiteX10" fmla="*/ 212361 w 218534"/>
                <a:gd name="connsiteY10" fmla="*/ 6785 h 218534"/>
                <a:gd name="connsiteX11" fmla="*/ 198790 w 218534"/>
                <a:gd name="connsiteY11" fmla="*/ 6785 h 218534"/>
                <a:gd name="connsiteX12" fmla="*/ 109322 w 218534"/>
                <a:gd name="connsiteY12" fmla="*/ 95751 h 218534"/>
                <a:gd name="connsiteX13" fmla="*/ 20356 w 218534"/>
                <a:gd name="connsiteY13" fmla="*/ 6785 h 218534"/>
                <a:gd name="connsiteX14" fmla="*/ 6785 w 218534"/>
                <a:gd name="connsiteY14" fmla="*/ 6785 h 218534"/>
                <a:gd name="connsiteX15" fmla="*/ 6785 w 218534"/>
                <a:gd name="connsiteY15" fmla="*/ 20356 h 218534"/>
                <a:gd name="connsiteX16" fmla="*/ 95751 w 218534"/>
                <a:gd name="connsiteY16" fmla="*/ 109322 h 218534"/>
                <a:gd name="connsiteX17" fmla="*/ 6785 w 218534"/>
                <a:gd name="connsiteY17" fmla="*/ 198790 h 218534"/>
                <a:gd name="connsiteX18" fmla="*/ 6785 w 218534"/>
                <a:gd name="connsiteY18" fmla="*/ 212361 h 218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534" h="218534">
                  <a:moveTo>
                    <a:pt x="6785" y="212361"/>
                  </a:moveTo>
                  <a:cubicBezTo>
                    <a:pt x="8796" y="214371"/>
                    <a:pt x="11309" y="215377"/>
                    <a:pt x="13822" y="215377"/>
                  </a:cubicBezTo>
                  <a:cubicBezTo>
                    <a:pt x="16335" y="215377"/>
                    <a:pt x="18849" y="214371"/>
                    <a:pt x="20859" y="212361"/>
                  </a:cubicBezTo>
                  <a:lnTo>
                    <a:pt x="109824" y="123395"/>
                  </a:lnTo>
                  <a:lnTo>
                    <a:pt x="198790" y="212361"/>
                  </a:lnTo>
                  <a:cubicBezTo>
                    <a:pt x="200800" y="214371"/>
                    <a:pt x="203313" y="215377"/>
                    <a:pt x="205827" y="215377"/>
                  </a:cubicBezTo>
                  <a:cubicBezTo>
                    <a:pt x="208340" y="215377"/>
                    <a:pt x="210853" y="214371"/>
                    <a:pt x="212863" y="212361"/>
                  </a:cubicBezTo>
                  <a:cubicBezTo>
                    <a:pt x="216884" y="208340"/>
                    <a:pt x="216884" y="202308"/>
                    <a:pt x="212863" y="198790"/>
                  </a:cubicBezTo>
                  <a:lnTo>
                    <a:pt x="123395" y="109322"/>
                  </a:lnTo>
                  <a:lnTo>
                    <a:pt x="212361" y="20356"/>
                  </a:lnTo>
                  <a:cubicBezTo>
                    <a:pt x="216382" y="16335"/>
                    <a:pt x="216382" y="10304"/>
                    <a:pt x="212361" y="6785"/>
                  </a:cubicBezTo>
                  <a:cubicBezTo>
                    <a:pt x="208340" y="3267"/>
                    <a:pt x="202308" y="2764"/>
                    <a:pt x="198790" y="6785"/>
                  </a:cubicBezTo>
                  <a:lnTo>
                    <a:pt x="109322" y="95751"/>
                  </a:lnTo>
                  <a:lnTo>
                    <a:pt x="20356" y="6785"/>
                  </a:lnTo>
                  <a:cubicBezTo>
                    <a:pt x="16335" y="2764"/>
                    <a:pt x="10304" y="2764"/>
                    <a:pt x="6785" y="6785"/>
                  </a:cubicBezTo>
                  <a:cubicBezTo>
                    <a:pt x="2764" y="10807"/>
                    <a:pt x="2764" y="16838"/>
                    <a:pt x="6785" y="20356"/>
                  </a:cubicBezTo>
                  <a:lnTo>
                    <a:pt x="95751" y="109322"/>
                  </a:lnTo>
                  <a:lnTo>
                    <a:pt x="6785" y="198790"/>
                  </a:lnTo>
                  <a:cubicBezTo>
                    <a:pt x="2764" y="202308"/>
                    <a:pt x="2764" y="208340"/>
                    <a:pt x="6785" y="212361"/>
                  </a:cubicBezTo>
                  <a:close/>
                </a:path>
              </a:pathLst>
            </a:custGeom>
            <a:solidFill>
              <a:schemeClr val="tx1"/>
            </a:solidFill>
            <a:ln w="12700" cap="flat">
              <a:solidFill>
                <a:schemeClr val="tx1"/>
              </a:solidFill>
              <a:prstDash val="solid"/>
              <a:miter/>
            </a:ln>
          </p:spPr>
          <p:txBody>
            <a:bodyPr rtlCol="0" anchor="ctr"/>
            <a:lstStyle/>
            <a:p>
              <a:endParaRPr lang="en-GB" dirty="0">
                <a:solidFill>
                  <a:schemeClr val="accent4"/>
                </a:solidFill>
              </a:endParaRPr>
            </a:p>
          </p:txBody>
        </p:sp>
        <p:sp>
          <p:nvSpPr>
            <p:cNvPr id="83" name="Freeform: Shape 82" descr="" title="">
              <a:extLst>
                <a:ext uri="{FF2B5EF4-FFF2-40B4-BE49-F238E27FC236}">
                  <a16:creationId xmlns:a16="http://schemas.microsoft.com/office/drawing/2014/main" id="{B6FE435F-3474-4FBA-8915-13299743C27F}"/>
                </a:ext>
              </a:extLst>
            </p:cNvPr>
            <p:cNvSpPr/>
            <p:nvPr/>
          </p:nvSpPr>
          <p:spPr bwMode="gray">
            <a:xfrm>
              <a:off x="7786850" y="3629256"/>
              <a:ext cx="108140" cy="75698"/>
            </a:xfrm>
            <a:custGeom>
              <a:avLst/>
              <a:gdLst>
                <a:gd name="connsiteX0" fmla="*/ 291776 w 291379"/>
                <a:gd name="connsiteY0" fmla="*/ 20356 h 203965"/>
                <a:gd name="connsiteX1" fmla="*/ 291776 w 291379"/>
                <a:gd name="connsiteY1" fmla="*/ 6785 h 203965"/>
                <a:gd name="connsiteX2" fmla="*/ 278205 w 291379"/>
                <a:gd name="connsiteY2" fmla="*/ 6785 h 203965"/>
                <a:gd name="connsiteX3" fmla="*/ 106306 w 291379"/>
                <a:gd name="connsiteY3" fmla="*/ 175669 h 203965"/>
                <a:gd name="connsiteX4" fmla="*/ 20356 w 291379"/>
                <a:gd name="connsiteY4" fmla="*/ 88211 h 203965"/>
                <a:gd name="connsiteX5" fmla="*/ 6786 w 291379"/>
                <a:gd name="connsiteY5" fmla="*/ 88211 h 203965"/>
                <a:gd name="connsiteX6" fmla="*/ 6786 w 291379"/>
                <a:gd name="connsiteY6" fmla="*/ 101782 h 203965"/>
                <a:gd name="connsiteX7" fmla="*/ 106306 w 291379"/>
                <a:gd name="connsiteY7" fmla="*/ 202811 h 203965"/>
                <a:gd name="connsiteX8" fmla="*/ 291776 w 291379"/>
                <a:gd name="connsiteY8" fmla="*/ 20356 h 2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1379" h="203965">
                  <a:moveTo>
                    <a:pt x="291776" y="20356"/>
                  </a:moveTo>
                  <a:cubicBezTo>
                    <a:pt x="295797" y="16838"/>
                    <a:pt x="295797" y="10304"/>
                    <a:pt x="291776" y="6785"/>
                  </a:cubicBezTo>
                  <a:cubicBezTo>
                    <a:pt x="288258" y="2764"/>
                    <a:pt x="281724" y="2764"/>
                    <a:pt x="278205" y="6785"/>
                  </a:cubicBezTo>
                  <a:lnTo>
                    <a:pt x="106306" y="175669"/>
                  </a:lnTo>
                  <a:lnTo>
                    <a:pt x="20356" y="88211"/>
                  </a:lnTo>
                  <a:cubicBezTo>
                    <a:pt x="16335" y="84190"/>
                    <a:pt x="10304" y="84190"/>
                    <a:pt x="6786" y="88211"/>
                  </a:cubicBezTo>
                  <a:cubicBezTo>
                    <a:pt x="2764" y="91730"/>
                    <a:pt x="2764" y="98264"/>
                    <a:pt x="6786" y="101782"/>
                  </a:cubicBezTo>
                  <a:lnTo>
                    <a:pt x="106306" y="202811"/>
                  </a:lnTo>
                  <a:lnTo>
                    <a:pt x="291776" y="20356"/>
                  </a:lnTo>
                  <a:close/>
                </a:path>
              </a:pathLst>
            </a:custGeom>
            <a:solidFill>
              <a:schemeClr val="tx1"/>
            </a:solidFill>
            <a:ln w="12700" cap="flat">
              <a:solidFill>
                <a:schemeClr val="tx1"/>
              </a:solidFill>
              <a:prstDash val="solid"/>
              <a:miter/>
            </a:ln>
          </p:spPr>
          <p:txBody>
            <a:bodyPr rtlCol="0" anchor="ctr"/>
            <a:lstStyle/>
            <a:p>
              <a:endParaRPr lang="en-GB" dirty="0">
                <a:solidFill>
                  <a:schemeClr val="accent4"/>
                </a:solidFill>
              </a:endParaRPr>
            </a:p>
          </p:txBody>
        </p:sp>
        <p:sp>
          <p:nvSpPr>
            <p:cNvPr id="74" name="Oval 73" descr="" title="">
              <a:extLst>
                <a:ext uri="{FF2B5EF4-FFF2-40B4-BE49-F238E27FC236}">
                  <a16:creationId xmlns:a16="http://schemas.microsoft.com/office/drawing/2014/main" id="{5B869B96-2CBA-423E-96F4-F5A90B118F0C}"/>
                </a:ext>
              </a:extLst>
            </p:cNvPr>
            <p:cNvSpPr>
              <a:spLocks/>
            </p:cNvSpPr>
            <p:nvPr/>
          </p:nvSpPr>
          <p:spPr bwMode="gray">
            <a:xfrm>
              <a:off x="7472162" y="3479393"/>
              <a:ext cx="720000" cy="72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pSp>
      <p:sp>
        <p:nvSpPr>
          <p:cNvPr id="26" name="Rectangle 25" descr="" title="">
            <a:extLst>
              <a:ext uri="{FF2B5EF4-FFF2-40B4-BE49-F238E27FC236}">
                <a16:creationId xmlns:a16="http://schemas.microsoft.com/office/drawing/2014/main" id="{96B232BE-D489-4CF6-8D7D-90BF0DEBC956}"/>
              </a:ext>
            </a:extLst>
          </p:cNvPr>
          <p:cNvSpPr>
            <a:spLocks/>
          </p:cNvSpPr>
          <p:nvPr/>
        </p:nvSpPr>
        <p:spPr bwMode="gray">
          <a:xfrm>
            <a:off x="5265778" y="5080070"/>
            <a:ext cx="988850" cy="163871"/>
          </a:xfrm>
          <a:prstGeom prst="rect">
            <a:avLst/>
          </a:prstGeom>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Cloud and Digital Infrastructure</a:t>
            </a:r>
          </a:p>
          <a:p>
            <a:pPr>
              <a:lnSpc>
                <a:spcPct val="110000"/>
              </a:lnSpc>
            </a:pPr>
            <a:endParaRPr lang="en-GB" sz="900" b="1" dirty="0">
              <a:solidFill>
                <a:schemeClr val="accent4"/>
              </a:solidFill>
            </a:endParaRPr>
          </a:p>
        </p:txBody>
      </p:sp>
      <p:grpSp>
        <p:nvGrpSpPr>
          <p:cNvPr id="28" name="Group 27" descr="" title="">
            <a:extLst>
              <a:ext uri="{FF2B5EF4-FFF2-40B4-BE49-F238E27FC236}">
                <a16:creationId xmlns:a16="http://schemas.microsoft.com/office/drawing/2014/main" id="{1B3B6352-5234-4CB6-A5CF-BD2FB0C6FB7D}"/>
              </a:ext>
            </a:extLst>
          </p:cNvPr>
          <p:cNvGrpSpPr>
            <a:grpSpLocks noChangeAspect="1"/>
          </p:cNvGrpSpPr>
          <p:nvPr/>
        </p:nvGrpSpPr>
        <p:grpSpPr bwMode="gray">
          <a:xfrm>
            <a:off x="4423711" y="4796143"/>
            <a:ext cx="720000" cy="720000"/>
            <a:chOff x="6266087" y="938391"/>
            <a:chExt cx="900000" cy="900000"/>
          </a:xfrm>
        </p:grpSpPr>
        <p:sp>
          <p:nvSpPr>
            <p:cNvPr id="29" name="Oval 28" descr="" title="">
              <a:extLst>
                <a:ext uri="{FF2B5EF4-FFF2-40B4-BE49-F238E27FC236}">
                  <a16:creationId xmlns:a16="http://schemas.microsoft.com/office/drawing/2014/main" id="{6DC4C112-FB6A-424D-91BF-6FA478B2226B}"/>
                </a:ext>
              </a:extLst>
            </p:cNvPr>
            <p:cNvSpPr>
              <a:spLocks/>
            </p:cNvSpPr>
            <p:nvPr/>
          </p:nvSpPr>
          <p:spPr bwMode="gray">
            <a:xfrm>
              <a:off x="6266087" y="938391"/>
              <a:ext cx="900000" cy="90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solidFill>
              </a:endParaRPr>
            </a:p>
          </p:txBody>
        </p:sp>
        <p:sp>
          <p:nvSpPr>
            <p:cNvPr id="30" name="Freeform 111" descr="" title="">
              <a:extLst>
                <a:ext uri="{FF2B5EF4-FFF2-40B4-BE49-F238E27FC236}">
                  <a16:creationId xmlns:a16="http://schemas.microsoft.com/office/drawing/2014/main" id="{08C4E9FD-1BCF-46F3-B337-650D167F282F}"/>
                </a:ext>
              </a:extLst>
            </p:cNvPr>
            <p:cNvSpPr>
              <a:spLocks/>
            </p:cNvSpPr>
            <p:nvPr/>
          </p:nvSpPr>
          <p:spPr bwMode="gray">
            <a:xfrm>
              <a:off x="6377396" y="1166811"/>
              <a:ext cx="677382" cy="405056"/>
            </a:xfrm>
            <a:custGeom>
              <a:avLst/>
              <a:gdLst/>
              <a:ahLst/>
              <a:cxnLst>
                <a:cxn ang="0">
                  <a:pos x="216" y="148"/>
                </a:cxn>
                <a:cxn ang="0">
                  <a:pos x="248" y="116"/>
                </a:cxn>
                <a:cxn ang="0">
                  <a:pos x="216" y="80"/>
                </a:cxn>
                <a:cxn ang="0">
                  <a:pos x="132" y="0"/>
                </a:cxn>
                <a:cxn ang="0">
                  <a:pos x="48" y="64"/>
                </a:cxn>
                <a:cxn ang="0">
                  <a:pos x="40" y="64"/>
                </a:cxn>
                <a:cxn ang="0">
                  <a:pos x="0" y="108"/>
                </a:cxn>
                <a:cxn ang="0">
                  <a:pos x="40" y="148"/>
                </a:cxn>
                <a:cxn ang="0">
                  <a:pos x="216" y="148"/>
                </a:cxn>
              </a:cxnLst>
              <a:rect l="0" t="0" r="r" b="b"/>
              <a:pathLst>
                <a:path w="248" h="148">
                  <a:moveTo>
                    <a:pt x="216" y="148"/>
                  </a:moveTo>
                  <a:cubicBezTo>
                    <a:pt x="234" y="148"/>
                    <a:pt x="248" y="134"/>
                    <a:pt x="248" y="116"/>
                  </a:cubicBezTo>
                  <a:cubicBezTo>
                    <a:pt x="248" y="98"/>
                    <a:pt x="234" y="80"/>
                    <a:pt x="216" y="80"/>
                  </a:cubicBezTo>
                  <a:cubicBezTo>
                    <a:pt x="216" y="34"/>
                    <a:pt x="178" y="0"/>
                    <a:pt x="132" y="0"/>
                  </a:cubicBezTo>
                  <a:cubicBezTo>
                    <a:pt x="92" y="0"/>
                    <a:pt x="55" y="26"/>
                    <a:pt x="48" y="64"/>
                  </a:cubicBezTo>
                  <a:cubicBezTo>
                    <a:pt x="48" y="64"/>
                    <a:pt x="43" y="64"/>
                    <a:pt x="40" y="64"/>
                  </a:cubicBezTo>
                  <a:cubicBezTo>
                    <a:pt x="17" y="64"/>
                    <a:pt x="0" y="85"/>
                    <a:pt x="0" y="108"/>
                  </a:cubicBezTo>
                  <a:cubicBezTo>
                    <a:pt x="0" y="131"/>
                    <a:pt x="17" y="148"/>
                    <a:pt x="40" y="148"/>
                  </a:cubicBezTo>
                  <a:lnTo>
                    <a:pt x="216" y="148"/>
                  </a:lnTo>
                  <a:close/>
                </a:path>
              </a:pathLst>
            </a:cu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grpSp>
      <p:sp>
        <p:nvSpPr>
          <p:cNvPr id="84" name="Rectangle 83" descr="" title="">
            <a:extLst>
              <a:ext uri="{FF2B5EF4-FFF2-40B4-BE49-F238E27FC236}">
                <a16:creationId xmlns:a16="http://schemas.microsoft.com/office/drawing/2014/main" id="{0A2968F2-2961-4F37-8602-741C07BA550D}"/>
              </a:ext>
            </a:extLst>
          </p:cNvPr>
          <p:cNvSpPr>
            <a:spLocks/>
          </p:cNvSpPr>
          <p:nvPr/>
        </p:nvSpPr>
        <p:spPr bwMode="gray">
          <a:xfrm>
            <a:off x="7309423" y="5055693"/>
            <a:ext cx="988850" cy="163871"/>
          </a:xfrm>
          <a:prstGeom prst="rect">
            <a:avLst/>
          </a:prstGeom>
          <a:ln>
            <a:noFill/>
          </a:ln>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Blockchain platforms</a:t>
            </a:r>
          </a:p>
        </p:txBody>
      </p:sp>
      <p:grpSp>
        <p:nvGrpSpPr>
          <p:cNvPr id="85" name="Group 84" descr="" title="">
            <a:extLst>
              <a:ext uri="{FF2B5EF4-FFF2-40B4-BE49-F238E27FC236}">
                <a16:creationId xmlns:a16="http://schemas.microsoft.com/office/drawing/2014/main" id="{D0F87516-443F-4C58-9786-D168C4E1882D}"/>
              </a:ext>
            </a:extLst>
          </p:cNvPr>
          <p:cNvGrpSpPr/>
          <p:nvPr/>
        </p:nvGrpSpPr>
        <p:grpSpPr bwMode="gray">
          <a:xfrm>
            <a:off x="6467356" y="4771766"/>
            <a:ext cx="720000" cy="720000"/>
            <a:chOff x="8300087" y="2296160"/>
            <a:chExt cx="720000" cy="720000"/>
          </a:xfrm>
        </p:grpSpPr>
        <p:sp>
          <p:nvSpPr>
            <p:cNvPr id="86" name="Oval 85" descr="" title="">
              <a:extLst>
                <a:ext uri="{FF2B5EF4-FFF2-40B4-BE49-F238E27FC236}">
                  <a16:creationId xmlns:a16="http://schemas.microsoft.com/office/drawing/2014/main" id="{3CF3A551-3542-4E80-8239-C84991CEC338}"/>
                </a:ext>
              </a:extLst>
            </p:cNvPr>
            <p:cNvSpPr>
              <a:spLocks/>
            </p:cNvSpPr>
            <p:nvPr/>
          </p:nvSpPr>
          <p:spPr bwMode="gray">
            <a:xfrm>
              <a:off x="8300087" y="2296160"/>
              <a:ext cx="720000" cy="72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pSp>
          <p:nvGrpSpPr>
            <p:cNvPr id="87" name="Group 86" descr="" title="">
              <a:extLst>
                <a:ext uri="{FF2B5EF4-FFF2-40B4-BE49-F238E27FC236}">
                  <a16:creationId xmlns:a16="http://schemas.microsoft.com/office/drawing/2014/main" id="{75A650E0-8FB7-4EA7-AB60-0BC962A77322}"/>
                </a:ext>
              </a:extLst>
            </p:cNvPr>
            <p:cNvGrpSpPr/>
            <p:nvPr/>
          </p:nvGrpSpPr>
          <p:grpSpPr bwMode="gray">
            <a:xfrm>
              <a:off x="8403195" y="2452172"/>
              <a:ext cx="539185" cy="407976"/>
              <a:chOff x="8230298" y="3807675"/>
              <a:chExt cx="799484" cy="604932"/>
            </a:xfrm>
          </p:grpSpPr>
          <p:grpSp>
            <p:nvGrpSpPr>
              <p:cNvPr id="88" name="Group 87" descr="" title="">
                <a:extLst>
                  <a:ext uri="{FF2B5EF4-FFF2-40B4-BE49-F238E27FC236}">
                    <a16:creationId xmlns:a16="http://schemas.microsoft.com/office/drawing/2014/main" id="{26D36912-E991-4836-A73B-22F1C371CF66}"/>
                  </a:ext>
                </a:extLst>
              </p:cNvPr>
              <p:cNvGrpSpPr/>
              <p:nvPr/>
            </p:nvGrpSpPr>
            <p:grpSpPr bwMode="gray">
              <a:xfrm>
                <a:off x="8592637" y="3807675"/>
                <a:ext cx="437145" cy="435140"/>
                <a:chOff x="8423136" y="3835143"/>
                <a:chExt cx="578654" cy="576000"/>
              </a:xfrm>
            </p:grpSpPr>
            <p:sp>
              <p:nvSpPr>
                <p:cNvPr id="92" name="Freeform 1262" descr="" title="">
                  <a:extLst>
                    <a:ext uri="{FF2B5EF4-FFF2-40B4-BE49-F238E27FC236}">
                      <a16:creationId xmlns:a16="http://schemas.microsoft.com/office/drawing/2014/main" id="{174FC8DF-8A5A-42BE-B69B-F84A51C79129}"/>
                    </a:ext>
                  </a:extLst>
                </p:cNvPr>
                <p:cNvSpPr>
                  <a:spLocks/>
                </p:cNvSpPr>
                <p:nvPr/>
              </p:nvSpPr>
              <p:spPr bwMode="gray">
                <a:xfrm>
                  <a:off x="8423136" y="3835143"/>
                  <a:ext cx="578654" cy="576000"/>
                </a:xfrm>
                <a:custGeom>
                  <a:avLst/>
                  <a:gdLst/>
                  <a:ahLst/>
                  <a:cxnLst>
                    <a:cxn ang="0">
                      <a:pos x="87" y="70"/>
                    </a:cxn>
                    <a:cxn ang="0">
                      <a:pos x="92" y="58"/>
                    </a:cxn>
                    <a:cxn ang="0">
                      <a:pos x="81" y="51"/>
                    </a:cxn>
                    <a:cxn ang="0">
                      <a:pos x="81" y="41"/>
                    </a:cxn>
                    <a:cxn ang="0">
                      <a:pos x="92" y="34"/>
                    </a:cxn>
                    <a:cxn ang="0">
                      <a:pos x="87" y="22"/>
                    </a:cxn>
                    <a:cxn ang="0">
                      <a:pos x="74" y="25"/>
                    </a:cxn>
                    <a:cxn ang="0">
                      <a:pos x="67" y="18"/>
                    </a:cxn>
                    <a:cxn ang="0">
                      <a:pos x="70" y="5"/>
                    </a:cxn>
                    <a:cxn ang="0">
                      <a:pos x="58" y="0"/>
                    </a:cxn>
                    <a:cxn ang="0">
                      <a:pos x="51" y="11"/>
                    </a:cxn>
                    <a:cxn ang="0">
                      <a:pos x="41" y="11"/>
                    </a:cxn>
                    <a:cxn ang="0">
                      <a:pos x="34" y="0"/>
                    </a:cxn>
                    <a:cxn ang="0">
                      <a:pos x="22" y="5"/>
                    </a:cxn>
                    <a:cxn ang="0">
                      <a:pos x="25" y="18"/>
                    </a:cxn>
                    <a:cxn ang="0">
                      <a:pos x="18" y="25"/>
                    </a:cxn>
                    <a:cxn ang="0">
                      <a:pos x="5" y="22"/>
                    </a:cxn>
                    <a:cxn ang="0">
                      <a:pos x="0" y="34"/>
                    </a:cxn>
                    <a:cxn ang="0">
                      <a:pos x="11" y="41"/>
                    </a:cxn>
                    <a:cxn ang="0">
                      <a:pos x="11" y="51"/>
                    </a:cxn>
                    <a:cxn ang="0">
                      <a:pos x="0" y="58"/>
                    </a:cxn>
                    <a:cxn ang="0">
                      <a:pos x="5" y="70"/>
                    </a:cxn>
                    <a:cxn ang="0">
                      <a:pos x="18" y="67"/>
                    </a:cxn>
                    <a:cxn ang="0">
                      <a:pos x="25" y="74"/>
                    </a:cxn>
                    <a:cxn ang="0">
                      <a:pos x="22" y="87"/>
                    </a:cxn>
                    <a:cxn ang="0">
                      <a:pos x="34" y="92"/>
                    </a:cxn>
                    <a:cxn ang="0">
                      <a:pos x="41" y="81"/>
                    </a:cxn>
                    <a:cxn ang="0">
                      <a:pos x="51" y="81"/>
                    </a:cxn>
                    <a:cxn ang="0">
                      <a:pos x="58" y="92"/>
                    </a:cxn>
                    <a:cxn ang="0">
                      <a:pos x="70" y="87"/>
                    </a:cxn>
                    <a:cxn ang="0">
                      <a:pos x="67" y="74"/>
                    </a:cxn>
                    <a:cxn ang="0">
                      <a:pos x="74" y="67"/>
                    </a:cxn>
                    <a:cxn ang="0">
                      <a:pos x="87" y="70"/>
                    </a:cxn>
                  </a:cxnLst>
                  <a:rect l="0" t="0" r="r" b="b"/>
                  <a:pathLst>
                    <a:path w="92" h="92">
                      <a:moveTo>
                        <a:pt x="87" y="70"/>
                      </a:moveTo>
                      <a:cubicBezTo>
                        <a:pt x="92" y="58"/>
                        <a:pt x="92" y="58"/>
                        <a:pt x="92" y="58"/>
                      </a:cubicBezTo>
                      <a:cubicBezTo>
                        <a:pt x="81" y="51"/>
                        <a:pt x="81" y="51"/>
                        <a:pt x="81" y="51"/>
                      </a:cubicBezTo>
                      <a:cubicBezTo>
                        <a:pt x="81" y="48"/>
                        <a:pt x="81" y="44"/>
                        <a:pt x="81" y="41"/>
                      </a:cubicBezTo>
                      <a:cubicBezTo>
                        <a:pt x="92" y="34"/>
                        <a:pt x="92" y="34"/>
                        <a:pt x="92" y="34"/>
                      </a:cubicBezTo>
                      <a:cubicBezTo>
                        <a:pt x="87" y="22"/>
                        <a:pt x="87" y="22"/>
                        <a:pt x="87" y="22"/>
                      </a:cubicBezTo>
                      <a:cubicBezTo>
                        <a:pt x="74" y="25"/>
                        <a:pt x="74" y="25"/>
                        <a:pt x="74" y="25"/>
                      </a:cubicBezTo>
                      <a:cubicBezTo>
                        <a:pt x="72" y="22"/>
                        <a:pt x="70" y="20"/>
                        <a:pt x="67" y="18"/>
                      </a:cubicBezTo>
                      <a:cubicBezTo>
                        <a:pt x="70" y="5"/>
                        <a:pt x="70" y="5"/>
                        <a:pt x="70" y="5"/>
                      </a:cubicBezTo>
                      <a:cubicBezTo>
                        <a:pt x="58" y="0"/>
                        <a:pt x="58" y="0"/>
                        <a:pt x="58" y="0"/>
                      </a:cubicBezTo>
                      <a:cubicBezTo>
                        <a:pt x="51" y="11"/>
                        <a:pt x="51" y="11"/>
                        <a:pt x="51" y="11"/>
                      </a:cubicBezTo>
                      <a:cubicBezTo>
                        <a:pt x="48" y="11"/>
                        <a:pt x="44" y="11"/>
                        <a:pt x="41" y="11"/>
                      </a:cubicBezTo>
                      <a:cubicBezTo>
                        <a:pt x="34" y="0"/>
                        <a:pt x="34" y="0"/>
                        <a:pt x="34" y="0"/>
                      </a:cubicBezTo>
                      <a:cubicBezTo>
                        <a:pt x="22" y="5"/>
                        <a:pt x="22" y="5"/>
                        <a:pt x="22" y="5"/>
                      </a:cubicBezTo>
                      <a:cubicBezTo>
                        <a:pt x="25" y="18"/>
                        <a:pt x="25" y="18"/>
                        <a:pt x="25" y="18"/>
                      </a:cubicBezTo>
                      <a:cubicBezTo>
                        <a:pt x="22" y="20"/>
                        <a:pt x="20" y="22"/>
                        <a:pt x="18" y="25"/>
                      </a:cubicBezTo>
                      <a:cubicBezTo>
                        <a:pt x="5" y="22"/>
                        <a:pt x="5" y="22"/>
                        <a:pt x="5" y="22"/>
                      </a:cubicBezTo>
                      <a:cubicBezTo>
                        <a:pt x="0" y="34"/>
                        <a:pt x="0" y="34"/>
                        <a:pt x="0" y="34"/>
                      </a:cubicBezTo>
                      <a:cubicBezTo>
                        <a:pt x="11" y="41"/>
                        <a:pt x="11" y="41"/>
                        <a:pt x="11" y="41"/>
                      </a:cubicBezTo>
                      <a:cubicBezTo>
                        <a:pt x="11" y="44"/>
                        <a:pt x="11" y="48"/>
                        <a:pt x="11" y="51"/>
                      </a:cubicBezTo>
                      <a:cubicBezTo>
                        <a:pt x="0" y="58"/>
                        <a:pt x="0" y="58"/>
                        <a:pt x="0" y="58"/>
                      </a:cubicBezTo>
                      <a:cubicBezTo>
                        <a:pt x="5" y="70"/>
                        <a:pt x="5" y="70"/>
                        <a:pt x="5" y="70"/>
                      </a:cubicBezTo>
                      <a:cubicBezTo>
                        <a:pt x="18" y="67"/>
                        <a:pt x="18" y="67"/>
                        <a:pt x="18" y="67"/>
                      </a:cubicBezTo>
                      <a:cubicBezTo>
                        <a:pt x="20" y="70"/>
                        <a:pt x="22" y="72"/>
                        <a:pt x="25" y="74"/>
                      </a:cubicBezTo>
                      <a:cubicBezTo>
                        <a:pt x="22" y="87"/>
                        <a:pt x="22" y="87"/>
                        <a:pt x="22" y="87"/>
                      </a:cubicBezTo>
                      <a:cubicBezTo>
                        <a:pt x="34" y="92"/>
                        <a:pt x="34" y="92"/>
                        <a:pt x="34" y="92"/>
                      </a:cubicBezTo>
                      <a:cubicBezTo>
                        <a:pt x="41" y="81"/>
                        <a:pt x="41" y="81"/>
                        <a:pt x="41" y="81"/>
                      </a:cubicBezTo>
                      <a:cubicBezTo>
                        <a:pt x="44" y="81"/>
                        <a:pt x="48" y="81"/>
                        <a:pt x="51" y="81"/>
                      </a:cubicBezTo>
                      <a:cubicBezTo>
                        <a:pt x="58" y="92"/>
                        <a:pt x="58" y="92"/>
                        <a:pt x="58" y="92"/>
                      </a:cubicBezTo>
                      <a:cubicBezTo>
                        <a:pt x="70" y="87"/>
                        <a:pt x="70" y="87"/>
                        <a:pt x="70" y="87"/>
                      </a:cubicBezTo>
                      <a:cubicBezTo>
                        <a:pt x="67" y="74"/>
                        <a:pt x="67" y="74"/>
                        <a:pt x="67" y="74"/>
                      </a:cubicBezTo>
                      <a:cubicBezTo>
                        <a:pt x="70" y="72"/>
                        <a:pt x="72" y="70"/>
                        <a:pt x="74" y="67"/>
                      </a:cubicBezTo>
                      <a:lnTo>
                        <a:pt x="87" y="70"/>
                      </a:lnTo>
                      <a:close/>
                    </a:path>
                  </a:pathLst>
                </a:custGeom>
                <a:no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93" name="Oval 1263" descr="" title="">
                  <a:extLst>
                    <a:ext uri="{FF2B5EF4-FFF2-40B4-BE49-F238E27FC236}">
                      <a16:creationId xmlns:a16="http://schemas.microsoft.com/office/drawing/2014/main" id="{4948E82C-9FD8-4C63-BBBD-826170832D51}"/>
                    </a:ext>
                  </a:extLst>
                </p:cNvPr>
                <p:cNvSpPr>
                  <a:spLocks noChangeArrowheads="1"/>
                </p:cNvSpPr>
                <p:nvPr/>
              </p:nvSpPr>
              <p:spPr bwMode="gray">
                <a:xfrm>
                  <a:off x="8546945" y="3957625"/>
                  <a:ext cx="331037" cy="331037"/>
                </a:xfrm>
                <a:prstGeom prst="ellipse">
                  <a:avLst/>
                </a:prstGeom>
                <a:no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grpSp>
          <p:grpSp>
            <p:nvGrpSpPr>
              <p:cNvPr id="89" name="Group 194" descr="" title="">
                <a:extLst>
                  <a:ext uri="{FF2B5EF4-FFF2-40B4-BE49-F238E27FC236}">
                    <a16:creationId xmlns:a16="http://schemas.microsoft.com/office/drawing/2014/main" id="{BD533D4D-2335-416D-A3A6-9ABE068F50DF}"/>
                  </a:ext>
                </a:extLst>
              </p:cNvPr>
              <p:cNvGrpSpPr/>
              <p:nvPr/>
            </p:nvGrpSpPr>
            <p:grpSpPr bwMode="gray">
              <a:xfrm>
                <a:off x="8230298" y="3861382"/>
                <a:ext cx="427577" cy="551225"/>
                <a:chOff x="853582" y="3368677"/>
                <a:chExt cx="719138" cy="927101"/>
              </a:xfrm>
              <a:solidFill>
                <a:schemeClr val="bg1"/>
              </a:solidFill>
            </p:grpSpPr>
            <p:sp>
              <p:nvSpPr>
                <p:cNvPr id="90" name="Oval 5" descr="" title="">
                  <a:extLst>
                    <a:ext uri="{FF2B5EF4-FFF2-40B4-BE49-F238E27FC236}">
                      <a16:creationId xmlns:a16="http://schemas.microsoft.com/office/drawing/2014/main" id="{1A3E95CF-A8BC-40A3-8352-29A5FB157BFA}"/>
                    </a:ext>
                  </a:extLst>
                </p:cNvPr>
                <p:cNvSpPr>
                  <a:spLocks noChangeArrowheads="1"/>
                </p:cNvSpPr>
                <p:nvPr/>
              </p:nvSpPr>
              <p:spPr bwMode="gray">
                <a:xfrm>
                  <a:off x="1020270" y="3368677"/>
                  <a:ext cx="384175" cy="384175"/>
                </a:xfrm>
                <a:prstGeom prst="ellipse">
                  <a:avLst/>
                </a:prstGeom>
                <a:grpFill/>
                <a:ln w="19050">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91" name="Freeform 6" descr="" title="">
                  <a:extLst>
                    <a:ext uri="{FF2B5EF4-FFF2-40B4-BE49-F238E27FC236}">
                      <a16:creationId xmlns:a16="http://schemas.microsoft.com/office/drawing/2014/main" id="{B739D063-832F-43D6-8146-1326730132C9}"/>
                    </a:ext>
                  </a:extLst>
                </p:cNvPr>
                <p:cNvSpPr>
                  <a:spLocks/>
                </p:cNvSpPr>
                <p:nvPr/>
              </p:nvSpPr>
              <p:spPr bwMode="gray">
                <a:xfrm>
                  <a:off x="853582" y="3808415"/>
                  <a:ext cx="719138" cy="487363"/>
                </a:xfrm>
                <a:custGeom>
                  <a:avLst/>
                  <a:gdLst>
                    <a:gd name="T0" fmla="*/ 670 w 670"/>
                    <a:gd name="T1" fmla="*/ 454 h 454"/>
                    <a:gd name="T2" fmla="*/ 0 w 670"/>
                    <a:gd name="T3" fmla="*/ 454 h 454"/>
                    <a:gd name="T4" fmla="*/ 335 w 670"/>
                    <a:gd name="T5" fmla="*/ 0 h 454"/>
                    <a:gd name="T6" fmla="*/ 670 w 670"/>
                    <a:gd name="T7" fmla="*/ 454 h 454"/>
                  </a:gdLst>
                  <a:ahLst/>
                  <a:cxnLst>
                    <a:cxn ang="0">
                      <a:pos x="T0" y="T1"/>
                    </a:cxn>
                    <a:cxn ang="0">
                      <a:pos x="T2" y="T3"/>
                    </a:cxn>
                    <a:cxn ang="0">
                      <a:pos x="T4" y="T5"/>
                    </a:cxn>
                    <a:cxn ang="0">
                      <a:pos x="T6" y="T7"/>
                    </a:cxn>
                  </a:cxnLst>
                  <a:rect l="0" t="0" r="r" b="b"/>
                  <a:pathLst>
                    <a:path w="670" h="454">
                      <a:moveTo>
                        <a:pt x="670" y="454"/>
                      </a:moveTo>
                      <a:cubicBezTo>
                        <a:pt x="256" y="454"/>
                        <a:pt x="372" y="454"/>
                        <a:pt x="0" y="454"/>
                      </a:cubicBezTo>
                      <a:cubicBezTo>
                        <a:pt x="0" y="203"/>
                        <a:pt x="128" y="0"/>
                        <a:pt x="335" y="0"/>
                      </a:cubicBezTo>
                      <a:cubicBezTo>
                        <a:pt x="542" y="0"/>
                        <a:pt x="670" y="203"/>
                        <a:pt x="670" y="454"/>
                      </a:cubicBezTo>
                      <a:close/>
                    </a:path>
                  </a:pathLst>
                </a:custGeom>
                <a:grpFill/>
                <a:ln w="19050">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grpSp>
        </p:grpSp>
      </p:grpSp>
      <p:sp>
        <p:nvSpPr>
          <p:cNvPr id="94" name="Rectangle 93" descr="" title="">
            <a:extLst>
              <a:ext uri="{FF2B5EF4-FFF2-40B4-BE49-F238E27FC236}">
                <a16:creationId xmlns:a16="http://schemas.microsoft.com/office/drawing/2014/main" id="{E00D08CE-EADA-4B77-B583-7D52D8F5D253}"/>
              </a:ext>
            </a:extLst>
          </p:cNvPr>
          <p:cNvSpPr>
            <a:spLocks/>
          </p:cNvSpPr>
          <p:nvPr/>
        </p:nvSpPr>
        <p:spPr bwMode="gray">
          <a:xfrm>
            <a:off x="5265778" y="6079364"/>
            <a:ext cx="988850" cy="163871"/>
          </a:xfrm>
          <a:prstGeom prst="rect">
            <a:avLst/>
          </a:prstGeom>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Digital Assets</a:t>
            </a:r>
          </a:p>
          <a:p>
            <a:pPr>
              <a:lnSpc>
                <a:spcPct val="110000"/>
              </a:lnSpc>
            </a:pPr>
            <a:endParaRPr lang="en-GB" sz="900" b="1" dirty="0">
              <a:solidFill>
                <a:schemeClr val="accent4"/>
              </a:solidFill>
            </a:endParaRPr>
          </a:p>
        </p:txBody>
      </p:sp>
      <p:grpSp>
        <p:nvGrpSpPr>
          <p:cNvPr id="95" name="Group 94" descr="" title="">
            <a:extLst>
              <a:ext uri="{FF2B5EF4-FFF2-40B4-BE49-F238E27FC236}">
                <a16:creationId xmlns:a16="http://schemas.microsoft.com/office/drawing/2014/main" id="{69D1486F-C5B1-4A0C-86B3-17F9CDA6CE59}"/>
              </a:ext>
            </a:extLst>
          </p:cNvPr>
          <p:cNvGrpSpPr>
            <a:grpSpLocks noChangeAspect="1"/>
          </p:cNvGrpSpPr>
          <p:nvPr/>
        </p:nvGrpSpPr>
        <p:grpSpPr bwMode="gray">
          <a:xfrm>
            <a:off x="4423711" y="5795437"/>
            <a:ext cx="720000" cy="720000"/>
            <a:chOff x="6266087" y="938391"/>
            <a:chExt cx="900000" cy="900000"/>
          </a:xfrm>
        </p:grpSpPr>
        <p:sp>
          <p:nvSpPr>
            <p:cNvPr id="96" name="Oval 95" descr="" title="">
              <a:extLst>
                <a:ext uri="{FF2B5EF4-FFF2-40B4-BE49-F238E27FC236}">
                  <a16:creationId xmlns:a16="http://schemas.microsoft.com/office/drawing/2014/main" id="{CD3832D5-781B-4492-8434-DF0E97142842}"/>
                </a:ext>
              </a:extLst>
            </p:cNvPr>
            <p:cNvSpPr>
              <a:spLocks/>
            </p:cNvSpPr>
            <p:nvPr/>
          </p:nvSpPr>
          <p:spPr bwMode="gray">
            <a:xfrm>
              <a:off x="6266087" y="938391"/>
              <a:ext cx="900000" cy="90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solidFill>
              </a:endParaRPr>
            </a:p>
          </p:txBody>
        </p:sp>
        <p:sp>
          <p:nvSpPr>
            <p:cNvPr id="97" name="Freeform 111" descr="" title="">
              <a:extLst>
                <a:ext uri="{FF2B5EF4-FFF2-40B4-BE49-F238E27FC236}">
                  <a16:creationId xmlns:a16="http://schemas.microsoft.com/office/drawing/2014/main" id="{DF9B22C9-19C0-4B4E-99E3-8C375EE806C9}"/>
                </a:ext>
              </a:extLst>
            </p:cNvPr>
            <p:cNvSpPr>
              <a:spLocks/>
            </p:cNvSpPr>
            <p:nvPr/>
          </p:nvSpPr>
          <p:spPr bwMode="gray">
            <a:xfrm>
              <a:off x="6377396" y="1166811"/>
              <a:ext cx="677382" cy="405056"/>
            </a:xfrm>
            <a:custGeom>
              <a:avLst/>
              <a:gdLst/>
              <a:ahLst/>
              <a:cxnLst>
                <a:cxn ang="0">
                  <a:pos x="216" y="148"/>
                </a:cxn>
                <a:cxn ang="0">
                  <a:pos x="248" y="116"/>
                </a:cxn>
                <a:cxn ang="0">
                  <a:pos x="216" y="80"/>
                </a:cxn>
                <a:cxn ang="0">
                  <a:pos x="132" y="0"/>
                </a:cxn>
                <a:cxn ang="0">
                  <a:pos x="48" y="64"/>
                </a:cxn>
                <a:cxn ang="0">
                  <a:pos x="40" y="64"/>
                </a:cxn>
                <a:cxn ang="0">
                  <a:pos x="0" y="108"/>
                </a:cxn>
                <a:cxn ang="0">
                  <a:pos x="40" y="148"/>
                </a:cxn>
                <a:cxn ang="0">
                  <a:pos x="216" y="148"/>
                </a:cxn>
              </a:cxnLst>
              <a:rect l="0" t="0" r="r" b="b"/>
              <a:pathLst>
                <a:path w="248" h="148">
                  <a:moveTo>
                    <a:pt x="216" y="148"/>
                  </a:moveTo>
                  <a:cubicBezTo>
                    <a:pt x="234" y="148"/>
                    <a:pt x="248" y="134"/>
                    <a:pt x="248" y="116"/>
                  </a:cubicBezTo>
                  <a:cubicBezTo>
                    <a:pt x="248" y="98"/>
                    <a:pt x="234" y="80"/>
                    <a:pt x="216" y="80"/>
                  </a:cubicBezTo>
                  <a:cubicBezTo>
                    <a:pt x="216" y="34"/>
                    <a:pt x="178" y="0"/>
                    <a:pt x="132" y="0"/>
                  </a:cubicBezTo>
                  <a:cubicBezTo>
                    <a:pt x="92" y="0"/>
                    <a:pt x="55" y="26"/>
                    <a:pt x="48" y="64"/>
                  </a:cubicBezTo>
                  <a:cubicBezTo>
                    <a:pt x="48" y="64"/>
                    <a:pt x="43" y="64"/>
                    <a:pt x="40" y="64"/>
                  </a:cubicBezTo>
                  <a:cubicBezTo>
                    <a:pt x="17" y="64"/>
                    <a:pt x="0" y="85"/>
                    <a:pt x="0" y="108"/>
                  </a:cubicBezTo>
                  <a:cubicBezTo>
                    <a:pt x="0" y="131"/>
                    <a:pt x="17" y="148"/>
                    <a:pt x="40" y="148"/>
                  </a:cubicBezTo>
                  <a:lnTo>
                    <a:pt x="216" y="148"/>
                  </a:lnTo>
                  <a:close/>
                </a:path>
              </a:pathLst>
            </a:custGeom>
            <a:noFill/>
            <a:ln w="1905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solidFill>
                  <a:schemeClr val="accent1"/>
                </a:solidFill>
              </a:endParaRPr>
            </a:p>
          </p:txBody>
        </p:sp>
      </p:grpSp>
      <p:sp>
        <p:nvSpPr>
          <p:cNvPr id="98" name="Rectangle 97" descr="" title="">
            <a:extLst>
              <a:ext uri="{FF2B5EF4-FFF2-40B4-BE49-F238E27FC236}">
                <a16:creationId xmlns:a16="http://schemas.microsoft.com/office/drawing/2014/main" id="{CBD30C21-2F6C-4A3F-B514-AF4D1EDFE268}"/>
              </a:ext>
            </a:extLst>
          </p:cNvPr>
          <p:cNvSpPr>
            <a:spLocks/>
          </p:cNvSpPr>
          <p:nvPr/>
        </p:nvSpPr>
        <p:spPr bwMode="gray">
          <a:xfrm>
            <a:off x="7309423" y="6054987"/>
            <a:ext cx="988850" cy="163871"/>
          </a:xfrm>
          <a:prstGeom prst="rect">
            <a:avLst/>
          </a:prstGeom>
          <a:ln>
            <a:noFill/>
          </a:ln>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Smart contracts</a:t>
            </a:r>
          </a:p>
        </p:txBody>
      </p:sp>
      <p:grpSp>
        <p:nvGrpSpPr>
          <p:cNvPr id="100" name="Group 99" descr="" title="">
            <a:extLst>
              <a:ext uri="{FF2B5EF4-FFF2-40B4-BE49-F238E27FC236}">
                <a16:creationId xmlns:a16="http://schemas.microsoft.com/office/drawing/2014/main" id="{4FFCD0AA-5DC7-4934-98FC-BECEBABCC4A2}"/>
              </a:ext>
            </a:extLst>
          </p:cNvPr>
          <p:cNvGrpSpPr/>
          <p:nvPr/>
        </p:nvGrpSpPr>
        <p:grpSpPr bwMode="gray">
          <a:xfrm>
            <a:off x="6467356" y="5771060"/>
            <a:ext cx="720000" cy="720000"/>
            <a:chOff x="8300087" y="2296160"/>
            <a:chExt cx="720000" cy="720000"/>
          </a:xfrm>
        </p:grpSpPr>
        <p:sp>
          <p:nvSpPr>
            <p:cNvPr id="101" name="Oval 100" descr="" title="">
              <a:extLst>
                <a:ext uri="{FF2B5EF4-FFF2-40B4-BE49-F238E27FC236}">
                  <a16:creationId xmlns:a16="http://schemas.microsoft.com/office/drawing/2014/main" id="{4A2F9854-CC4A-45C0-8CFE-A368E958CC1B}"/>
                </a:ext>
              </a:extLst>
            </p:cNvPr>
            <p:cNvSpPr>
              <a:spLocks/>
            </p:cNvSpPr>
            <p:nvPr/>
          </p:nvSpPr>
          <p:spPr bwMode="gray">
            <a:xfrm>
              <a:off x="8300087" y="2296160"/>
              <a:ext cx="720000" cy="72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pSp>
          <p:nvGrpSpPr>
            <p:cNvPr id="102" name="Group 101" descr="" title="">
              <a:extLst>
                <a:ext uri="{FF2B5EF4-FFF2-40B4-BE49-F238E27FC236}">
                  <a16:creationId xmlns:a16="http://schemas.microsoft.com/office/drawing/2014/main" id="{1B13BC38-2F70-4A38-ABF0-9F11A6FA7AF2}"/>
                </a:ext>
              </a:extLst>
            </p:cNvPr>
            <p:cNvGrpSpPr/>
            <p:nvPr/>
          </p:nvGrpSpPr>
          <p:grpSpPr bwMode="gray">
            <a:xfrm>
              <a:off x="8403195" y="2452172"/>
              <a:ext cx="539185" cy="407976"/>
              <a:chOff x="8230298" y="3807675"/>
              <a:chExt cx="799484" cy="604932"/>
            </a:xfrm>
          </p:grpSpPr>
          <p:grpSp>
            <p:nvGrpSpPr>
              <p:cNvPr id="103" name="Group 102" descr="" title="">
                <a:extLst>
                  <a:ext uri="{FF2B5EF4-FFF2-40B4-BE49-F238E27FC236}">
                    <a16:creationId xmlns:a16="http://schemas.microsoft.com/office/drawing/2014/main" id="{AB7BED2B-0DD8-4099-B06B-0663CFE6A3EB}"/>
                  </a:ext>
                </a:extLst>
              </p:cNvPr>
              <p:cNvGrpSpPr/>
              <p:nvPr/>
            </p:nvGrpSpPr>
            <p:grpSpPr bwMode="gray">
              <a:xfrm>
                <a:off x="8592637" y="3807675"/>
                <a:ext cx="437145" cy="435140"/>
                <a:chOff x="8423136" y="3835143"/>
                <a:chExt cx="578654" cy="576000"/>
              </a:xfrm>
            </p:grpSpPr>
            <p:sp>
              <p:nvSpPr>
                <p:cNvPr id="108" name="Freeform 1262" descr="" title="">
                  <a:extLst>
                    <a:ext uri="{FF2B5EF4-FFF2-40B4-BE49-F238E27FC236}">
                      <a16:creationId xmlns:a16="http://schemas.microsoft.com/office/drawing/2014/main" id="{43866895-D41D-43A8-A73A-9F1ED29BDFA7}"/>
                    </a:ext>
                  </a:extLst>
                </p:cNvPr>
                <p:cNvSpPr>
                  <a:spLocks/>
                </p:cNvSpPr>
                <p:nvPr/>
              </p:nvSpPr>
              <p:spPr bwMode="gray">
                <a:xfrm>
                  <a:off x="8423136" y="3835143"/>
                  <a:ext cx="578654" cy="576000"/>
                </a:xfrm>
                <a:custGeom>
                  <a:avLst/>
                  <a:gdLst/>
                  <a:ahLst/>
                  <a:cxnLst>
                    <a:cxn ang="0">
                      <a:pos x="87" y="70"/>
                    </a:cxn>
                    <a:cxn ang="0">
                      <a:pos x="92" y="58"/>
                    </a:cxn>
                    <a:cxn ang="0">
                      <a:pos x="81" y="51"/>
                    </a:cxn>
                    <a:cxn ang="0">
                      <a:pos x="81" y="41"/>
                    </a:cxn>
                    <a:cxn ang="0">
                      <a:pos x="92" y="34"/>
                    </a:cxn>
                    <a:cxn ang="0">
                      <a:pos x="87" y="22"/>
                    </a:cxn>
                    <a:cxn ang="0">
                      <a:pos x="74" y="25"/>
                    </a:cxn>
                    <a:cxn ang="0">
                      <a:pos x="67" y="18"/>
                    </a:cxn>
                    <a:cxn ang="0">
                      <a:pos x="70" y="5"/>
                    </a:cxn>
                    <a:cxn ang="0">
                      <a:pos x="58" y="0"/>
                    </a:cxn>
                    <a:cxn ang="0">
                      <a:pos x="51" y="11"/>
                    </a:cxn>
                    <a:cxn ang="0">
                      <a:pos x="41" y="11"/>
                    </a:cxn>
                    <a:cxn ang="0">
                      <a:pos x="34" y="0"/>
                    </a:cxn>
                    <a:cxn ang="0">
                      <a:pos x="22" y="5"/>
                    </a:cxn>
                    <a:cxn ang="0">
                      <a:pos x="25" y="18"/>
                    </a:cxn>
                    <a:cxn ang="0">
                      <a:pos x="18" y="25"/>
                    </a:cxn>
                    <a:cxn ang="0">
                      <a:pos x="5" y="22"/>
                    </a:cxn>
                    <a:cxn ang="0">
                      <a:pos x="0" y="34"/>
                    </a:cxn>
                    <a:cxn ang="0">
                      <a:pos x="11" y="41"/>
                    </a:cxn>
                    <a:cxn ang="0">
                      <a:pos x="11" y="51"/>
                    </a:cxn>
                    <a:cxn ang="0">
                      <a:pos x="0" y="58"/>
                    </a:cxn>
                    <a:cxn ang="0">
                      <a:pos x="5" y="70"/>
                    </a:cxn>
                    <a:cxn ang="0">
                      <a:pos x="18" y="67"/>
                    </a:cxn>
                    <a:cxn ang="0">
                      <a:pos x="25" y="74"/>
                    </a:cxn>
                    <a:cxn ang="0">
                      <a:pos x="22" y="87"/>
                    </a:cxn>
                    <a:cxn ang="0">
                      <a:pos x="34" y="92"/>
                    </a:cxn>
                    <a:cxn ang="0">
                      <a:pos x="41" y="81"/>
                    </a:cxn>
                    <a:cxn ang="0">
                      <a:pos x="51" y="81"/>
                    </a:cxn>
                    <a:cxn ang="0">
                      <a:pos x="58" y="92"/>
                    </a:cxn>
                    <a:cxn ang="0">
                      <a:pos x="70" y="87"/>
                    </a:cxn>
                    <a:cxn ang="0">
                      <a:pos x="67" y="74"/>
                    </a:cxn>
                    <a:cxn ang="0">
                      <a:pos x="74" y="67"/>
                    </a:cxn>
                    <a:cxn ang="0">
                      <a:pos x="87" y="70"/>
                    </a:cxn>
                  </a:cxnLst>
                  <a:rect l="0" t="0" r="r" b="b"/>
                  <a:pathLst>
                    <a:path w="92" h="92">
                      <a:moveTo>
                        <a:pt x="87" y="70"/>
                      </a:moveTo>
                      <a:cubicBezTo>
                        <a:pt x="92" y="58"/>
                        <a:pt x="92" y="58"/>
                        <a:pt x="92" y="58"/>
                      </a:cubicBezTo>
                      <a:cubicBezTo>
                        <a:pt x="81" y="51"/>
                        <a:pt x="81" y="51"/>
                        <a:pt x="81" y="51"/>
                      </a:cubicBezTo>
                      <a:cubicBezTo>
                        <a:pt x="81" y="48"/>
                        <a:pt x="81" y="44"/>
                        <a:pt x="81" y="41"/>
                      </a:cubicBezTo>
                      <a:cubicBezTo>
                        <a:pt x="92" y="34"/>
                        <a:pt x="92" y="34"/>
                        <a:pt x="92" y="34"/>
                      </a:cubicBezTo>
                      <a:cubicBezTo>
                        <a:pt x="87" y="22"/>
                        <a:pt x="87" y="22"/>
                        <a:pt x="87" y="22"/>
                      </a:cubicBezTo>
                      <a:cubicBezTo>
                        <a:pt x="74" y="25"/>
                        <a:pt x="74" y="25"/>
                        <a:pt x="74" y="25"/>
                      </a:cubicBezTo>
                      <a:cubicBezTo>
                        <a:pt x="72" y="22"/>
                        <a:pt x="70" y="20"/>
                        <a:pt x="67" y="18"/>
                      </a:cubicBezTo>
                      <a:cubicBezTo>
                        <a:pt x="70" y="5"/>
                        <a:pt x="70" y="5"/>
                        <a:pt x="70" y="5"/>
                      </a:cubicBezTo>
                      <a:cubicBezTo>
                        <a:pt x="58" y="0"/>
                        <a:pt x="58" y="0"/>
                        <a:pt x="58" y="0"/>
                      </a:cubicBezTo>
                      <a:cubicBezTo>
                        <a:pt x="51" y="11"/>
                        <a:pt x="51" y="11"/>
                        <a:pt x="51" y="11"/>
                      </a:cubicBezTo>
                      <a:cubicBezTo>
                        <a:pt x="48" y="11"/>
                        <a:pt x="44" y="11"/>
                        <a:pt x="41" y="11"/>
                      </a:cubicBezTo>
                      <a:cubicBezTo>
                        <a:pt x="34" y="0"/>
                        <a:pt x="34" y="0"/>
                        <a:pt x="34" y="0"/>
                      </a:cubicBezTo>
                      <a:cubicBezTo>
                        <a:pt x="22" y="5"/>
                        <a:pt x="22" y="5"/>
                        <a:pt x="22" y="5"/>
                      </a:cubicBezTo>
                      <a:cubicBezTo>
                        <a:pt x="25" y="18"/>
                        <a:pt x="25" y="18"/>
                        <a:pt x="25" y="18"/>
                      </a:cubicBezTo>
                      <a:cubicBezTo>
                        <a:pt x="22" y="20"/>
                        <a:pt x="20" y="22"/>
                        <a:pt x="18" y="25"/>
                      </a:cubicBezTo>
                      <a:cubicBezTo>
                        <a:pt x="5" y="22"/>
                        <a:pt x="5" y="22"/>
                        <a:pt x="5" y="22"/>
                      </a:cubicBezTo>
                      <a:cubicBezTo>
                        <a:pt x="0" y="34"/>
                        <a:pt x="0" y="34"/>
                        <a:pt x="0" y="34"/>
                      </a:cubicBezTo>
                      <a:cubicBezTo>
                        <a:pt x="11" y="41"/>
                        <a:pt x="11" y="41"/>
                        <a:pt x="11" y="41"/>
                      </a:cubicBezTo>
                      <a:cubicBezTo>
                        <a:pt x="11" y="44"/>
                        <a:pt x="11" y="48"/>
                        <a:pt x="11" y="51"/>
                      </a:cubicBezTo>
                      <a:cubicBezTo>
                        <a:pt x="0" y="58"/>
                        <a:pt x="0" y="58"/>
                        <a:pt x="0" y="58"/>
                      </a:cubicBezTo>
                      <a:cubicBezTo>
                        <a:pt x="5" y="70"/>
                        <a:pt x="5" y="70"/>
                        <a:pt x="5" y="70"/>
                      </a:cubicBezTo>
                      <a:cubicBezTo>
                        <a:pt x="18" y="67"/>
                        <a:pt x="18" y="67"/>
                        <a:pt x="18" y="67"/>
                      </a:cubicBezTo>
                      <a:cubicBezTo>
                        <a:pt x="20" y="70"/>
                        <a:pt x="22" y="72"/>
                        <a:pt x="25" y="74"/>
                      </a:cubicBezTo>
                      <a:cubicBezTo>
                        <a:pt x="22" y="87"/>
                        <a:pt x="22" y="87"/>
                        <a:pt x="22" y="87"/>
                      </a:cubicBezTo>
                      <a:cubicBezTo>
                        <a:pt x="34" y="92"/>
                        <a:pt x="34" y="92"/>
                        <a:pt x="34" y="92"/>
                      </a:cubicBezTo>
                      <a:cubicBezTo>
                        <a:pt x="41" y="81"/>
                        <a:pt x="41" y="81"/>
                        <a:pt x="41" y="81"/>
                      </a:cubicBezTo>
                      <a:cubicBezTo>
                        <a:pt x="44" y="81"/>
                        <a:pt x="48" y="81"/>
                        <a:pt x="51" y="81"/>
                      </a:cubicBezTo>
                      <a:cubicBezTo>
                        <a:pt x="58" y="92"/>
                        <a:pt x="58" y="92"/>
                        <a:pt x="58" y="92"/>
                      </a:cubicBezTo>
                      <a:cubicBezTo>
                        <a:pt x="70" y="87"/>
                        <a:pt x="70" y="87"/>
                        <a:pt x="70" y="87"/>
                      </a:cubicBezTo>
                      <a:cubicBezTo>
                        <a:pt x="67" y="74"/>
                        <a:pt x="67" y="74"/>
                        <a:pt x="67" y="74"/>
                      </a:cubicBezTo>
                      <a:cubicBezTo>
                        <a:pt x="70" y="72"/>
                        <a:pt x="72" y="70"/>
                        <a:pt x="74" y="67"/>
                      </a:cubicBezTo>
                      <a:lnTo>
                        <a:pt x="87" y="70"/>
                      </a:lnTo>
                      <a:close/>
                    </a:path>
                  </a:pathLst>
                </a:custGeom>
                <a:no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110" name="Oval 1263" descr="" title="">
                  <a:extLst>
                    <a:ext uri="{FF2B5EF4-FFF2-40B4-BE49-F238E27FC236}">
                      <a16:creationId xmlns:a16="http://schemas.microsoft.com/office/drawing/2014/main" id="{1CD3B3D4-F3C1-4776-A216-548D3B4B4EEE}"/>
                    </a:ext>
                  </a:extLst>
                </p:cNvPr>
                <p:cNvSpPr>
                  <a:spLocks noChangeArrowheads="1"/>
                </p:cNvSpPr>
                <p:nvPr/>
              </p:nvSpPr>
              <p:spPr bwMode="gray">
                <a:xfrm>
                  <a:off x="8546945" y="3957625"/>
                  <a:ext cx="331037" cy="331037"/>
                </a:xfrm>
                <a:prstGeom prst="ellipse">
                  <a:avLst/>
                </a:prstGeom>
                <a:no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grpSp>
          <p:grpSp>
            <p:nvGrpSpPr>
              <p:cNvPr id="104" name="Group 194" descr="" title="">
                <a:extLst>
                  <a:ext uri="{FF2B5EF4-FFF2-40B4-BE49-F238E27FC236}">
                    <a16:creationId xmlns:a16="http://schemas.microsoft.com/office/drawing/2014/main" id="{35C14ED9-CFD5-40A6-9A1A-76CB368091D6}"/>
                  </a:ext>
                </a:extLst>
              </p:cNvPr>
              <p:cNvGrpSpPr/>
              <p:nvPr/>
            </p:nvGrpSpPr>
            <p:grpSpPr bwMode="gray">
              <a:xfrm>
                <a:off x="8230298" y="3861382"/>
                <a:ext cx="427577" cy="551225"/>
                <a:chOff x="853582" y="3368677"/>
                <a:chExt cx="719138" cy="927101"/>
              </a:xfrm>
              <a:solidFill>
                <a:schemeClr val="bg1"/>
              </a:solidFill>
            </p:grpSpPr>
            <p:sp>
              <p:nvSpPr>
                <p:cNvPr id="105" name="Oval 5" descr="" title="">
                  <a:extLst>
                    <a:ext uri="{FF2B5EF4-FFF2-40B4-BE49-F238E27FC236}">
                      <a16:creationId xmlns:a16="http://schemas.microsoft.com/office/drawing/2014/main" id="{B5BEDE95-8A9F-4224-AC71-B1C3C1916114}"/>
                    </a:ext>
                  </a:extLst>
                </p:cNvPr>
                <p:cNvSpPr>
                  <a:spLocks noChangeArrowheads="1"/>
                </p:cNvSpPr>
                <p:nvPr/>
              </p:nvSpPr>
              <p:spPr bwMode="gray">
                <a:xfrm>
                  <a:off x="1020270" y="3368677"/>
                  <a:ext cx="384175" cy="384175"/>
                </a:xfrm>
                <a:prstGeom prst="ellipse">
                  <a:avLst/>
                </a:prstGeom>
                <a:grpFill/>
                <a:ln w="19050">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107" name="Freeform 6" descr="" title="">
                  <a:extLst>
                    <a:ext uri="{FF2B5EF4-FFF2-40B4-BE49-F238E27FC236}">
                      <a16:creationId xmlns:a16="http://schemas.microsoft.com/office/drawing/2014/main" id="{44143B9B-E048-4C12-A117-45E280924FED}"/>
                    </a:ext>
                  </a:extLst>
                </p:cNvPr>
                <p:cNvSpPr>
                  <a:spLocks/>
                </p:cNvSpPr>
                <p:nvPr/>
              </p:nvSpPr>
              <p:spPr bwMode="gray">
                <a:xfrm>
                  <a:off x="853582" y="3808415"/>
                  <a:ext cx="719138" cy="487363"/>
                </a:xfrm>
                <a:custGeom>
                  <a:avLst/>
                  <a:gdLst>
                    <a:gd name="T0" fmla="*/ 670 w 670"/>
                    <a:gd name="T1" fmla="*/ 454 h 454"/>
                    <a:gd name="T2" fmla="*/ 0 w 670"/>
                    <a:gd name="T3" fmla="*/ 454 h 454"/>
                    <a:gd name="T4" fmla="*/ 335 w 670"/>
                    <a:gd name="T5" fmla="*/ 0 h 454"/>
                    <a:gd name="T6" fmla="*/ 670 w 670"/>
                    <a:gd name="T7" fmla="*/ 454 h 454"/>
                  </a:gdLst>
                  <a:ahLst/>
                  <a:cxnLst>
                    <a:cxn ang="0">
                      <a:pos x="T0" y="T1"/>
                    </a:cxn>
                    <a:cxn ang="0">
                      <a:pos x="T2" y="T3"/>
                    </a:cxn>
                    <a:cxn ang="0">
                      <a:pos x="T4" y="T5"/>
                    </a:cxn>
                    <a:cxn ang="0">
                      <a:pos x="T6" y="T7"/>
                    </a:cxn>
                  </a:cxnLst>
                  <a:rect l="0" t="0" r="r" b="b"/>
                  <a:pathLst>
                    <a:path w="670" h="454">
                      <a:moveTo>
                        <a:pt x="670" y="454"/>
                      </a:moveTo>
                      <a:cubicBezTo>
                        <a:pt x="256" y="454"/>
                        <a:pt x="372" y="454"/>
                        <a:pt x="0" y="454"/>
                      </a:cubicBezTo>
                      <a:cubicBezTo>
                        <a:pt x="0" y="203"/>
                        <a:pt x="128" y="0"/>
                        <a:pt x="335" y="0"/>
                      </a:cubicBezTo>
                      <a:cubicBezTo>
                        <a:pt x="542" y="0"/>
                        <a:pt x="670" y="203"/>
                        <a:pt x="670" y="454"/>
                      </a:cubicBezTo>
                      <a:close/>
                    </a:path>
                  </a:pathLst>
                </a:custGeom>
                <a:grpFill/>
                <a:ln w="19050">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grpSp>
        </p:grpSp>
      </p:grpSp>
      <p:pic>
        <p:nvPicPr>
          <p:cNvPr id="6" name="Picture 5" descr="" title="">
            <a:extLst>
              <a:ext uri="{FF2B5EF4-FFF2-40B4-BE49-F238E27FC236}">
                <a16:creationId xmlns:a16="http://schemas.microsoft.com/office/drawing/2014/main" id="{8D13063E-1E1B-456B-8706-EC1AA508C9A5}"/>
              </a:ext>
            </a:extLst>
          </p:cNvPr>
          <p:cNvPicPr>
            <a:picLocks noChangeAspect="1"/>
          </p:cNvPicPr>
          <p:nvPr/>
        </p:nvPicPr>
        <p:blipFill>
          <a:blip r:embed="rId6">
            <a:alphaModFix/>
            <a:extLst>
              <a:ext uri="{BEBA8EAE-BF5A-486C-A8C5-ECC9F3942E4B}">
                <a14:imgProps xmlns:a14="http://schemas.microsoft.com/office/drawing/2010/main">
                  <a14:imgLayer r:embed="rId7">
                    <a14:imgEffect>
                      <a14:artisticPhotocopy/>
                    </a14:imgEffect>
                    <a14:imgEffect>
                      <a14:saturation sat="400000"/>
                    </a14:imgEffect>
                  </a14:imgLayer>
                </a14:imgProps>
              </a:ext>
            </a:extLst>
          </a:blip>
          <a:stretch>
            <a:fillRect/>
          </a:stretch>
        </p:blipFill>
        <p:spPr>
          <a:xfrm>
            <a:off x="4397395" y="5762528"/>
            <a:ext cx="764511" cy="767821"/>
          </a:xfrm>
          <a:prstGeom prst="rect">
            <a:avLst/>
          </a:prstGeom>
          <a:solidFill>
            <a:schemeClr val="bg1"/>
          </a:solidFill>
          <a:ln>
            <a:noFill/>
          </a:ln>
          <a:effectLst>
            <a:outerShdw blurRad="50800" dist="50800" dir="5400000" sx="1000" sy="1000" algn="ctr" rotWithShape="0">
              <a:srgbClr val="000000">
                <a:alpha val="43137"/>
              </a:srgbClr>
            </a:outerShdw>
          </a:effectLst>
        </p:spPr>
      </p:pic>
      <p:pic>
        <p:nvPicPr>
          <p:cNvPr id="8" name="Picture 7" descr="" title="">
            <a:extLst>
              <a:ext uri="{FF2B5EF4-FFF2-40B4-BE49-F238E27FC236}">
                <a16:creationId xmlns:a16="http://schemas.microsoft.com/office/drawing/2014/main" id="{5B95BB6D-9339-46A8-9428-C8B34F73DAF5}"/>
              </a:ext>
            </a:extLst>
          </p:cNvPr>
          <p:cNvPicPr>
            <a:picLocks noChangeAspect="1"/>
          </p:cNvPicPr>
          <p:nvPr/>
        </p:nvPicPr>
        <p:blipFill>
          <a:blip r:embed="rId8"/>
          <a:stretch>
            <a:fillRect/>
          </a:stretch>
        </p:blipFill>
        <p:spPr>
          <a:xfrm>
            <a:off x="6445248" y="5747860"/>
            <a:ext cx="781189" cy="815154"/>
          </a:xfrm>
          <a:prstGeom prst="rect">
            <a:avLst/>
          </a:prstGeom>
        </p:spPr>
      </p:pic>
      <p:sp>
        <p:nvSpPr>
          <p:cNvPr id="111" name="Rectangle 110" descr="" title="">
            <a:extLst>
              <a:ext uri="{FF2B5EF4-FFF2-40B4-BE49-F238E27FC236}">
                <a16:creationId xmlns:a16="http://schemas.microsoft.com/office/drawing/2014/main" id="{AFF62FEC-C9F0-41BC-96B3-999EF9AA5528}"/>
              </a:ext>
            </a:extLst>
          </p:cNvPr>
          <p:cNvSpPr>
            <a:spLocks/>
          </p:cNvSpPr>
          <p:nvPr/>
        </p:nvSpPr>
        <p:spPr bwMode="gray">
          <a:xfrm>
            <a:off x="9340855" y="2176169"/>
            <a:ext cx="988850" cy="163871"/>
          </a:xfrm>
          <a:prstGeom prst="rect">
            <a:avLst/>
          </a:prstGeom>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Outsourcing</a:t>
            </a:r>
          </a:p>
          <a:p>
            <a:pPr>
              <a:lnSpc>
                <a:spcPct val="110000"/>
              </a:lnSpc>
            </a:pPr>
            <a:endParaRPr lang="en-GB" sz="900" b="1" dirty="0">
              <a:solidFill>
                <a:schemeClr val="accent4"/>
              </a:solidFill>
            </a:endParaRPr>
          </a:p>
        </p:txBody>
      </p:sp>
      <p:sp>
        <p:nvSpPr>
          <p:cNvPr id="118" name="Rectangle 117" descr="" title="">
            <a:extLst>
              <a:ext uri="{FF2B5EF4-FFF2-40B4-BE49-F238E27FC236}">
                <a16:creationId xmlns:a16="http://schemas.microsoft.com/office/drawing/2014/main" id="{1C6E7735-18FA-4D15-AA16-8D48933E9C86}"/>
              </a:ext>
            </a:extLst>
          </p:cNvPr>
          <p:cNvSpPr>
            <a:spLocks/>
          </p:cNvSpPr>
          <p:nvPr/>
        </p:nvSpPr>
        <p:spPr bwMode="gray">
          <a:xfrm>
            <a:off x="9340855" y="4089290"/>
            <a:ext cx="988850" cy="163871"/>
          </a:xfrm>
          <a:prstGeom prst="rect">
            <a:avLst/>
          </a:prstGeom>
          <a:ln>
            <a:noFill/>
          </a:ln>
        </p:spPr>
        <p:txBody>
          <a:bodyPr wrap="square" lIns="0" tIns="0" rIns="0" bIns="0">
            <a:noAutofit/>
          </a:bodyPr>
          <a:lstStyle/>
          <a:p>
            <a:pPr marL="0" lvl="1" defTabSz="755957">
              <a:lnSpc>
                <a:spcPct val="110000"/>
              </a:lnSpc>
              <a:spcBef>
                <a:spcPts val="900"/>
              </a:spcBef>
              <a:spcAft>
                <a:spcPts val="600"/>
              </a:spcAft>
            </a:pPr>
            <a:r>
              <a:rPr lang="en-US" sz="900" b="1" dirty="0">
                <a:solidFill>
                  <a:schemeClr val="accent1"/>
                </a:solidFill>
              </a:rPr>
              <a:t>Robotics</a:t>
            </a:r>
          </a:p>
          <a:p>
            <a:pPr>
              <a:lnSpc>
                <a:spcPct val="110000"/>
              </a:lnSpc>
            </a:pPr>
            <a:endParaRPr lang="en-US" sz="900" b="1" dirty="0">
              <a:solidFill>
                <a:schemeClr val="accent4"/>
              </a:solidFill>
            </a:endParaRPr>
          </a:p>
        </p:txBody>
      </p:sp>
      <p:sp>
        <p:nvSpPr>
          <p:cNvPr id="132" name="Rectangle 131" descr="" title="">
            <a:extLst>
              <a:ext uri="{FF2B5EF4-FFF2-40B4-BE49-F238E27FC236}">
                <a16:creationId xmlns:a16="http://schemas.microsoft.com/office/drawing/2014/main" id="{B7DA68FA-5AA9-4BDD-800B-DF891D7B75FC}"/>
              </a:ext>
            </a:extLst>
          </p:cNvPr>
          <p:cNvSpPr>
            <a:spLocks/>
          </p:cNvSpPr>
          <p:nvPr/>
        </p:nvSpPr>
        <p:spPr bwMode="gray">
          <a:xfrm>
            <a:off x="9340855" y="3118329"/>
            <a:ext cx="988850" cy="163871"/>
          </a:xfrm>
          <a:prstGeom prst="rect">
            <a:avLst/>
          </a:prstGeom>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Intellectual property</a:t>
            </a:r>
          </a:p>
        </p:txBody>
      </p:sp>
      <p:grpSp>
        <p:nvGrpSpPr>
          <p:cNvPr id="133" name="Group 132" descr="" title="">
            <a:extLst>
              <a:ext uri="{FF2B5EF4-FFF2-40B4-BE49-F238E27FC236}">
                <a16:creationId xmlns:a16="http://schemas.microsoft.com/office/drawing/2014/main" id="{77BAC9CC-F1B0-4029-9741-8CD8CDF4BC73}"/>
              </a:ext>
            </a:extLst>
          </p:cNvPr>
          <p:cNvGrpSpPr/>
          <p:nvPr/>
        </p:nvGrpSpPr>
        <p:grpSpPr bwMode="gray">
          <a:xfrm>
            <a:off x="8498788" y="2834402"/>
            <a:ext cx="720000" cy="720000"/>
            <a:chOff x="7472162" y="3479393"/>
            <a:chExt cx="720000" cy="720000"/>
          </a:xfrm>
        </p:grpSpPr>
        <p:sp>
          <p:nvSpPr>
            <p:cNvPr id="134" name="Freeform: Shape 133" descr="" title="">
              <a:extLst>
                <a:ext uri="{FF2B5EF4-FFF2-40B4-BE49-F238E27FC236}">
                  <a16:creationId xmlns:a16="http://schemas.microsoft.com/office/drawing/2014/main" id="{646F13B0-0A44-4293-A97D-81DC795575D2}"/>
                </a:ext>
              </a:extLst>
            </p:cNvPr>
            <p:cNvSpPr/>
            <p:nvPr/>
          </p:nvSpPr>
          <p:spPr bwMode="gray">
            <a:xfrm>
              <a:off x="7626973" y="3745098"/>
              <a:ext cx="97326" cy="97326"/>
            </a:xfrm>
            <a:custGeom>
              <a:avLst/>
              <a:gdLst>
                <a:gd name="connsiteX0" fmla="*/ 129958 w 262241"/>
                <a:gd name="connsiteY0" fmla="*/ 258603 h 262241"/>
                <a:gd name="connsiteX1" fmla="*/ 131969 w 262241"/>
                <a:gd name="connsiteY1" fmla="*/ 258603 h 262241"/>
                <a:gd name="connsiteX2" fmla="*/ 219426 w 262241"/>
                <a:gd name="connsiteY2" fmla="*/ 221911 h 262241"/>
                <a:gd name="connsiteX3" fmla="*/ 259134 w 262241"/>
                <a:gd name="connsiteY3" fmla="*/ 131940 h 262241"/>
                <a:gd name="connsiteX4" fmla="*/ 222442 w 262241"/>
                <a:gd name="connsiteY4" fmla="*/ 42472 h 262241"/>
                <a:gd name="connsiteX5" fmla="*/ 132974 w 262241"/>
                <a:gd name="connsiteY5" fmla="*/ 3770 h 262241"/>
                <a:gd name="connsiteX6" fmla="*/ 131969 w 262241"/>
                <a:gd name="connsiteY6" fmla="*/ 3770 h 262241"/>
                <a:gd name="connsiteX7" fmla="*/ 3798 w 262241"/>
                <a:gd name="connsiteY7" fmla="*/ 129427 h 262241"/>
                <a:gd name="connsiteX8" fmla="*/ 129958 w 262241"/>
                <a:gd name="connsiteY8" fmla="*/ 258603 h 262241"/>
                <a:gd name="connsiteX9" fmla="*/ 131466 w 262241"/>
                <a:gd name="connsiteY9" fmla="*/ 52022 h 262241"/>
                <a:gd name="connsiteX10" fmla="*/ 131969 w 262241"/>
                <a:gd name="connsiteY10" fmla="*/ 52022 h 262241"/>
                <a:gd name="connsiteX11" fmla="*/ 187258 w 262241"/>
                <a:gd name="connsiteY11" fmla="*/ 76148 h 262241"/>
                <a:gd name="connsiteX12" fmla="*/ 210379 w 262241"/>
                <a:gd name="connsiteY12" fmla="*/ 131438 h 262241"/>
                <a:gd name="connsiteX13" fmla="*/ 185247 w 262241"/>
                <a:gd name="connsiteY13" fmla="*/ 187229 h 262241"/>
                <a:gd name="connsiteX14" fmla="*/ 130461 w 262241"/>
                <a:gd name="connsiteY14" fmla="*/ 210350 h 262241"/>
                <a:gd name="connsiteX15" fmla="*/ 130461 w 262241"/>
                <a:gd name="connsiteY15" fmla="*/ 210350 h 262241"/>
                <a:gd name="connsiteX16" fmla="*/ 51548 w 262241"/>
                <a:gd name="connsiteY16" fmla="*/ 130432 h 262241"/>
                <a:gd name="connsiteX17" fmla="*/ 131466 w 262241"/>
                <a:gd name="connsiteY17" fmla="*/ 52022 h 26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2241" h="262241">
                  <a:moveTo>
                    <a:pt x="129958" y="258603"/>
                  </a:moveTo>
                  <a:cubicBezTo>
                    <a:pt x="130461" y="258603"/>
                    <a:pt x="131466" y="258603"/>
                    <a:pt x="131969" y="258603"/>
                  </a:cubicBezTo>
                  <a:cubicBezTo>
                    <a:pt x="163132" y="258603"/>
                    <a:pt x="195300" y="245032"/>
                    <a:pt x="219426" y="221911"/>
                  </a:cubicBezTo>
                  <a:cubicBezTo>
                    <a:pt x="244557" y="197785"/>
                    <a:pt x="259134" y="164611"/>
                    <a:pt x="259134" y="131940"/>
                  </a:cubicBezTo>
                  <a:cubicBezTo>
                    <a:pt x="259636" y="98767"/>
                    <a:pt x="246568" y="66598"/>
                    <a:pt x="222442" y="42472"/>
                  </a:cubicBezTo>
                  <a:cubicBezTo>
                    <a:pt x="198316" y="17843"/>
                    <a:pt x="166650" y="4272"/>
                    <a:pt x="132974" y="3770"/>
                  </a:cubicBezTo>
                  <a:cubicBezTo>
                    <a:pt x="132471" y="3770"/>
                    <a:pt x="132471" y="3770"/>
                    <a:pt x="131969" y="3770"/>
                  </a:cubicBezTo>
                  <a:cubicBezTo>
                    <a:pt x="62606" y="3770"/>
                    <a:pt x="4803" y="60064"/>
                    <a:pt x="3798" y="129427"/>
                  </a:cubicBezTo>
                  <a:cubicBezTo>
                    <a:pt x="2290" y="196779"/>
                    <a:pt x="61098" y="257597"/>
                    <a:pt x="129958" y="258603"/>
                  </a:cubicBezTo>
                  <a:close/>
                  <a:moveTo>
                    <a:pt x="131466" y="52022"/>
                  </a:moveTo>
                  <a:cubicBezTo>
                    <a:pt x="131466" y="52022"/>
                    <a:pt x="131969" y="52022"/>
                    <a:pt x="131969" y="52022"/>
                  </a:cubicBezTo>
                  <a:cubicBezTo>
                    <a:pt x="152074" y="52022"/>
                    <a:pt x="172179" y="61069"/>
                    <a:pt x="187258" y="76148"/>
                  </a:cubicBezTo>
                  <a:cubicBezTo>
                    <a:pt x="202337" y="91227"/>
                    <a:pt x="210379" y="110830"/>
                    <a:pt x="210379" y="131438"/>
                  </a:cubicBezTo>
                  <a:cubicBezTo>
                    <a:pt x="210379" y="151543"/>
                    <a:pt x="200829" y="171648"/>
                    <a:pt x="185247" y="187229"/>
                  </a:cubicBezTo>
                  <a:cubicBezTo>
                    <a:pt x="169666" y="202308"/>
                    <a:pt x="149561" y="210853"/>
                    <a:pt x="130461" y="210350"/>
                  </a:cubicBezTo>
                  <a:lnTo>
                    <a:pt x="130461" y="210350"/>
                  </a:lnTo>
                  <a:cubicBezTo>
                    <a:pt x="89245" y="209848"/>
                    <a:pt x="51045" y="170643"/>
                    <a:pt x="51548" y="130432"/>
                  </a:cubicBezTo>
                  <a:cubicBezTo>
                    <a:pt x="52553" y="87709"/>
                    <a:pt x="89245" y="52022"/>
                    <a:pt x="131466" y="52022"/>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135" name="Freeform: Shape 134" descr="" title="">
              <a:extLst>
                <a:ext uri="{FF2B5EF4-FFF2-40B4-BE49-F238E27FC236}">
                  <a16:creationId xmlns:a16="http://schemas.microsoft.com/office/drawing/2014/main" id="{3E165093-8D00-4A70-8153-458F913247D2}"/>
                </a:ext>
              </a:extLst>
            </p:cNvPr>
            <p:cNvSpPr/>
            <p:nvPr/>
          </p:nvSpPr>
          <p:spPr bwMode="gray">
            <a:xfrm>
              <a:off x="7606528" y="3854785"/>
              <a:ext cx="137879" cy="197356"/>
            </a:xfrm>
            <a:custGeom>
              <a:avLst/>
              <a:gdLst>
                <a:gd name="connsiteX0" fmla="*/ 5105 w 371508"/>
                <a:gd name="connsiteY0" fmla="*/ 269661 h 531767"/>
                <a:gd name="connsiteX1" fmla="*/ 5105 w 371508"/>
                <a:gd name="connsiteY1" fmla="*/ 272676 h 531767"/>
                <a:gd name="connsiteX2" fmla="*/ 14152 w 371508"/>
                <a:gd name="connsiteY2" fmla="*/ 314897 h 531767"/>
                <a:gd name="connsiteX3" fmla="*/ 38279 w 371508"/>
                <a:gd name="connsiteY3" fmla="*/ 354102 h 531767"/>
                <a:gd name="connsiteX4" fmla="*/ 38781 w 371508"/>
                <a:gd name="connsiteY4" fmla="*/ 360134 h 531767"/>
                <a:gd name="connsiteX5" fmla="*/ 39284 w 371508"/>
                <a:gd name="connsiteY5" fmla="*/ 366165 h 531767"/>
                <a:gd name="connsiteX6" fmla="*/ 42802 w 371508"/>
                <a:gd name="connsiteY6" fmla="*/ 445581 h 531767"/>
                <a:gd name="connsiteX7" fmla="*/ 43305 w 371508"/>
                <a:gd name="connsiteY7" fmla="*/ 450104 h 531767"/>
                <a:gd name="connsiteX8" fmla="*/ 143328 w 371508"/>
                <a:gd name="connsiteY8" fmla="*/ 530022 h 531767"/>
                <a:gd name="connsiteX9" fmla="*/ 187560 w 371508"/>
                <a:gd name="connsiteY9" fmla="*/ 530022 h 531767"/>
                <a:gd name="connsiteX10" fmla="*/ 231791 w 371508"/>
                <a:gd name="connsiteY10" fmla="*/ 530022 h 531767"/>
                <a:gd name="connsiteX11" fmla="*/ 331311 w 371508"/>
                <a:gd name="connsiteY11" fmla="*/ 450104 h 531767"/>
                <a:gd name="connsiteX12" fmla="*/ 331814 w 371508"/>
                <a:gd name="connsiteY12" fmla="*/ 445581 h 531767"/>
                <a:gd name="connsiteX13" fmla="*/ 335332 w 371508"/>
                <a:gd name="connsiteY13" fmla="*/ 366165 h 531767"/>
                <a:gd name="connsiteX14" fmla="*/ 335332 w 371508"/>
                <a:gd name="connsiteY14" fmla="*/ 361139 h 531767"/>
                <a:gd name="connsiteX15" fmla="*/ 335835 w 371508"/>
                <a:gd name="connsiteY15" fmla="*/ 353600 h 531767"/>
                <a:gd name="connsiteX16" fmla="*/ 359961 w 371508"/>
                <a:gd name="connsiteY16" fmla="*/ 314897 h 531767"/>
                <a:gd name="connsiteX17" fmla="*/ 369009 w 371508"/>
                <a:gd name="connsiteY17" fmla="*/ 272174 h 531767"/>
                <a:gd name="connsiteX18" fmla="*/ 369009 w 371508"/>
                <a:gd name="connsiteY18" fmla="*/ 269158 h 531767"/>
                <a:gd name="connsiteX19" fmla="*/ 369511 w 371508"/>
                <a:gd name="connsiteY19" fmla="*/ 227942 h 531767"/>
                <a:gd name="connsiteX20" fmla="*/ 369009 w 371508"/>
                <a:gd name="connsiteY20" fmla="*/ 108317 h 531767"/>
                <a:gd name="connsiteX21" fmla="*/ 369009 w 371508"/>
                <a:gd name="connsiteY21" fmla="*/ 107814 h 531767"/>
                <a:gd name="connsiteX22" fmla="*/ 367501 w 371508"/>
                <a:gd name="connsiteY22" fmla="*/ 89719 h 531767"/>
                <a:gd name="connsiteX23" fmla="*/ 366495 w 371508"/>
                <a:gd name="connsiteY23" fmla="*/ 80169 h 531767"/>
                <a:gd name="connsiteX24" fmla="*/ 365490 w 371508"/>
                <a:gd name="connsiteY24" fmla="*/ 69614 h 531767"/>
                <a:gd name="connsiteX25" fmla="*/ 330809 w 371508"/>
                <a:gd name="connsiteY25" fmla="*/ 26891 h 531767"/>
                <a:gd name="connsiteX26" fmla="*/ 327793 w 371508"/>
                <a:gd name="connsiteY26" fmla="*/ 26388 h 531767"/>
                <a:gd name="connsiteX27" fmla="*/ 289593 w 371508"/>
                <a:gd name="connsiteY27" fmla="*/ 13822 h 531767"/>
                <a:gd name="connsiteX28" fmla="*/ 284567 w 371508"/>
                <a:gd name="connsiteY28" fmla="*/ 11812 h 531767"/>
                <a:gd name="connsiteX29" fmla="*/ 278535 w 371508"/>
                <a:gd name="connsiteY29" fmla="*/ 9801 h 531767"/>
                <a:gd name="connsiteX30" fmla="*/ 263457 w 371508"/>
                <a:gd name="connsiteY30" fmla="*/ 5278 h 531767"/>
                <a:gd name="connsiteX31" fmla="*/ 258430 w 371508"/>
                <a:gd name="connsiteY31" fmla="*/ 3770 h 531767"/>
                <a:gd name="connsiteX32" fmla="*/ 250891 w 371508"/>
                <a:gd name="connsiteY32" fmla="*/ 3770 h 531767"/>
                <a:gd name="connsiteX33" fmla="*/ 247372 w 371508"/>
                <a:gd name="connsiteY33" fmla="*/ 4775 h 531767"/>
                <a:gd name="connsiteX34" fmla="*/ 234807 w 371508"/>
                <a:gd name="connsiteY34" fmla="*/ 11812 h 531767"/>
                <a:gd name="connsiteX35" fmla="*/ 232796 w 371508"/>
                <a:gd name="connsiteY35" fmla="*/ 13320 h 531767"/>
                <a:gd name="connsiteX36" fmla="*/ 229780 w 371508"/>
                <a:gd name="connsiteY36" fmla="*/ 16838 h 531767"/>
                <a:gd name="connsiteX37" fmla="*/ 187057 w 371508"/>
                <a:gd name="connsiteY37" fmla="*/ 72127 h 531767"/>
                <a:gd name="connsiteX38" fmla="*/ 144333 w 371508"/>
                <a:gd name="connsiteY38" fmla="*/ 16838 h 531767"/>
                <a:gd name="connsiteX39" fmla="*/ 141318 w 371508"/>
                <a:gd name="connsiteY39" fmla="*/ 13320 h 531767"/>
                <a:gd name="connsiteX40" fmla="*/ 139307 w 371508"/>
                <a:gd name="connsiteY40" fmla="*/ 11812 h 531767"/>
                <a:gd name="connsiteX41" fmla="*/ 126741 w 371508"/>
                <a:gd name="connsiteY41" fmla="*/ 4775 h 531767"/>
                <a:gd name="connsiteX42" fmla="*/ 122218 w 371508"/>
                <a:gd name="connsiteY42" fmla="*/ 3770 h 531767"/>
                <a:gd name="connsiteX43" fmla="*/ 113170 w 371508"/>
                <a:gd name="connsiteY43" fmla="*/ 4272 h 531767"/>
                <a:gd name="connsiteX44" fmla="*/ 109149 w 371508"/>
                <a:gd name="connsiteY44" fmla="*/ 5780 h 531767"/>
                <a:gd name="connsiteX45" fmla="*/ 94070 w 371508"/>
                <a:gd name="connsiteY45" fmla="*/ 10304 h 531767"/>
                <a:gd name="connsiteX46" fmla="*/ 89044 w 371508"/>
                <a:gd name="connsiteY46" fmla="*/ 12314 h 531767"/>
                <a:gd name="connsiteX47" fmla="*/ 84018 w 371508"/>
                <a:gd name="connsiteY47" fmla="*/ 14325 h 531767"/>
                <a:gd name="connsiteX48" fmla="*/ 45818 w 371508"/>
                <a:gd name="connsiteY48" fmla="*/ 26891 h 531767"/>
                <a:gd name="connsiteX49" fmla="*/ 42802 w 371508"/>
                <a:gd name="connsiteY49" fmla="*/ 27393 h 531767"/>
                <a:gd name="connsiteX50" fmla="*/ 8121 w 371508"/>
                <a:gd name="connsiteY50" fmla="*/ 71625 h 531767"/>
                <a:gd name="connsiteX51" fmla="*/ 7116 w 371508"/>
                <a:gd name="connsiteY51" fmla="*/ 80672 h 531767"/>
                <a:gd name="connsiteX52" fmla="*/ 6110 w 371508"/>
                <a:gd name="connsiteY52" fmla="*/ 90222 h 531767"/>
                <a:gd name="connsiteX53" fmla="*/ 4603 w 371508"/>
                <a:gd name="connsiteY53" fmla="*/ 108819 h 531767"/>
                <a:gd name="connsiteX54" fmla="*/ 4100 w 371508"/>
                <a:gd name="connsiteY54" fmla="*/ 227942 h 531767"/>
                <a:gd name="connsiteX55" fmla="*/ 5105 w 371508"/>
                <a:gd name="connsiteY55" fmla="*/ 269661 h 531767"/>
                <a:gd name="connsiteX56" fmla="*/ 53358 w 371508"/>
                <a:gd name="connsiteY56" fmla="*/ 110830 h 531767"/>
                <a:gd name="connsiteX57" fmla="*/ 54865 w 371508"/>
                <a:gd name="connsiteY57" fmla="*/ 95751 h 531767"/>
                <a:gd name="connsiteX58" fmla="*/ 55871 w 371508"/>
                <a:gd name="connsiteY58" fmla="*/ 86201 h 531767"/>
                <a:gd name="connsiteX59" fmla="*/ 56876 w 371508"/>
                <a:gd name="connsiteY59" fmla="*/ 74640 h 531767"/>
                <a:gd name="connsiteX60" fmla="*/ 59389 w 371508"/>
                <a:gd name="connsiteY60" fmla="*/ 74138 h 531767"/>
                <a:gd name="connsiteX61" fmla="*/ 98092 w 371508"/>
                <a:gd name="connsiteY61" fmla="*/ 61572 h 531767"/>
                <a:gd name="connsiteX62" fmla="*/ 104626 w 371508"/>
                <a:gd name="connsiteY62" fmla="*/ 59059 h 531767"/>
                <a:gd name="connsiteX63" fmla="*/ 110657 w 371508"/>
                <a:gd name="connsiteY63" fmla="*/ 57048 h 531767"/>
                <a:gd name="connsiteX64" fmla="*/ 112165 w 371508"/>
                <a:gd name="connsiteY64" fmla="*/ 56546 h 531767"/>
                <a:gd name="connsiteX65" fmla="*/ 158407 w 371508"/>
                <a:gd name="connsiteY65" fmla="*/ 117867 h 531767"/>
                <a:gd name="connsiteX66" fmla="*/ 185549 w 371508"/>
                <a:gd name="connsiteY66" fmla="*/ 131940 h 531767"/>
                <a:gd name="connsiteX67" fmla="*/ 213696 w 371508"/>
                <a:gd name="connsiteY67" fmla="*/ 117867 h 531767"/>
                <a:gd name="connsiteX68" fmla="*/ 259938 w 371508"/>
                <a:gd name="connsiteY68" fmla="*/ 56546 h 531767"/>
                <a:gd name="connsiteX69" fmla="*/ 260441 w 371508"/>
                <a:gd name="connsiteY69" fmla="*/ 56546 h 531767"/>
                <a:gd name="connsiteX70" fmla="*/ 267478 w 371508"/>
                <a:gd name="connsiteY70" fmla="*/ 59059 h 531767"/>
                <a:gd name="connsiteX71" fmla="*/ 272504 w 371508"/>
                <a:gd name="connsiteY71" fmla="*/ 61069 h 531767"/>
                <a:gd name="connsiteX72" fmla="*/ 312714 w 371508"/>
                <a:gd name="connsiteY72" fmla="*/ 74138 h 531767"/>
                <a:gd name="connsiteX73" fmla="*/ 315227 w 371508"/>
                <a:gd name="connsiteY73" fmla="*/ 75143 h 531767"/>
                <a:gd name="connsiteX74" fmla="*/ 316233 w 371508"/>
                <a:gd name="connsiteY74" fmla="*/ 86704 h 531767"/>
                <a:gd name="connsiteX75" fmla="*/ 317238 w 371508"/>
                <a:gd name="connsiteY75" fmla="*/ 96254 h 531767"/>
                <a:gd name="connsiteX76" fmla="*/ 318746 w 371508"/>
                <a:gd name="connsiteY76" fmla="*/ 110830 h 531767"/>
                <a:gd name="connsiteX77" fmla="*/ 319248 w 371508"/>
                <a:gd name="connsiteY77" fmla="*/ 228445 h 531767"/>
                <a:gd name="connsiteX78" fmla="*/ 318746 w 371508"/>
                <a:gd name="connsiteY78" fmla="*/ 269158 h 531767"/>
                <a:gd name="connsiteX79" fmla="*/ 318746 w 371508"/>
                <a:gd name="connsiteY79" fmla="*/ 272174 h 531767"/>
                <a:gd name="connsiteX80" fmla="*/ 313217 w 371508"/>
                <a:gd name="connsiteY80" fmla="*/ 297305 h 531767"/>
                <a:gd name="connsiteX81" fmla="*/ 297635 w 371508"/>
                <a:gd name="connsiteY81" fmla="*/ 322437 h 531767"/>
                <a:gd name="connsiteX82" fmla="*/ 295122 w 371508"/>
                <a:gd name="connsiteY82" fmla="*/ 324447 h 531767"/>
                <a:gd name="connsiteX83" fmla="*/ 293614 w 371508"/>
                <a:gd name="connsiteY83" fmla="*/ 327966 h 531767"/>
                <a:gd name="connsiteX84" fmla="*/ 288588 w 371508"/>
                <a:gd name="connsiteY84" fmla="*/ 335505 h 531767"/>
                <a:gd name="connsiteX85" fmla="*/ 286075 w 371508"/>
                <a:gd name="connsiteY85" fmla="*/ 340029 h 531767"/>
                <a:gd name="connsiteX86" fmla="*/ 285070 w 371508"/>
                <a:gd name="connsiteY86" fmla="*/ 363652 h 531767"/>
                <a:gd name="connsiteX87" fmla="*/ 281551 w 371508"/>
                <a:gd name="connsiteY87" fmla="*/ 442062 h 531767"/>
                <a:gd name="connsiteX88" fmla="*/ 229780 w 371508"/>
                <a:gd name="connsiteY88" fmla="*/ 482273 h 531767"/>
                <a:gd name="connsiteX89" fmla="*/ 142323 w 371508"/>
                <a:gd name="connsiteY89" fmla="*/ 482273 h 531767"/>
                <a:gd name="connsiteX90" fmla="*/ 90049 w 371508"/>
                <a:gd name="connsiteY90" fmla="*/ 442062 h 531767"/>
                <a:gd name="connsiteX91" fmla="*/ 86531 w 371508"/>
                <a:gd name="connsiteY91" fmla="*/ 362144 h 531767"/>
                <a:gd name="connsiteX92" fmla="*/ 85526 w 371508"/>
                <a:gd name="connsiteY92" fmla="*/ 340531 h 531767"/>
                <a:gd name="connsiteX93" fmla="*/ 83515 w 371508"/>
                <a:gd name="connsiteY93" fmla="*/ 336008 h 531767"/>
                <a:gd name="connsiteX94" fmla="*/ 78489 w 371508"/>
                <a:gd name="connsiteY94" fmla="*/ 327463 h 531767"/>
                <a:gd name="connsiteX95" fmla="*/ 76478 w 371508"/>
                <a:gd name="connsiteY95" fmla="*/ 323442 h 531767"/>
                <a:gd name="connsiteX96" fmla="*/ 74468 w 371508"/>
                <a:gd name="connsiteY96" fmla="*/ 321934 h 531767"/>
                <a:gd name="connsiteX97" fmla="*/ 59389 w 371508"/>
                <a:gd name="connsiteY97" fmla="*/ 297305 h 531767"/>
                <a:gd name="connsiteX98" fmla="*/ 54363 w 371508"/>
                <a:gd name="connsiteY98" fmla="*/ 272676 h 531767"/>
                <a:gd name="connsiteX99" fmla="*/ 54363 w 371508"/>
                <a:gd name="connsiteY99" fmla="*/ 269661 h 531767"/>
                <a:gd name="connsiteX100" fmla="*/ 53860 w 371508"/>
                <a:gd name="connsiteY100" fmla="*/ 228948 h 531767"/>
                <a:gd name="connsiteX101" fmla="*/ 53358 w 371508"/>
                <a:gd name="connsiteY101" fmla="*/ 110830 h 531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71508" h="531767">
                  <a:moveTo>
                    <a:pt x="5105" y="269661"/>
                  </a:moveTo>
                  <a:lnTo>
                    <a:pt x="5105" y="272676"/>
                  </a:lnTo>
                  <a:cubicBezTo>
                    <a:pt x="5105" y="287253"/>
                    <a:pt x="8121" y="301829"/>
                    <a:pt x="14152" y="314897"/>
                  </a:cubicBezTo>
                  <a:cubicBezTo>
                    <a:pt x="19681" y="327966"/>
                    <a:pt x="27221" y="341034"/>
                    <a:pt x="38279" y="354102"/>
                  </a:cubicBezTo>
                  <a:lnTo>
                    <a:pt x="38781" y="360134"/>
                  </a:lnTo>
                  <a:cubicBezTo>
                    <a:pt x="38781" y="362144"/>
                    <a:pt x="38781" y="364155"/>
                    <a:pt x="39284" y="366165"/>
                  </a:cubicBezTo>
                  <a:cubicBezTo>
                    <a:pt x="40289" y="392302"/>
                    <a:pt x="41797" y="418941"/>
                    <a:pt x="42802" y="445581"/>
                  </a:cubicBezTo>
                  <a:lnTo>
                    <a:pt x="43305" y="450104"/>
                  </a:lnTo>
                  <a:cubicBezTo>
                    <a:pt x="54363" y="500367"/>
                    <a:pt x="91055" y="529520"/>
                    <a:pt x="143328" y="530022"/>
                  </a:cubicBezTo>
                  <a:lnTo>
                    <a:pt x="187560" y="530022"/>
                  </a:lnTo>
                  <a:lnTo>
                    <a:pt x="231791" y="530022"/>
                  </a:lnTo>
                  <a:cubicBezTo>
                    <a:pt x="283562" y="529520"/>
                    <a:pt x="320254" y="500367"/>
                    <a:pt x="331311" y="450104"/>
                  </a:cubicBezTo>
                  <a:lnTo>
                    <a:pt x="331814" y="445581"/>
                  </a:lnTo>
                  <a:cubicBezTo>
                    <a:pt x="332819" y="418941"/>
                    <a:pt x="333825" y="392302"/>
                    <a:pt x="335332" y="366165"/>
                  </a:cubicBezTo>
                  <a:cubicBezTo>
                    <a:pt x="335332" y="364155"/>
                    <a:pt x="335332" y="362647"/>
                    <a:pt x="335332" y="361139"/>
                  </a:cubicBezTo>
                  <a:lnTo>
                    <a:pt x="335835" y="353600"/>
                  </a:lnTo>
                  <a:cubicBezTo>
                    <a:pt x="346893" y="340531"/>
                    <a:pt x="354432" y="327966"/>
                    <a:pt x="359961" y="314897"/>
                  </a:cubicBezTo>
                  <a:cubicBezTo>
                    <a:pt x="365490" y="301326"/>
                    <a:pt x="368506" y="286750"/>
                    <a:pt x="369009" y="272174"/>
                  </a:cubicBezTo>
                  <a:lnTo>
                    <a:pt x="369009" y="269158"/>
                  </a:lnTo>
                  <a:cubicBezTo>
                    <a:pt x="369009" y="255084"/>
                    <a:pt x="369511" y="241011"/>
                    <a:pt x="369511" y="227942"/>
                  </a:cubicBezTo>
                  <a:cubicBezTo>
                    <a:pt x="370014" y="187229"/>
                    <a:pt x="370014" y="148024"/>
                    <a:pt x="369009" y="108317"/>
                  </a:cubicBezTo>
                  <a:lnTo>
                    <a:pt x="369009" y="107814"/>
                  </a:lnTo>
                  <a:cubicBezTo>
                    <a:pt x="369009" y="104296"/>
                    <a:pt x="368003" y="97259"/>
                    <a:pt x="367501" y="89719"/>
                  </a:cubicBezTo>
                  <a:lnTo>
                    <a:pt x="366495" y="80169"/>
                  </a:lnTo>
                  <a:cubicBezTo>
                    <a:pt x="365993" y="76148"/>
                    <a:pt x="365490" y="73133"/>
                    <a:pt x="365490" y="69614"/>
                  </a:cubicBezTo>
                  <a:cubicBezTo>
                    <a:pt x="364485" y="49006"/>
                    <a:pt x="351417" y="32922"/>
                    <a:pt x="330809" y="26891"/>
                  </a:cubicBezTo>
                  <a:lnTo>
                    <a:pt x="327793" y="26388"/>
                  </a:lnTo>
                  <a:cubicBezTo>
                    <a:pt x="314725" y="22367"/>
                    <a:pt x="301656" y="17843"/>
                    <a:pt x="289593" y="13822"/>
                  </a:cubicBezTo>
                  <a:lnTo>
                    <a:pt x="284567" y="11812"/>
                  </a:lnTo>
                  <a:cubicBezTo>
                    <a:pt x="283059" y="11309"/>
                    <a:pt x="281551" y="10807"/>
                    <a:pt x="278535" y="9801"/>
                  </a:cubicBezTo>
                  <a:cubicBezTo>
                    <a:pt x="274012" y="8293"/>
                    <a:pt x="268483" y="6283"/>
                    <a:pt x="263457" y="5278"/>
                  </a:cubicBezTo>
                  <a:lnTo>
                    <a:pt x="258430" y="3770"/>
                  </a:lnTo>
                  <a:lnTo>
                    <a:pt x="250891" y="3770"/>
                  </a:lnTo>
                  <a:lnTo>
                    <a:pt x="247372" y="4775"/>
                  </a:lnTo>
                  <a:cubicBezTo>
                    <a:pt x="242849" y="6283"/>
                    <a:pt x="238828" y="8293"/>
                    <a:pt x="234807" y="11812"/>
                  </a:cubicBezTo>
                  <a:lnTo>
                    <a:pt x="232796" y="13320"/>
                  </a:lnTo>
                  <a:cubicBezTo>
                    <a:pt x="231791" y="14325"/>
                    <a:pt x="230786" y="15330"/>
                    <a:pt x="229780" y="16838"/>
                  </a:cubicBezTo>
                  <a:cubicBezTo>
                    <a:pt x="224251" y="22870"/>
                    <a:pt x="213696" y="36441"/>
                    <a:pt x="187057" y="72127"/>
                  </a:cubicBezTo>
                  <a:cubicBezTo>
                    <a:pt x="160418" y="36441"/>
                    <a:pt x="149862" y="22870"/>
                    <a:pt x="144333" y="16838"/>
                  </a:cubicBezTo>
                  <a:cubicBezTo>
                    <a:pt x="143328" y="15330"/>
                    <a:pt x="142323" y="14325"/>
                    <a:pt x="141318" y="13320"/>
                  </a:cubicBezTo>
                  <a:lnTo>
                    <a:pt x="139307" y="11812"/>
                  </a:lnTo>
                  <a:cubicBezTo>
                    <a:pt x="135286" y="8293"/>
                    <a:pt x="131265" y="6283"/>
                    <a:pt x="126741" y="4775"/>
                  </a:cubicBezTo>
                  <a:lnTo>
                    <a:pt x="122218" y="3770"/>
                  </a:lnTo>
                  <a:lnTo>
                    <a:pt x="113170" y="4272"/>
                  </a:lnTo>
                  <a:lnTo>
                    <a:pt x="109149" y="5780"/>
                  </a:lnTo>
                  <a:cubicBezTo>
                    <a:pt x="105128" y="6786"/>
                    <a:pt x="99599" y="8293"/>
                    <a:pt x="94070" y="10304"/>
                  </a:cubicBezTo>
                  <a:cubicBezTo>
                    <a:pt x="92060" y="10807"/>
                    <a:pt x="90552" y="11812"/>
                    <a:pt x="89044" y="12314"/>
                  </a:cubicBezTo>
                  <a:lnTo>
                    <a:pt x="84018" y="14325"/>
                  </a:lnTo>
                  <a:cubicBezTo>
                    <a:pt x="72457" y="18346"/>
                    <a:pt x="58886" y="22870"/>
                    <a:pt x="45818" y="26891"/>
                  </a:cubicBezTo>
                  <a:lnTo>
                    <a:pt x="42802" y="27393"/>
                  </a:lnTo>
                  <a:cubicBezTo>
                    <a:pt x="22195" y="33927"/>
                    <a:pt x="9629" y="49509"/>
                    <a:pt x="8121" y="71625"/>
                  </a:cubicBezTo>
                  <a:cubicBezTo>
                    <a:pt x="8121" y="73635"/>
                    <a:pt x="7618" y="76651"/>
                    <a:pt x="7116" y="80672"/>
                  </a:cubicBezTo>
                  <a:lnTo>
                    <a:pt x="6110" y="90222"/>
                  </a:lnTo>
                  <a:cubicBezTo>
                    <a:pt x="5105" y="97761"/>
                    <a:pt x="4603" y="104798"/>
                    <a:pt x="4603" y="108819"/>
                  </a:cubicBezTo>
                  <a:cubicBezTo>
                    <a:pt x="3597" y="148527"/>
                    <a:pt x="3597" y="187229"/>
                    <a:pt x="4100" y="227942"/>
                  </a:cubicBezTo>
                  <a:cubicBezTo>
                    <a:pt x="4603" y="241513"/>
                    <a:pt x="4603" y="255587"/>
                    <a:pt x="5105" y="269661"/>
                  </a:cubicBezTo>
                  <a:close/>
                  <a:moveTo>
                    <a:pt x="53358" y="110830"/>
                  </a:moveTo>
                  <a:cubicBezTo>
                    <a:pt x="53358" y="107814"/>
                    <a:pt x="54363" y="102285"/>
                    <a:pt x="54865" y="95751"/>
                  </a:cubicBezTo>
                  <a:lnTo>
                    <a:pt x="55871" y="86201"/>
                  </a:lnTo>
                  <a:cubicBezTo>
                    <a:pt x="56373" y="81677"/>
                    <a:pt x="56876" y="77154"/>
                    <a:pt x="56876" y="74640"/>
                  </a:cubicBezTo>
                  <a:lnTo>
                    <a:pt x="59389" y="74138"/>
                  </a:lnTo>
                  <a:cubicBezTo>
                    <a:pt x="72960" y="69614"/>
                    <a:pt x="87536" y="65091"/>
                    <a:pt x="98092" y="61572"/>
                  </a:cubicBezTo>
                  <a:cubicBezTo>
                    <a:pt x="99599" y="61069"/>
                    <a:pt x="102113" y="60064"/>
                    <a:pt x="104626" y="59059"/>
                  </a:cubicBezTo>
                  <a:cubicBezTo>
                    <a:pt x="106636" y="58556"/>
                    <a:pt x="109149" y="57551"/>
                    <a:pt x="110657" y="57048"/>
                  </a:cubicBezTo>
                  <a:cubicBezTo>
                    <a:pt x="111160" y="57048"/>
                    <a:pt x="111663" y="56546"/>
                    <a:pt x="112165" y="56546"/>
                  </a:cubicBezTo>
                  <a:cubicBezTo>
                    <a:pt x="117694" y="63583"/>
                    <a:pt x="130260" y="80169"/>
                    <a:pt x="158407" y="117867"/>
                  </a:cubicBezTo>
                  <a:cubicBezTo>
                    <a:pt x="164941" y="126914"/>
                    <a:pt x="175999" y="132443"/>
                    <a:pt x="185549" y="131940"/>
                  </a:cubicBezTo>
                  <a:cubicBezTo>
                    <a:pt x="196607" y="132443"/>
                    <a:pt x="207162" y="126914"/>
                    <a:pt x="213696" y="117867"/>
                  </a:cubicBezTo>
                  <a:cubicBezTo>
                    <a:pt x="241843" y="79667"/>
                    <a:pt x="254409" y="63583"/>
                    <a:pt x="259938" y="56546"/>
                  </a:cubicBezTo>
                  <a:cubicBezTo>
                    <a:pt x="259938" y="56546"/>
                    <a:pt x="260441" y="56546"/>
                    <a:pt x="260441" y="56546"/>
                  </a:cubicBezTo>
                  <a:cubicBezTo>
                    <a:pt x="262954" y="57551"/>
                    <a:pt x="264964" y="58556"/>
                    <a:pt x="267478" y="59059"/>
                  </a:cubicBezTo>
                  <a:cubicBezTo>
                    <a:pt x="269991" y="60064"/>
                    <a:pt x="272504" y="61069"/>
                    <a:pt x="272504" y="61069"/>
                  </a:cubicBezTo>
                  <a:cubicBezTo>
                    <a:pt x="285070" y="65593"/>
                    <a:pt x="299143" y="70117"/>
                    <a:pt x="312714" y="74138"/>
                  </a:cubicBezTo>
                  <a:lnTo>
                    <a:pt x="315227" y="75143"/>
                  </a:lnTo>
                  <a:cubicBezTo>
                    <a:pt x="315227" y="78159"/>
                    <a:pt x="315730" y="82180"/>
                    <a:pt x="316233" y="86704"/>
                  </a:cubicBezTo>
                  <a:lnTo>
                    <a:pt x="317238" y="96254"/>
                  </a:lnTo>
                  <a:cubicBezTo>
                    <a:pt x="317740" y="102285"/>
                    <a:pt x="318746" y="107814"/>
                    <a:pt x="318746" y="110830"/>
                  </a:cubicBezTo>
                  <a:cubicBezTo>
                    <a:pt x="319751" y="149532"/>
                    <a:pt x="319751" y="188235"/>
                    <a:pt x="319248" y="228445"/>
                  </a:cubicBezTo>
                  <a:cubicBezTo>
                    <a:pt x="319248" y="241513"/>
                    <a:pt x="319248" y="255084"/>
                    <a:pt x="318746" y="269158"/>
                  </a:cubicBezTo>
                  <a:lnTo>
                    <a:pt x="318746" y="272174"/>
                  </a:lnTo>
                  <a:cubicBezTo>
                    <a:pt x="318746" y="280718"/>
                    <a:pt x="316735" y="288761"/>
                    <a:pt x="313217" y="297305"/>
                  </a:cubicBezTo>
                  <a:cubicBezTo>
                    <a:pt x="310201" y="305347"/>
                    <a:pt x="305175" y="313389"/>
                    <a:pt x="297635" y="322437"/>
                  </a:cubicBezTo>
                  <a:lnTo>
                    <a:pt x="295122" y="324447"/>
                  </a:lnTo>
                  <a:lnTo>
                    <a:pt x="293614" y="327966"/>
                  </a:lnTo>
                  <a:cubicBezTo>
                    <a:pt x="291604" y="330479"/>
                    <a:pt x="290096" y="332992"/>
                    <a:pt x="288588" y="335505"/>
                  </a:cubicBezTo>
                  <a:lnTo>
                    <a:pt x="286075" y="340029"/>
                  </a:lnTo>
                  <a:lnTo>
                    <a:pt x="285070" y="363652"/>
                  </a:lnTo>
                  <a:cubicBezTo>
                    <a:pt x="284064" y="389286"/>
                    <a:pt x="282556" y="415423"/>
                    <a:pt x="281551" y="442062"/>
                  </a:cubicBezTo>
                  <a:cubicBezTo>
                    <a:pt x="275017" y="468702"/>
                    <a:pt x="257928" y="481770"/>
                    <a:pt x="229780" y="482273"/>
                  </a:cubicBezTo>
                  <a:lnTo>
                    <a:pt x="142323" y="482273"/>
                  </a:lnTo>
                  <a:cubicBezTo>
                    <a:pt x="113673" y="482273"/>
                    <a:pt x="96584" y="469204"/>
                    <a:pt x="90049" y="442062"/>
                  </a:cubicBezTo>
                  <a:cubicBezTo>
                    <a:pt x="89044" y="415926"/>
                    <a:pt x="88039" y="389286"/>
                    <a:pt x="86531" y="362144"/>
                  </a:cubicBezTo>
                  <a:lnTo>
                    <a:pt x="85526" y="340531"/>
                  </a:lnTo>
                  <a:lnTo>
                    <a:pt x="83515" y="336008"/>
                  </a:lnTo>
                  <a:cubicBezTo>
                    <a:pt x="82007" y="333494"/>
                    <a:pt x="80499" y="330479"/>
                    <a:pt x="78489" y="327463"/>
                  </a:cubicBezTo>
                  <a:lnTo>
                    <a:pt x="76478" y="323442"/>
                  </a:lnTo>
                  <a:lnTo>
                    <a:pt x="74468" y="321934"/>
                  </a:lnTo>
                  <a:cubicBezTo>
                    <a:pt x="67431" y="313389"/>
                    <a:pt x="62907" y="305347"/>
                    <a:pt x="59389" y="297305"/>
                  </a:cubicBezTo>
                  <a:cubicBezTo>
                    <a:pt x="55871" y="289263"/>
                    <a:pt x="54363" y="281221"/>
                    <a:pt x="54363" y="272676"/>
                  </a:cubicBezTo>
                  <a:lnTo>
                    <a:pt x="54363" y="269661"/>
                  </a:lnTo>
                  <a:cubicBezTo>
                    <a:pt x="54363" y="255587"/>
                    <a:pt x="53860" y="242016"/>
                    <a:pt x="53860" y="228948"/>
                  </a:cubicBezTo>
                  <a:cubicBezTo>
                    <a:pt x="52352" y="187732"/>
                    <a:pt x="52855" y="149030"/>
                    <a:pt x="53358" y="110830"/>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136" name="Freeform: Shape 135" descr="" title="">
              <a:extLst>
                <a:ext uri="{FF2B5EF4-FFF2-40B4-BE49-F238E27FC236}">
                  <a16:creationId xmlns:a16="http://schemas.microsoft.com/office/drawing/2014/main" id="{06452CA1-6760-4EB6-A7D1-CA2016DAE35D}"/>
                </a:ext>
              </a:extLst>
            </p:cNvPr>
            <p:cNvSpPr/>
            <p:nvPr/>
          </p:nvSpPr>
          <p:spPr bwMode="gray">
            <a:xfrm>
              <a:off x="7783861" y="3745098"/>
              <a:ext cx="97326" cy="97326"/>
            </a:xfrm>
            <a:custGeom>
              <a:avLst/>
              <a:gdLst>
                <a:gd name="connsiteX0" fmla="*/ 129942 w 262241"/>
                <a:gd name="connsiteY0" fmla="*/ 258603 h 262241"/>
                <a:gd name="connsiteX1" fmla="*/ 131953 w 262241"/>
                <a:gd name="connsiteY1" fmla="*/ 258603 h 262241"/>
                <a:gd name="connsiteX2" fmla="*/ 219410 w 262241"/>
                <a:gd name="connsiteY2" fmla="*/ 221911 h 262241"/>
                <a:gd name="connsiteX3" fmla="*/ 259118 w 262241"/>
                <a:gd name="connsiteY3" fmla="*/ 131940 h 262241"/>
                <a:gd name="connsiteX4" fmla="*/ 222426 w 262241"/>
                <a:gd name="connsiteY4" fmla="*/ 42472 h 262241"/>
                <a:gd name="connsiteX5" fmla="*/ 132958 w 262241"/>
                <a:gd name="connsiteY5" fmla="*/ 3770 h 262241"/>
                <a:gd name="connsiteX6" fmla="*/ 131953 w 262241"/>
                <a:gd name="connsiteY6" fmla="*/ 3770 h 262241"/>
                <a:gd name="connsiteX7" fmla="*/ 3782 w 262241"/>
                <a:gd name="connsiteY7" fmla="*/ 129427 h 262241"/>
                <a:gd name="connsiteX8" fmla="*/ 129942 w 262241"/>
                <a:gd name="connsiteY8" fmla="*/ 258603 h 262241"/>
                <a:gd name="connsiteX9" fmla="*/ 131953 w 262241"/>
                <a:gd name="connsiteY9" fmla="*/ 52022 h 262241"/>
                <a:gd name="connsiteX10" fmla="*/ 132455 w 262241"/>
                <a:gd name="connsiteY10" fmla="*/ 52022 h 262241"/>
                <a:gd name="connsiteX11" fmla="*/ 187745 w 262241"/>
                <a:gd name="connsiteY11" fmla="*/ 76148 h 262241"/>
                <a:gd name="connsiteX12" fmla="*/ 210866 w 262241"/>
                <a:gd name="connsiteY12" fmla="*/ 131438 h 262241"/>
                <a:gd name="connsiteX13" fmla="*/ 185734 w 262241"/>
                <a:gd name="connsiteY13" fmla="*/ 187229 h 262241"/>
                <a:gd name="connsiteX14" fmla="*/ 130948 w 262241"/>
                <a:gd name="connsiteY14" fmla="*/ 210350 h 262241"/>
                <a:gd name="connsiteX15" fmla="*/ 130948 w 262241"/>
                <a:gd name="connsiteY15" fmla="*/ 210350 h 262241"/>
                <a:gd name="connsiteX16" fmla="*/ 52035 w 262241"/>
                <a:gd name="connsiteY16" fmla="*/ 130432 h 262241"/>
                <a:gd name="connsiteX17" fmla="*/ 131953 w 262241"/>
                <a:gd name="connsiteY17" fmla="*/ 52022 h 26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2241" h="262241">
                  <a:moveTo>
                    <a:pt x="129942" y="258603"/>
                  </a:moveTo>
                  <a:cubicBezTo>
                    <a:pt x="130445" y="258603"/>
                    <a:pt x="131450" y="258603"/>
                    <a:pt x="131953" y="258603"/>
                  </a:cubicBezTo>
                  <a:cubicBezTo>
                    <a:pt x="163116" y="258603"/>
                    <a:pt x="195284" y="245032"/>
                    <a:pt x="219410" y="221911"/>
                  </a:cubicBezTo>
                  <a:cubicBezTo>
                    <a:pt x="244542" y="197785"/>
                    <a:pt x="259118" y="164611"/>
                    <a:pt x="259118" y="131940"/>
                  </a:cubicBezTo>
                  <a:cubicBezTo>
                    <a:pt x="259621" y="98767"/>
                    <a:pt x="246552" y="66598"/>
                    <a:pt x="222426" y="42472"/>
                  </a:cubicBezTo>
                  <a:cubicBezTo>
                    <a:pt x="198300" y="17843"/>
                    <a:pt x="166634" y="4272"/>
                    <a:pt x="132958" y="3770"/>
                  </a:cubicBezTo>
                  <a:cubicBezTo>
                    <a:pt x="132455" y="3770"/>
                    <a:pt x="132455" y="3770"/>
                    <a:pt x="131953" y="3770"/>
                  </a:cubicBezTo>
                  <a:cubicBezTo>
                    <a:pt x="62590" y="3770"/>
                    <a:pt x="4788" y="60064"/>
                    <a:pt x="3782" y="129427"/>
                  </a:cubicBezTo>
                  <a:cubicBezTo>
                    <a:pt x="2777" y="196779"/>
                    <a:pt x="61585" y="257597"/>
                    <a:pt x="129942" y="258603"/>
                  </a:cubicBezTo>
                  <a:close/>
                  <a:moveTo>
                    <a:pt x="131953" y="52022"/>
                  </a:moveTo>
                  <a:cubicBezTo>
                    <a:pt x="131953" y="52022"/>
                    <a:pt x="132455" y="52022"/>
                    <a:pt x="132455" y="52022"/>
                  </a:cubicBezTo>
                  <a:cubicBezTo>
                    <a:pt x="152561" y="52022"/>
                    <a:pt x="172666" y="61069"/>
                    <a:pt x="187745" y="76148"/>
                  </a:cubicBezTo>
                  <a:cubicBezTo>
                    <a:pt x="202824" y="91227"/>
                    <a:pt x="210866" y="110830"/>
                    <a:pt x="210866" y="131438"/>
                  </a:cubicBezTo>
                  <a:cubicBezTo>
                    <a:pt x="210866" y="151543"/>
                    <a:pt x="201316" y="171648"/>
                    <a:pt x="185734" y="187229"/>
                  </a:cubicBezTo>
                  <a:cubicBezTo>
                    <a:pt x="170153" y="202308"/>
                    <a:pt x="150047" y="210853"/>
                    <a:pt x="130948" y="210350"/>
                  </a:cubicBezTo>
                  <a:lnTo>
                    <a:pt x="130948" y="210350"/>
                  </a:lnTo>
                  <a:cubicBezTo>
                    <a:pt x="89732" y="209848"/>
                    <a:pt x="51532" y="170643"/>
                    <a:pt x="52035" y="130432"/>
                  </a:cubicBezTo>
                  <a:cubicBezTo>
                    <a:pt x="53040" y="87709"/>
                    <a:pt x="89229" y="52022"/>
                    <a:pt x="131953" y="52022"/>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137" name="Freeform: Shape 136" descr="" title="">
              <a:extLst>
                <a:ext uri="{FF2B5EF4-FFF2-40B4-BE49-F238E27FC236}">
                  <a16:creationId xmlns:a16="http://schemas.microsoft.com/office/drawing/2014/main" id="{86A9F310-2B91-4097-B805-34991C86B339}"/>
                </a:ext>
              </a:extLst>
            </p:cNvPr>
            <p:cNvSpPr/>
            <p:nvPr/>
          </p:nvSpPr>
          <p:spPr bwMode="gray">
            <a:xfrm>
              <a:off x="7763596" y="3854785"/>
              <a:ext cx="137879" cy="197356"/>
            </a:xfrm>
            <a:custGeom>
              <a:avLst/>
              <a:gdLst>
                <a:gd name="connsiteX0" fmla="*/ 42802 w 371508"/>
                <a:gd name="connsiteY0" fmla="*/ 27896 h 531767"/>
                <a:gd name="connsiteX1" fmla="*/ 8121 w 371508"/>
                <a:gd name="connsiteY1" fmla="*/ 72127 h 531767"/>
                <a:gd name="connsiteX2" fmla="*/ 7116 w 371508"/>
                <a:gd name="connsiteY2" fmla="*/ 81175 h 531767"/>
                <a:gd name="connsiteX3" fmla="*/ 6110 w 371508"/>
                <a:gd name="connsiteY3" fmla="*/ 90725 h 531767"/>
                <a:gd name="connsiteX4" fmla="*/ 4603 w 371508"/>
                <a:gd name="connsiteY4" fmla="*/ 109322 h 531767"/>
                <a:gd name="connsiteX5" fmla="*/ 4100 w 371508"/>
                <a:gd name="connsiteY5" fmla="*/ 228445 h 531767"/>
                <a:gd name="connsiteX6" fmla="*/ 4603 w 371508"/>
                <a:gd name="connsiteY6" fmla="*/ 269661 h 531767"/>
                <a:gd name="connsiteX7" fmla="*/ 4603 w 371508"/>
                <a:gd name="connsiteY7" fmla="*/ 272676 h 531767"/>
                <a:gd name="connsiteX8" fmla="*/ 13650 w 371508"/>
                <a:gd name="connsiteY8" fmla="*/ 314897 h 531767"/>
                <a:gd name="connsiteX9" fmla="*/ 37776 w 371508"/>
                <a:gd name="connsiteY9" fmla="*/ 354102 h 531767"/>
                <a:gd name="connsiteX10" fmla="*/ 38279 w 371508"/>
                <a:gd name="connsiteY10" fmla="*/ 360134 h 531767"/>
                <a:gd name="connsiteX11" fmla="*/ 38781 w 371508"/>
                <a:gd name="connsiteY11" fmla="*/ 366165 h 531767"/>
                <a:gd name="connsiteX12" fmla="*/ 42300 w 371508"/>
                <a:gd name="connsiteY12" fmla="*/ 445581 h 531767"/>
                <a:gd name="connsiteX13" fmla="*/ 42802 w 371508"/>
                <a:gd name="connsiteY13" fmla="*/ 450104 h 531767"/>
                <a:gd name="connsiteX14" fmla="*/ 142826 w 371508"/>
                <a:gd name="connsiteY14" fmla="*/ 530022 h 531767"/>
                <a:gd name="connsiteX15" fmla="*/ 187057 w 371508"/>
                <a:gd name="connsiteY15" fmla="*/ 530022 h 531767"/>
                <a:gd name="connsiteX16" fmla="*/ 231288 w 371508"/>
                <a:gd name="connsiteY16" fmla="*/ 530022 h 531767"/>
                <a:gd name="connsiteX17" fmla="*/ 330809 w 371508"/>
                <a:gd name="connsiteY17" fmla="*/ 450104 h 531767"/>
                <a:gd name="connsiteX18" fmla="*/ 331311 w 371508"/>
                <a:gd name="connsiteY18" fmla="*/ 445581 h 531767"/>
                <a:gd name="connsiteX19" fmla="*/ 334830 w 371508"/>
                <a:gd name="connsiteY19" fmla="*/ 366165 h 531767"/>
                <a:gd name="connsiteX20" fmla="*/ 334830 w 371508"/>
                <a:gd name="connsiteY20" fmla="*/ 361139 h 531767"/>
                <a:gd name="connsiteX21" fmla="*/ 335332 w 371508"/>
                <a:gd name="connsiteY21" fmla="*/ 353600 h 531767"/>
                <a:gd name="connsiteX22" fmla="*/ 359459 w 371508"/>
                <a:gd name="connsiteY22" fmla="*/ 314897 h 531767"/>
                <a:gd name="connsiteX23" fmla="*/ 368506 w 371508"/>
                <a:gd name="connsiteY23" fmla="*/ 272174 h 531767"/>
                <a:gd name="connsiteX24" fmla="*/ 368506 w 371508"/>
                <a:gd name="connsiteY24" fmla="*/ 269158 h 531767"/>
                <a:gd name="connsiteX25" fmla="*/ 369009 w 371508"/>
                <a:gd name="connsiteY25" fmla="*/ 227942 h 531767"/>
                <a:gd name="connsiteX26" fmla="*/ 368506 w 371508"/>
                <a:gd name="connsiteY26" fmla="*/ 108317 h 531767"/>
                <a:gd name="connsiteX27" fmla="*/ 368506 w 371508"/>
                <a:gd name="connsiteY27" fmla="*/ 107814 h 531767"/>
                <a:gd name="connsiteX28" fmla="*/ 366998 w 371508"/>
                <a:gd name="connsiteY28" fmla="*/ 89719 h 531767"/>
                <a:gd name="connsiteX29" fmla="*/ 365993 w 371508"/>
                <a:gd name="connsiteY29" fmla="*/ 80169 h 531767"/>
                <a:gd name="connsiteX30" fmla="*/ 364988 w 371508"/>
                <a:gd name="connsiteY30" fmla="*/ 69614 h 531767"/>
                <a:gd name="connsiteX31" fmla="*/ 330306 w 371508"/>
                <a:gd name="connsiteY31" fmla="*/ 26891 h 531767"/>
                <a:gd name="connsiteX32" fmla="*/ 327290 w 371508"/>
                <a:gd name="connsiteY32" fmla="*/ 26388 h 531767"/>
                <a:gd name="connsiteX33" fmla="*/ 289091 w 371508"/>
                <a:gd name="connsiteY33" fmla="*/ 13822 h 531767"/>
                <a:gd name="connsiteX34" fmla="*/ 284064 w 371508"/>
                <a:gd name="connsiteY34" fmla="*/ 11812 h 531767"/>
                <a:gd name="connsiteX35" fmla="*/ 278033 w 371508"/>
                <a:gd name="connsiteY35" fmla="*/ 9801 h 531767"/>
                <a:gd name="connsiteX36" fmla="*/ 262954 w 371508"/>
                <a:gd name="connsiteY36" fmla="*/ 5278 h 531767"/>
                <a:gd name="connsiteX37" fmla="*/ 257928 w 371508"/>
                <a:gd name="connsiteY37" fmla="*/ 3770 h 531767"/>
                <a:gd name="connsiteX38" fmla="*/ 250388 w 371508"/>
                <a:gd name="connsiteY38" fmla="*/ 3770 h 531767"/>
                <a:gd name="connsiteX39" fmla="*/ 246870 w 371508"/>
                <a:gd name="connsiteY39" fmla="*/ 4775 h 531767"/>
                <a:gd name="connsiteX40" fmla="*/ 234304 w 371508"/>
                <a:gd name="connsiteY40" fmla="*/ 11812 h 531767"/>
                <a:gd name="connsiteX41" fmla="*/ 232293 w 371508"/>
                <a:gd name="connsiteY41" fmla="*/ 13320 h 531767"/>
                <a:gd name="connsiteX42" fmla="*/ 229278 w 371508"/>
                <a:gd name="connsiteY42" fmla="*/ 16838 h 531767"/>
                <a:gd name="connsiteX43" fmla="*/ 186554 w 371508"/>
                <a:gd name="connsiteY43" fmla="*/ 72127 h 531767"/>
                <a:gd name="connsiteX44" fmla="*/ 143831 w 371508"/>
                <a:gd name="connsiteY44" fmla="*/ 16838 h 531767"/>
                <a:gd name="connsiteX45" fmla="*/ 140815 w 371508"/>
                <a:gd name="connsiteY45" fmla="*/ 13320 h 531767"/>
                <a:gd name="connsiteX46" fmla="*/ 138804 w 371508"/>
                <a:gd name="connsiteY46" fmla="*/ 11812 h 531767"/>
                <a:gd name="connsiteX47" fmla="*/ 126239 w 371508"/>
                <a:gd name="connsiteY47" fmla="*/ 4775 h 531767"/>
                <a:gd name="connsiteX48" fmla="*/ 121715 w 371508"/>
                <a:gd name="connsiteY48" fmla="*/ 3770 h 531767"/>
                <a:gd name="connsiteX49" fmla="*/ 112668 w 371508"/>
                <a:gd name="connsiteY49" fmla="*/ 4272 h 531767"/>
                <a:gd name="connsiteX50" fmla="*/ 108647 w 371508"/>
                <a:gd name="connsiteY50" fmla="*/ 5780 h 531767"/>
                <a:gd name="connsiteX51" fmla="*/ 93568 w 371508"/>
                <a:gd name="connsiteY51" fmla="*/ 10304 h 531767"/>
                <a:gd name="connsiteX52" fmla="*/ 88542 w 371508"/>
                <a:gd name="connsiteY52" fmla="*/ 12314 h 531767"/>
                <a:gd name="connsiteX53" fmla="*/ 83515 w 371508"/>
                <a:gd name="connsiteY53" fmla="*/ 14325 h 531767"/>
                <a:gd name="connsiteX54" fmla="*/ 45315 w 371508"/>
                <a:gd name="connsiteY54" fmla="*/ 26891 h 531767"/>
                <a:gd name="connsiteX55" fmla="*/ 42802 w 371508"/>
                <a:gd name="connsiteY55" fmla="*/ 27896 h 531767"/>
                <a:gd name="connsiteX56" fmla="*/ 53358 w 371508"/>
                <a:gd name="connsiteY56" fmla="*/ 110830 h 531767"/>
                <a:gd name="connsiteX57" fmla="*/ 54865 w 371508"/>
                <a:gd name="connsiteY57" fmla="*/ 95751 h 531767"/>
                <a:gd name="connsiteX58" fmla="*/ 55871 w 371508"/>
                <a:gd name="connsiteY58" fmla="*/ 86201 h 531767"/>
                <a:gd name="connsiteX59" fmla="*/ 56876 w 371508"/>
                <a:gd name="connsiteY59" fmla="*/ 74640 h 531767"/>
                <a:gd name="connsiteX60" fmla="*/ 59389 w 371508"/>
                <a:gd name="connsiteY60" fmla="*/ 74138 h 531767"/>
                <a:gd name="connsiteX61" fmla="*/ 98092 w 371508"/>
                <a:gd name="connsiteY61" fmla="*/ 61572 h 531767"/>
                <a:gd name="connsiteX62" fmla="*/ 104626 w 371508"/>
                <a:gd name="connsiteY62" fmla="*/ 59059 h 531767"/>
                <a:gd name="connsiteX63" fmla="*/ 110657 w 371508"/>
                <a:gd name="connsiteY63" fmla="*/ 57048 h 531767"/>
                <a:gd name="connsiteX64" fmla="*/ 112165 w 371508"/>
                <a:gd name="connsiteY64" fmla="*/ 56546 h 531767"/>
                <a:gd name="connsiteX65" fmla="*/ 158407 w 371508"/>
                <a:gd name="connsiteY65" fmla="*/ 117867 h 531767"/>
                <a:gd name="connsiteX66" fmla="*/ 185549 w 371508"/>
                <a:gd name="connsiteY66" fmla="*/ 131940 h 531767"/>
                <a:gd name="connsiteX67" fmla="*/ 213696 w 371508"/>
                <a:gd name="connsiteY67" fmla="*/ 117867 h 531767"/>
                <a:gd name="connsiteX68" fmla="*/ 259938 w 371508"/>
                <a:gd name="connsiteY68" fmla="*/ 56546 h 531767"/>
                <a:gd name="connsiteX69" fmla="*/ 260441 w 371508"/>
                <a:gd name="connsiteY69" fmla="*/ 56546 h 531767"/>
                <a:gd name="connsiteX70" fmla="*/ 267478 w 371508"/>
                <a:gd name="connsiteY70" fmla="*/ 59059 h 531767"/>
                <a:gd name="connsiteX71" fmla="*/ 272504 w 371508"/>
                <a:gd name="connsiteY71" fmla="*/ 61069 h 531767"/>
                <a:gd name="connsiteX72" fmla="*/ 312714 w 371508"/>
                <a:gd name="connsiteY72" fmla="*/ 74138 h 531767"/>
                <a:gd name="connsiteX73" fmla="*/ 315227 w 371508"/>
                <a:gd name="connsiteY73" fmla="*/ 75143 h 531767"/>
                <a:gd name="connsiteX74" fmla="*/ 316233 w 371508"/>
                <a:gd name="connsiteY74" fmla="*/ 86704 h 531767"/>
                <a:gd name="connsiteX75" fmla="*/ 317238 w 371508"/>
                <a:gd name="connsiteY75" fmla="*/ 96254 h 531767"/>
                <a:gd name="connsiteX76" fmla="*/ 318746 w 371508"/>
                <a:gd name="connsiteY76" fmla="*/ 110830 h 531767"/>
                <a:gd name="connsiteX77" fmla="*/ 319248 w 371508"/>
                <a:gd name="connsiteY77" fmla="*/ 228445 h 531767"/>
                <a:gd name="connsiteX78" fmla="*/ 318746 w 371508"/>
                <a:gd name="connsiteY78" fmla="*/ 269158 h 531767"/>
                <a:gd name="connsiteX79" fmla="*/ 318746 w 371508"/>
                <a:gd name="connsiteY79" fmla="*/ 272174 h 531767"/>
                <a:gd name="connsiteX80" fmla="*/ 313217 w 371508"/>
                <a:gd name="connsiteY80" fmla="*/ 297305 h 531767"/>
                <a:gd name="connsiteX81" fmla="*/ 297635 w 371508"/>
                <a:gd name="connsiteY81" fmla="*/ 322437 h 531767"/>
                <a:gd name="connsiteX82" fmla="*/ 295122 w 371508"/>
                <a:gd name="connsiteY82" fmla="*/ 324447 h 531767"/>
                <a:gd name="connsiteX83" fmla="*/ 293614 w 371508"/>
                <a:gd name="connsiteY83" fmla="*/ 327966 h 531767"/>
                <a:gd name="connsiteX84" fmla="*/ 288588 w 371508"/>
                <a:gd name="connsiteY84" fmla="*/ 335505 h 531767"/>
                <a:gd name="connsiteX85" fmla="*/ 286577 w 371508"/>
                <a:gd name="connsiteY85" fmla="*/ 340029 h 531767"/>
                <a:gd name="connsiteX86" fmla="*/ 285572 w 371508"/>
                <a:gd name="connsiteY86" fmla="*/ 363652 h 531767"/>
                <a:gd name="connsiteX87" fmla="*/ 282054 w 371508"/>
                <a:gd name="connsiteY87" fmla="*/ 442062 h 531767"/>
                <a:gd name="connsiteX88" fmla="*/ 230283 w 371508"/>
                <a:gd name="connsiteY88" fmla="*/ 482273 h 531767"/>
                <a:gd name="connsiteX89" fmla="*/ 142323 w 371508"/>
                <a:gd name="connsiteY89" fmla="*/ 482273 h 531767"/>
                <a:gd name="connsiteX90" fmla="*/ 90049 w 371508"/>
                <a:gd name="connsiteY90" fmla="*/ 442062 h 531767"/>
                <a:gd name="connsiteX91" fmla="*/ 86531 w 371508"/>
                <a:gd name="connsiteY91" fmla="*/ 362144 h 531767"/>
                <a:gd name="connsiteX92" fmla="*/ 85526 w 371508"/>
                <a:gd name="connsiteY92" fmla="*/ 340531 h 531767"/>
                <a:gd name="connsiteX93" fmla="*/ 83515 w 371508"/>
                <a:gd name="connsiteY93" fmla="*/ 336008 h 531767"/>
                <a:gd name="connsiteX94" fmla="*/ 78489 w 371508"/>
                <a:gd name="connsiteY94" fmla="*/ 327463 h 531767"/>
                <a:gd name="connsiteX95" fmla="*/ 76478 w 371508"/>
                <a:gd name="connsiteY95" fmla="*/ 323442 h 531767"/>
                <a:gd name="connsiteX96" fmla="*/ 74468 w 371508"/>
                <a:gd name="connsiteY96" fmla="*/ 321934 h 531767"/>
                <a:gd name="connsiteX97" fmla="*/ 59389 w 371508"/>
                <a:gd name="connsiteY97" fmla="*/ 297305 h 531767"/>
                <a:gd name="connsiteX98" fmla="*/ 54363 w 371508"/>
                <a:gd name="connsiteY98" fmla="*/ 272676 h 531767"/>
                <a:gd name="connsiteX99" fmla="*/ 54363 w 371508"/>
                <a:gd name="connsiteY99" fmla="*/ 269661 h 531767"/>
                <a:gd name="connsiteX100" fmla="*/ 53860 w 371508"/>
                <a:gd name="connsiteY100" fmla="*/ 228948 h 531767"/>
                <a:gd name="connsiteX101" fmla="*/ 53358 w 371508"/>
                <a:gd name="connsiteY101" fmla="*/ 110830 h 531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71508" h="531767">
                  <a:moveTo>
                    <a:pt x="42802" y="27896"/>
                  </a:moveTo>
                  <a:cubicBezTo>
                    <a:pt x="22195" y="34430"/>
                    <a:pt x="9629" y="50514"/>
                    <a:pt x="8121" y="72127"/>
                  </a:cubicBezTo>
                  <a:cubicBezTo>
                    <a:pt x="8121" y="74138"/>
                    <a:pt x="7618" y="77154"/>
                    <a:pt x="7116" y="81175"/>
                  </a:cubicBezTo>
                  <a:lnTo>
                    <a:pt x="6110" y="90725"/>
                  </a:lnTo>
                  <a:cubicBezTo>
                    <a:pt x="5105" y="98264"/>
                    <a:pt x="4603" y="105301"/>
                    <a:pt x="4603" y="109322"/>
                  </a:cubicBezTo>
                  <a:cubicBezTo>
                    <a:pt x="3597" y="149030"/>
                    <a:pt x="3597" y="187732"/>
                    <a:pt x="4100" y="228445"/>
                  </a:cubicBezTo>
                  <a:cubicBezTo>
                    <a:pt x="4100" y="242016"/>
                    <a:pt x="4100" y="255587"/>
                    <a:pt x="4603" y="269661"/>
                  </a:cubicBezTo>
                  <a:lnTo>
                    <a:pt x="4603" y="272676"/>
                  </a:lnTo>
                  <a:cubicBezTo>
                    <a:pt x="4603" y="287253"/>
                    <a:pt x="7618" y="301829"/>
                    <a:pt x="13650" y="314897"/>
                  </a:cubicBezTo>
                  <a:cubicBezTo>
                    <a:pt x="19179" y="327966"/>
                    <a:pt x="26718" y="341034"/>
                    <a:pt x="37776" y="354102"/>
                  </a:cubicBezTo>
                  <a:lnTo>
                    <a:pt x="38279" y="360134"/>
                  </a:lnTo>
                  <a:cubicBezTo>
                    <a:pt x="38279" y="362144"/>
                    <a:pt x="38279" y="364155"/>
                    <a:pt x="38781" y="366165"/>
                  </a:cubicBezTo>
                  <a:cubicBezTo>
                    <a:pt x="39787" y="392302"/>
                    <a:pt x="41294" y="418941"/>
                    <a:pt x="42300" y="445581"/>
                  </a:cubicBezTo>
                  <a:lnTo>
                    <a:pt x="42802" y="450104"/>
                  </a:lnTo>
                  <a:cubicBezTo>
                    <a:pt x="53860" y="500367"/>
                    <a:pt x="90552" y="529520"/>
                    <a:pt x="142826" y="530022"/>
                  </a:cubicBezTo>
                  <a:lnTo>
                    <a:pt x="187057" y="530022"/>
                  </a:lnTo>
                  <a:lnTo>
                    <a:pt x="231288" y="530022"/>
                  </a:lnTo>
                  <a:cubicBezTo>
                    <a:pt x="283059" y="529520"/>
                    <a:pt x="319751" y="500367"/>
                    <a:pt x="330809" y="450104"/>
                  </a:cubicBezTo>
                  <a:lnTo>
                    <a:pt x="331311" y="445581"/>
                  </a:lnTo>
                  <a:cubicBezTo>
                    <a:pt x="332317" y="418941"/>
                    <a:pt x="333322" y="392302"/>
                    <a:pt x="334830" y="366165"/>
                  </a:cubicBezTo>
                  <a:cubicBezTo>
                    <a:pt x="334830" y="364155"/>
                    <a:pt x="334830" y="362647"/>
                    <a:pt x="334830" y="361139"/>
                  </a:cubicBezTo>
                  <a:lnTo>
                    <a:pt x="335332" y="353600"/>
                  </a:lnTo>
                  <a:cubicBezTo>
                    <a:pt x="346390" y="340531"/>
                    <a:pt x="353930" y="327966"/>
                    <a:pt x="359459" y="314897"/>
                  </a:cubicBezTo>
                  <a:cubicBezTo>
                    <a:pt x="364988" y="301326"/>
                    <a:pt x="368003" y="286750"/>
                    <a:pt x="368506" y="272174"/>
                  </a:cubicBezTo>
                  <a:lnTo>
                    <a:pt x="368506" y="269158"/>
                  </a:lnTo>
                  <a:cubicBezTo>
                    <a:pt x="368506" y="255084"/>
                    <a:pt x="369009" y="241011"/>
                    <a:pt x="369009" y="227942"/>
                  </a:cubicBezTo>
                  <a:cubicBezTo>
                    <a:pt x="369511" y="187229"/>
                    <a:pt x="369511" y="148024"/>
                    <a:pt x="368506" y="108317"/>
                  </a:cubicBezTo>
                  <a:lnTo>
                    <a:pt x="368506" y="107814"/>
                  </a:lnTo>
                  <a:cubicBezTo>
                    <a:pt x="368506" y="104296"/>
                    <a:pt x="367501" y="97259"/>
                    <a:pt x="366998" y="89719"/>
                  </a:cubicBezTo>
                  <a:lnTo>
                    <a:pt x="365993" y="80169"/>
                  </a:lnTo>
                  <a:cubicBezTo>
                    <a:pt x="365490" y="76148"/>
                    <a:pt x="364988" y="73133"/>
                    <a:pt x="364988" y="69614"/>
                  </a:cubicBezTo>
                  <a:cubicBezTo>
                    <a:pt x="363982" y="49006"/>
                    <a:pt x="350914" y="32922"/>
                    <a:pt x="330306" y="26891"/>
                  </a:cubicBezTo>
                  <a:lnTo>
                    <a:pt x="327290" y="26388"/>
                  </a:lnTo>
                  <a:cubicBezTo>
                    <a:pt x="314222" y="22367"/>
                    <a:pt x="301154" y="17843"/>
                    <a:pt x="289091" y="13822"/>
                  </a:cubicBezTo>
                  <a:lnTo>
                    <a:pt x="284064" y="11812"/>
                  </a:lnTo>
                  <a:cubicBezTo>
                    <a:pt x="282556" y="11309"/>
                    <a:pt x="281049" y="10807"/>
                    <a:pt x="278033" y="9801"/>
                  </a:cubicBezTo>
                  <a:cubicBezTo>
                    <a:pt x="273509" y="8293"/>
                    <a:pt x="267980" y="6283"/>
                    <a:pt x="262954" y="5278"/>
                  </a:cubicBezTo>
                  <a:lnTo>
                    <a:pt x="257928" y="3770"/>
                  </a:lnTo>
                  <a:lnTo>
                    <a:pt x="250388" y="3770"/>
                  </a:lnTo>
                  <a:lnTo>
                    <a:pt x="246870" y="4775"/>
                  </a:lnTo>
                  <a:cubicBezTo>
                    <a:pt x="242346" y="6283"/>
                    <a:pt x="238325" y="8293"/>
                    <a:pt x="234304" y="11812"/>
                  </a:cubicBezTo>
                  <a:lnTo>
                    <a:pt x="232293" y="13320"/>
                  </a:lnTo>
                  <a:cubicBezTo>
                    <a:pt x="231288" y="14325"/>
                    <a:pt x="230283" y="15330"/>
                    <a:pt x="229278" y="16838"/>
                  </a:cubicBezTo>
                  <a:cubicBezTo>
                    <a:pt x="223749" y="22870"/>
                    <a:pt x="213194" y="36441"/>
                    <a:pt x="186554" y="72127"/>
                  </a:cubicBezTo>
                  <a:cubicBezTo>
                    <a:pt x="159915" y="36441"/>
                    <a:pt x="149360" y="22870"/>
                    <a:pt x="143831" y="16838"/>
                  </a:cubicBezTo>
                  <a:cubicBezTo>
                    <a:pt x="142826" y="15330"/>
                    <a:pt x="141820" y="14325"/>
                    <a:pt x="140815" y="13320"/>
                  </a:cubicBezTo>
                  <a:lnTo>
                    <a:pt x="138804" y="11812"/>
                  </a:lnTo>
                  <a:cubicBezTo>
                    <a:pt x="134783" y="8293"/>
                    <a:pt x="130762" y="6283"/>
                    <a:pt x="126239" y="4775"/>
                  </a:cubicBezTo>
                  <a:lnTo>
                    <a:pt x="121715" y="3770"/>
                  </a:lnTo>
                  <a:lnTo>
                    <a:pt x="112668" y="4272"/>
                  </a:lnTo>
                  <a:lnTo>
                    <a:pt x="108647" y="5780"/>
                  </a:lnTo>
                  <a:cubicBezTo>
                    <a:pt x="104626" y="6786"/>
                    <a:pt x="99097" y="8293"/>
                    <a:pt x="93568" y="10304"/>
                  </a:cubicBezTo>
                  <a:cubicBezTo>
                    <a:pt x="91557" y="10807"/>
                    <a:pt x="90049" y="11812"/>
                    <a:pt x="88542" y="12314"/>
                  </a:cubicBezTo>
                  <a:lnTo>
                    <a:pt x="83515" y="14325"/>
                  </a:lnTo>
                  <a:cubicBezTo>
                    <a:pt x="71955" y="18346"/>
                    <a:pt x="58384" y="22870"/>
                    <a:pt x="45315" y="26891"/>
                  </a:cubicBezTo>
                  <a:lnTo>
                    <a:pt x="42802" y="27896"/>
                  </a:lnTo>
                  <a:close/>
                  <a:moveTo>
                    <a:pt x="53358" y="110830"/>
                  </a:moveTo>
                  <a:cubicBezTo>
                    <a:pt x="53358" y="107814"/>
                    <a:pt x="54363" y="102285"/>
                    <a:pt x="54865" y="95751"/>
                  </a:cubicBezTo>
                  <a:lnTo>
                    <a:pt x="55871" y="86201"/>
                  </a:lnTo>
                  <a:cubicBezTo>
                    <a:pt x="56373" y="81677"/>
                    <a:pt x="56876" y="77154"/>
                    <a:pt x="56876" y="74640"/>
                  </a:cubicBezTo>
                  <a:lnTo>
                    <a:pt x="59389" y="74138"/>
                  </a:lnTo>
                  <a:cubicBezTo>
                    <a:pt x="72960" y="69614"/>
                    <a:pt x="87536" y="65091"/>
                    <a:pt x="98092" y="61572"/>
                  </a:cubicBezTo>
                  <a:cubicBezTo>
                    <a:pt x="99599" y="61069"/>
                    <a:pt x="102113" y="60064"/>
                    <a:pt x="104626" y="59059"/>
                  </a:cubicBezTo>
                  <a:cubicBezTo>
                    <a:pt x="106636" y="58556"/>
                    <a:pt x="109149" y="57551"/>
                    <a:pt x="110657" y="57048"/>
                  </a:cubicBezTo>
                  <a:cubicBezTo>
                    <a:pt x="111160" y="57048"/>
                    <a:pt x="111663" y="56546"/>
                    <a:pt x="112165" y="56546"/>
                  </a:cubicBezTo>
                  <a:cubicBezTo>
                    <a:pt x="117694" y="63583"/>
                    <a:pt x="130260" y="80169"/>
                    <a:pt x="158407" y="117867"/>
                  </a:cubicBezTo>
                  <a:cubicBezTo>
                    <a:pt x="164941" y="126914"/>
                    <a:pt x="175999" y="132443"/>
                    <a:pt x="185549" y="131940"/>
                  </a:cubicBezTo>
                  <a:cubicBezTo>
                    <a:pt x="196607" y="132443"/>
                    <a:pt x="207162" y="126914"/>
                    <a:pt x="213696" y="117867"/>
                  </a:cubicBezTo>
                  <a:cubicBezTo>
                    <a:pt x="241843" y="79667"/>
                    <a:pt x="254409" y="63583"/>
                    <a:pt x="259938" y="56546"/>
                  </a:cubicBezTo>
                  <a:cubicBezTo>
                    <a:pt x="259938" y="56546"/>
                    <a:pt x="260441" y="56546"/>
                    <a:pt x="260441" y="56546"/>
                  </a:cubicBezTo>
                  <a:cubicBezTo>
                    <a:pt x="262954" y="57551"/>
                    <a:pt x="264964" y="58556"/>
                    <a:pt x="267478" y="59059"/>
                  </a:cubicBezTo>
                  <a:cubicBezTo>
                    <a:pt x="269991" y="60064"/>
                    <a:pt x="272504" y="61069"/>
                    <a:pt x="272504" y="61069"/>
                  </a:cubicBezTo>
                  <a:cubicBezTo>
                    <a:pt x="285070" y="65593"/>
                    <a:pt x="299143" y="70117"/>
                    <a:pt x="312714" y="74138"/>
                  </a:cubicBezTo>
                  <a:lnTo>
                    <a:pt x="315227" y="75143"/>
                  </a:lnTo>
                  <a:cubicBezTo>
                    <a:pt x="315227" y="78159"/>
                    <a:pt x="315730" y="82180"/>
                    <a:pt x="316233" y="86704"/>
                  </a:cubicBezTo>
                  <a:lnTo>
                    <a:pt x="317238" y="96254"/>
                  </a:lnTo>
                  <a:cubicBezTo>
                    <a:pt x="317740" y="102285"/>
                    <a:pt x="318746" y="107814"/>
                    <a:pt x="318746" y="110830"/>
                  </a:cubicBezTo>
                  <a:cubicBezTo>
                    <a:pt x="319751" y="149532"/>
                    <a:pt x="319751" y="188235"/>
                    <a:pt x="319248" y="228445"/>
                  </a:cubicBezTo>
                  <a:cubicBezTo>
                    <a:pt x="319248" y="241513"/>
                    <a:pt x="319248" y="255084"/>
                    <a:pt x="318746" y="269158"/>
                  </a:cubicBezTo>
                  <a:lnTo>
                    <a:pt x="318746" y="272174"/>
                  </a:lnTo>
                  <a:cubicBezTo>
                    <a:pt x="318746" y="280718"/>
                    <a:pt x="316735" y="288761"/>
                    <a:pt x="313217" y="297305"/>
                  </a:cubicBezTo>
                  <a:cubicBezTo>
                    <a:pt x="310201" y="305347"/>
                    <a:pt x="305175" y="313389"/>
                    <a:pt x="297635" y="322437"/>
                  </a:cubicBezTo>
                  <a:lnTo>
                    <a:pt x="295122" y="324447"/>
                  </a:lnTo>
                  <a:lnTo>
                    <a:pt x="293614" y="327966"/>
                  </a:lnTo>
                  <a:cubicBezTo>
                    <a:pt x="291604" y="330479"/>
                    <a:pt x="290096" y="332992"/>
                    <a:pt x="288588" y="335505"/>
                  </a:cubicBezTo>
                  <a:lnTo>
                    <a:pt x="286577" y="340029"/>
                  </a:lnTo>
                  <a:lnTo>
                    <a:pt x="285572" y="363652"/>
                  </a:lnTo>
                  <a:cubicBezTo>
                    <a:pt x="284567" y="389286"/>
                    <a:pt x="283059" y="415423"/>
                    <a:pt x="282054" y="442062"/>
                  </a:cubicBezTo>
                  <a:cubicBezTo>
                    <a:pt x="275520" y="468702"/>
                    <a:pt x="258430" y="481770"/>
                    <a:pt x="230283" y="482273"/>
                  </a:cubicBezTo>
                  <a:lnTo>
                    <a:pt x="142323" y="482273"/>
                  </a:lnTo>
                  <a:cubicBezTo>
                    <a:pt x="113673" y="482273"/>
                    <a:pt x="96584" y="469204"/>
                    <a:pt x="90049" y="442062"/>
                  </a:cubicBezTo>
                  <a:cubicBezTo>
                    <a:pt x="89044" y="415926"/>
                    <a:pt x="88039" y="389286"/>
                    <a:pt x="86531" y="362144"/>
                  </a:cubicBezTo>
                  <a:lnTo>
                    <a:pt x="85526" y="340531"/>
                  </a:lnTo>
                  <a:lnTo>
                    <a:pt x="83515" y="336008"/>
                  </a:lnTo>
                  <a:cubicBezTo>
                    <a:pt x="82007" y="333494"/>
                    <a:pt x="80500" y="330479"/>
                    <a:pt x="78489" y="327463"/>
                  </a:cubicBezTo>
                  <a:lnTo>
                    <a:pt x="76478" y="323442"/>
                  </a:lnTo>
                  <a:lnTo>
                    <a:pt x="74468" y="321934"/>
                  </a:lnTo>
                  <a:cubicBezTo>
                    <a:pt x="67431" y="313389"/>
                    <a:pt x="62907" y="305347"/>
                    <a:pt x="59389" y="297305"/>
                  </a:cubicBezTo>
                  <a:cubicBezTo>
                    <a:pt x="55871" y="289263"/>
                    <a:pt x="54363" y="281221"/>
                    <a:pt x="54363" y="272676"/>
                  </a:cubicBezTo>
                  <a:lnTo>
                    <a:pt x="54363" y="269661"/>
                  </a:lnTo>
                  <a:cubicBezTo>
                    <a:pt x="54363" y="255587"/>
                    <a:pt x="53860" y="242016"/>
                    <a:pt x="53860" y="228948"/>
                  </a:cubicBezTo>
                  <a:cubicBezTo>
                    <a:pt x="52352" y="187732"/>
                    <a:pt x="52352" y="149030"/>
                    <a:pt x="53358" y="110830"/>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138" name="Freeform: Shape 137" descr="" title="">
              <a:extLst>
                <a:ext uri="{FF2B5EF4-FFF2-40B4-BE49-F238E27FC236}">
                  <a16:creationId xmlns:a16="http://schemas.microsoft.com/office/drawing/2014/main" id="{59C8D6DD-EE7F-4073-9A16-F3F2DC667F65}"/>
                </a:ext>
              </a:extLst>
            </p:cNvPr>
            <p:cNvSpPr/>
            <p:nvPr/>
          </p:nvSpPr>
          <p:spPr bwMode="gray">
            <a:xfrm>
              <a:off x="7940923" y="3745098"/>
              <a:ext cx="97326" cy="97326"/>
            </a:xfrm>
            <a:custGeom>
              <a:avLst/>
              <a:gdLst>
                <a:gd name="connsiteX0" fmla="*/ 129958 w 262241"/>
                <a:gd name="connsiteY0" fmla="*/ 258603 h 262241"/>
                <a:gd name="connsiteX1" fmla="*/ 131968 w 262241"/>
                <a:gd name="connsiteY1" fmla="*/ 258603 h 262241"/>
                <a:gd name="connsiteX2" fmla="*/ 219426 w 262241"/>
                <a:gd name="connsiteY2" fmla="*/ 221911 h 262241"/>
                <a:gd name="connsiteX3" fmla="*/ 259133 w 262241"/>
                <a:gd name="connsiteY3" fmla="*/ 131940 h 262241"/>
                <a:gd name="connsiteX4" fmla="*/ 222442 w 262241"/>
                <a:gd name="connsiteY4" fmla="*/ 42472 h 262241"/>
                <a:gd name="connsiteX5" fmla="*/ 132974 w 262241"/>
                <a:gd name="connsiteY5" fmla="*/ 3770 h 262241"/>
                <a:gd name="connsiteX6" fmla="*/ 131968 w 262241"/>
                <a:gd name="connsiteY6" fmla="*/ 3770 h 262241"/>
                <a:gd name="connsiteX7" fmla="*/ 3798 w 262241"/>
                <a:gd name="connsiteY7" fmla="*/ 129427 h 262241"/>
                <a:gd name="connsiteX8" fmla="*/ 129958 w 262241"/>
                <a:gd name="connsiteY8" fmla="*/ 258603 h 262241"/>
                <a:gd name="connsiteX9" fmla="*/ 131968 w 262241"/>
                <a:gd name="connsiteY9" fmla="*/ 52022 h 262241"/>
                <a:gd name="connsiteX10" fmla="*/ 132471 w 262241"/>
                <a:gd name="connsiteY10" fmla="*/ 52022 h 262241"/>
                <a:gd name="connsiteX11" fmla="*/ 187760 w 262241"/>
                <a:gd name="connsiteY11" fmla="*/ 76148 h 262241"/>
                <a:gd name="connsiteX12" fmla="*/ 210881 w 262241"/>
                <a:gd name="connsiteY12" fmla="*/ 131438 h 262241"/>
                <a:gd name="connsiteX13" fmla="*/ 185750 w 262241"/>
                <a:gd name="connsiteY13" fmla="*/ 187229 h 262241"/>
                <a:gd name="connsiteX14" fmla="*/ 130963 w 262241"/>
                <a:gd name="connsiteY14" fmla="*/ 210350 h 262241"/>
                <a:gd name="connsiteX15" fmla="*/ 130963 w 262241"/>
                <a:gd name="connsiteY15" fmla="*/ 210350 h 262241"/>
                <a:gd name="connsiteX16" fmla="*/ 52050 w 262241"/>
                <a:gd name="connsiteY16" fmla="*/ 130432 h 262241"/>
                <a:gd name="connsiteX17" fmla="*/ 131968 w 262241"/>
                <a:gd name="connsiteY17" fmla="*/ 52022 h 26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2241" h="262241">
                  <a:moveTo>
                    <a:pt x="129958" y="258603"/>
                  </a:moveTo>
                  <a:cubicBezTo>
                    <a:pt x="130460" y="258603"/>
                    <a:pt x="131466" y="258603"/>
                    <a:pt x="131968" y="258603"/>
                  </a:cubicBezTo>
                  <a:cubicBezTo>
                    <a:pt x="163131" y="258603"/>
                    <a:pt x="195300" y="245032"/>
                    <a:pt x="219426" y="221911"/>
                  </a:cubicBezTo>
                  <a:cubicBezTo>
                    <a:pt x="244557" y="197785"/>
                    <a:pt x="259133" y="164611"/>
                    <a:pt x="259133" y="131940"/>
                  </a:cubicBezTo>
                  <a:cubicBezTo>
                    <a:pt x="259636" y="98767"/>
                    <a:pt x="246568" y="66598"/>
                    <a:pt x="222442" y="42472"/>
                  </a:cubicBezTo>
                  <a:cubicBezTo>
                    <a:pt x="198315" y="17843"/>
                    <a:pt x="166650" y="4272"/>
                    <a:pt x="132974" y="3770"/>
                  </a:cubicBezTo>
                  <a:cubicBezTo>
                    <a:pt x="132471" y="3770"/>
                    <a:pt x="132471" y="3770"/>
                    <a:pt x="131968" y="3770"/>
                  </a:cubicBezTo>
                  <a:cubicBezTo>
                    <a:pt x="62605" y="3770"/>
                    <a:pt x="4803" y="60064"/>
                    <a:pt x="3798" y="129427"/>
                  </a:cubicBezTo>
                  <a:cubicBezTo>
                    <a:pt x="2290" y="196779"/>
                    <a:pt x="61600" y="257597"/>
                    <a:pt x="129958" y="258603"/>
                  </a:cubicBezTo>
                  <a:close/>
                  <a:moveTo>
                    <a:pt x="131968" y="52022"/>
                  </a:moveTo>
                  <a:cubicBezTo>
                    <a:pt x="131968" y="52022"/>
                    <a:pt x="132471" y="52022"/>
                    <a:pt x="132471" y="52022"/>
                  </a:cubicBezTo>
                  <a:cubicBezTo>
                    <a:pt x="152576" y="52022"/>
                    <a:pt x="172681" y="61069"/>
                    <a:pt x="187760" y="76148"/>
                  </a:cubicBezTo>
                  <a:cubicBezTo>
                    <a:pt x="202839" y="91227"/>
                    <a:pt x="210881" y="110830"/>
                    <a:pt x="210881" y="131438"/>
                  </a:cubicBezTo>
                  <a:cubicBezTo>
                    <a:pt x="210881" y="151543"/>
                    <a:pt x="201331" y="171648"/>
                    <a:pt x="185750" y="187229"/>
                  </a:cubicBezTo>
                  <a:cubicBezTo>
                    <a:pt x="170168" y="202308"/>
                    <a:pt x="150566" y="210853"/>
                    <a:pt x="130963" y="210350"/>
                  </a:cubicBezTo>
                  <a:lnTo>
                    <a:pt x="130963" y="210350"/>
                  </a:lnTo>
                  <a:cubicBezTo>
                    <a:pt x="89747" y="209848"/>
                    <a:pt x="51548" y="170643"/>
                    <a:pt x="52050" y="130432"/>
                  </a:cubicBezTo>
                  <a:cubicBezTo>
                    <a:pt x="52553" y="87709"/>
                    <a:pt x="89245" y="52022"/>
                    <a:pt x="131968" y="52022"/>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139" name="Freeform: Shape 138" descr="" title="">
              <a:extLst>
                <a:ext uri="{FF2B5EF4-FFF2-40B4-BE49-F238E27FC236}">
                  <a16:creationId xmlns:a16="http://schemas.microsoft.com/office/drawing/2014/main" id="{0E375EAE-818C-4E37-A118-0F0235BD0D45}"/>
                </a:ext>
              </a:extLst>
            </p:cNvPr>
            <p:cNvSpPr/>
            <p:nvPr/>
          </p:nvSpPr>
          <p:spPr bwMode="gray">
            <a:xfrm>
              <a:off x="7919918" y="3855158"/>
              <a:ext cx="137879" cy="197356"/>
            </a:xfrm>
            <a:custGeom>
              <a:avLst/>
              <a:gdLst>
                <a:gd name="connsiteX0" fmla="*/ 369009 w 371508"/>
                <a:gd name="connsiteY0" fmla="*/ 272174 h 531767"/>
                <a:gd name="connsiteX1" fmla="*/ 369009 w 371508"/>
                <a:gd name="connsiteY1" fmla="*/ 269158 h 531767"/>
                <a:gd name="connsiteX2" fmla="*/ 369511 w 371508"/>
                <a:gd name="connsiteY2" fmla="*/ 227942 h 531767"/>
                <a:gd name="connsiteX3" fmla="*/ 369009 w 371508"/>
                <a:gd name="connsiteY3" fmla="*/ 108317 h 531767"/>
                <a:gd name="connsiteX4" fmla="*/ 369009 w 371508"/>
                <a:gd name="connsiteY4" fmla="*/ 107814 h 531767"/>
                <a:gd name="connsiteX5" fmla="*/ 367501 w 371508"/>
                <a:gd name="connsiteY5" fmla="*/ 89719 h 531767"/>
                <a:gd name="connsiteX6" fmla="*/ 366495 w 371508"/>
                <a:gd name="connsiteY6" fmla="*/ 80169 h 531767"/>
                <a:gd name="connsiteX7" fmla="*/ 365490 w 371508"/>
                <a:gd name="connsiteY7" fmla="*/ 69614 h 531767"/>
                <a:gd name="connsiteX8" fmla="*/ 330809 w 371508"/>
                <a:gd name="connsiteY8" fmla="*/ 26891 h 531767"/>
                <a:gd name="connsiteX9" fmla="*/ 327793 w 371508"/>
                <a:gd name="connsiteY9" fmla="*/ 26388 h 531767"/>
                <a:gd name="connsiteX10" fmla="*/ 289593 w 371508"/>
                <a:gd name="connsiteY10" fmla="*/ 13822 h 531767"/>
                <a:gd name="connsiteX11" fmla="*/ 284567 w 371508"/>
                <a:gd name="connsiteY11" fmla="*/ 11812 h 531767"/>
                <a:gd name="connsiteX12" fmla="*/ 278535 w 371508"/>
                <a:gd name="connsiteY12" fmla="*/ 9801 h 531767"/>
                <a:gd name="connsiteX13" fmla="*/ 263456 w 371508"/>
                <a:gd name="connsiteY13" fmla="*/ 5278 h 531767"/>
                <a:gd name="connsiteX14" fmla="*/ 258430 w 371508"/>
                <a:gd name="connsiteY14" fmla="*/ 3770 h 531767"/>
                <a:gd name="connsiteX15" fmla="*/ 250891 w 371508"/>
                <a:gd name="connsiteY15" fmla="*/ 3770 h 531767"/>
                <a:gd name="connsiteX16" fmla="*/ 247372 w 371508"/>
                <a:gd name="connsiteY16" fmla="*/ 4775 h 531767"/>
                <a:gd name="connsiteX17" fmla="*/ 234807 w 371508"/>
                <a:gd name="connsiteY17" fmla="*/ 11812 h 531767"/>
                <a:gd name="connsiteX18" fmla="*/ 232796 w 371508"/>
                <a:gd name="connsiteY18" fmla="*/ 13320 h 531767"/>
                <a:gd name="connsiteX19" fmla="*/ 229780 w 371508"/>
                <a:gd name="connsiteY19" fmla="*/ 16838 h 531767"/>
                <a:gd name="connsiteX20" fmla="*/ 187057 w 371508"/>
                <a:gd name="connsiteY20" fmla="*/ 72127 h 531767"/>
                <a:gd name="connsiteX21" fmla="*/ 144333 w 371508"/>
                <a:gd name="connsiteY21" fmla="*/ 16838 h 531767"/>
                <a:gd name="connsiteX22" fmla="*/ 141318 w 371508"/>
                <a:gd name="connsiteY22" fmla="*/ 13320 h 531767"/>
                <a:gd name="connsiteX23" fmla="*/ 139307 w 371508"/>
                <a:gd name="connsiteY23" fmla="*/ 11812 h 531767"/>
                <a:gd name="connsiteX24" fmla="*/ 126741 w 371508"/>
                <a:gd name="connsiteY24" fmla="*/ 4775 h 531767"/>
                <a:gd name="connsiteX25" fmla="*/ 122218 w 371508"/>
                <a:gd name="connsiteY25" fmla="*/ 3770 h 531767"/>
                <a:gd name="connsiteX26" fmla="*/ 113170 w 371508"/>
                <a:gd name="connsiteY26" fmla="*/ 4272 h 531767"/>
                <a:gd name="connsiteX27" fmla="*/ 109149 w 371508"/>
                <a:gd name="connsiteY27" fmla="*/ 5780 h 531767"/>
                <a:gd name="connsiteX28" fmla="*/ 94070 w 371508"/>
                <a:gd name="connsiteY28" fmla="*/ 10304 h 531767"/>
                <a:gd name="connsiteX29" fmla="*/ 89044 w 371508"/>
                <a:gd name="connsiteY29" fmla="*/ 12314 h 531767"/>
                <a:gd name="connsiteX30" fmla="*/ 84018 w 371508"/>
                <a:gd name="connsiteY30" fmla="*/ 14325 h 531767"/>
                <a:gd name="connsiteX31" fmla="*/ 45818 w 371508"/>
                <a:gd name="connsiteY31" fmla="*/ 26891 h 531767"/>
                <a:gd name="connsiteX32" fmla="*/ 42802 w 371508"/>
                <a:gd name="connsiteY32" fmla="*/ 27393 h 531767"/>
                <a:gd name="connsiteX33" fmla="*/ 8121 w 371508"/>
                <a:gd name="connsiteY33" fmla="*/ 71625 h 531767"/>
                <a:gd name="connsiteX34" fmla="*/ 7116 w 371508"/>
                <a:gd name="connsiteY34" fmla="*/ 80672 h 531767"/>
                <a:gd name="connsiteX35" fmla="*/ 6110 w 371508"/>
                <a:gd name="connsiteY35" fmla="*/ 90222 h 531767"/>
                <a:gd name="connsiteX36" fmla="*/ 4602 w 371508"/>
                <a:gd name="connsiteY36" fmla="*/ 108819 h 531767"/>
                <a:gd name="connsiteX37" fmla="*/ 4100 w 371508"/>
                <a:gd name="connsiteY37" fmla="*/ 227942 h 531767"/>
                <a:gd name="connsiteX38" fmla="*/ 4602 w 371508"/>
                <a:gd name="connsiteY38" fmla="*/ 269158 h 531767"/>
                <a:gd name="connsiteX39" fmla="*/ 4602 w 371508"/>
                <a:gd name="connsiteY39" fmla="*/ 272174 h 531767"/>
                <a:gd name="connsiteX40" fmla="*/ 13650 w 371508"/>
                <a:gd name="connsiteY40" fmla="*/ 314394 h 531767"/>
                <a:gd name="connsiteX41" fmla="*/ 37776 w 371508"/>
                <a:gd name="connsiteY41" fmla="*/ 353600 h 531767"/>
                <a:gd name="connsiteX42" fmla="*/ 38279 w 371508"/>
                <a:gd name="connsiteY42" fmla="*/ 359631 h 531767"/>
                <a:gd name="connsiteX43" fmla="*/ 38781 w 371508"/>
                <a:gd name="connsiteY43" fmla="*/ 365663 h 531767"/>
                <a:gd name="connsiteX44" fmla="*/ 42300 w 371508"/>
                <a:gd name="connsiteY44" fmla="*/ 445078 h 531767"/>
                <a:gd name="connsiteX45" fmla="*/ 42802 w 371508"/>
                <a:gd name="connsiteY45" fmla="*/ 449602 h 531767"/>
                <a:gd name="connsiteX46" fmla="*/ 142825 w 371508"/>
                <a:gd name="connsiteY46" fmla="*/ 529520 h 531767"/>
                <a:gd name="connsiteX47" fmla="*/ 187057 w 371508"/>
                <a:gd name="connsiteY47" fmla="*/ 529520 h 531767"/>
                <a:gd name="connsiteX48" fmla="*/ 231288 w 371508"/>
                <a:gd name="connsiteY48" fmla="*/ 529520 h 531767"/>
                <a:gd name="connsiteX49" fmla="*/ 330809 w 371508"/>
                <a:gd name="connsiteY49" fmla="*/ 449602 h 531767"/>
                <a:gd name="connsiteX50" fmla="*/ 331311 w 371508"/>
                <a:gd name="connsiteY50" fmla="*/ 445078 h 531767"/>
                <a:gd name="connsiteX51" fmla="*/ 334830 w 371508"/>
                <a:gd name="connsiteY51" fmla="*/ 365663 h 531767"/>
                <a:gd name="connsiteX52" fmla="*/ 334830 w 371508"/>
                <a:gd name="connsiteY52" fmla="*/ 360636 h 531767"/>
                <a:gd name="connsiteX53" fmla="*/ 335332 w 371508"/>
                <a:gd name="connsiteY53" fmla="*/ 353097 h 531767"/>
                <a:gd name="connsiteX54" fmla="*/ 359459 w 371508"/>
                <a:gd name="connsiteY54" fmla="*/ 314394 h 531767"/>
                <a:gd name="connsiteX55" fmla="*/ 369009 w 371508"/>
                <a:gd name="connsiteY55" fmla="*/ 272174 h 531767"/>
                <a:gd name="connsiteX56" fmla="*/ 321259 w 371508"/>
                <a:gd name="connsiteY56" fmla="*/ 227440 h 531767"/>
                <a:gd name="connsiteX57" fmla="*/ 320756 w 371508"/>
                <a:gd name="connsiteY57" fmla="*/ 268153 h 531767"/>
                <a:gd name="connsiteX58" fmla="*/ 320756 w 371508"/>
                <a:gd name="connsiteY58" fmla="*/ 271168 h 531767"/>
                <a:gd name="connsiteX59" fmla="*/ 315227 w 371508"/>
                <a:gd name="connsiteY59" fmla="*/ 296300 h 531767"/>
                <a:gd name="connsiteX60" fmla="*/ 299646 w 371508"/>
                <a:gd name="connsiteY60" fmla="*/ 321431 h 531767"/>
                <a:gd name="connsiteX61" fmla="*/ 297133 w 371508"/>
                <a:gd name="connsiteY61" fmla="*/ 323442 h 531767"/>
                <a:gd name="connsiteX62" fmla="*/ 295625 w 371508"/>
                <a:gd name="connsiteY62" fmla="*/ 326960 h 531767"/>
                <a:gd name="connsiteX63" fmla="*/ 290599 w 371508"/>
                <a:gd name="connsiteY63" fmla="*/ 334500 h 531767"/>
                <a:gd name="connsiteX64" fmla="*/ 288588 w 371508"/>
                <a:gd name="connsiteY64" fmla="*/ 339023 h 531767"/>
                <a:gd name="connsiteX65" fmla="*/ 287583 w 371508"/>
                <a:gd name="connsiteY65" fmla="*/ 362647 h 531767"/>
                <a:gd name="connsiteX66" fmla="*/ 284064 w 371508"/>
                <a:gd name="connsiteY66" fmla="*/ 441057 h 531767"/>
                <a:gd name="connsiteX67" fmla="*/ 232293 w 371508"/>
                <a:gd name="connsiteY67" fmla="*/ 481267 h 531767"/>
                <a:gd name="connsiteX68" fmla="*/ 144333 w 371508"/>
                <a:gd name="connsiteY68" fmla="*/ 481267 h 531767"/>
                <a:gd name="connsiteX69" fmla="*/ 92060 w 371508"/>
                <a:gd name="connsiteY69" fmla="*/ 441057 h 531767"/>
                <a:gd name="connsiteX70" fmla="*/ 88542 w 371508"/>
                <a:gd name="connsiteY70" fmla="*/ 361139 h 531767"/>
                <a:gd name="connsiteX71" fmla="*/ 87536 w 371508"/>
                <a:gd name="connsiteY71" fmla="*/ 339526 h 531767"/>
                <a:gd name="connsiteX72" fmla="*/ 85023 w 371508"/>
                <a:gd name="connsiteY72" fmla="*/ 335002 h 531767"/>
                <a:gd name="connsiteX73" fmla="*/ 79997 w 371508"/>
                <a:gd name="connsiteY73" fmla="*/ 326960 h 531767"/>
                <a:gd name="connsiteX74" fmla="*/ 77986 w 371508"/>
                <a:gd name="connsiteY74" fmla="*/ 322939 h 531767"/>
                <a:gd name="connsiteX75" fmla="*/ 75976 w 371508"/>
                <a:gd name="connsiteY75" fmla="*/ 321431 h 531767"/>
                <a:gd name="connsiteX76" fmla="*/ 60897 w 371508"/>
                <a:gd name="connsiteY76" fmla="*/ 296802 h 531767"/>
                <a:gd name="connsiteX77" fmla="*/ 55871 w 371508"/>
                <a:gd name="connsiteY77" fmla="*/ 272174 h 531767"/>
                <a:gd name="connsiteX78" fmla="*/ 55871 w 371508"/>
                <a:gd name="connsiteY78" fmla="*/ 269158 h 531767"/>
                <a:gd name="connsiteX79" fmla="*/ 55368 w 371508"/>
                <a:gd name="connsiteY79" fmla="*/ 228445 h 531767"/>
                <a:gd name="connsiteX80" fmla="*/ 55871 w 371508"/>
                <a:gd name="connsiteY80" fmla="*/ 111332 h 531767"/>
                <a:gd name="connsiteX81" fmla="*/ 57379 w 371508"/>
                <a:gd name="connsiteY81" fmla="*/ 96253 h 531767"/>
                <a:gd name="connsiteX82" fmla="*/ 58384 w 371508"/>
                <a:gd name="connsiteY82" fmla="*/ 86704 h 531767"/>
                <a:gd name="connsiteX83" fmla="*/ 59389 w 371508"/>
                <a:gd name="connsiteY83" fmla="*/ 75143 h 531767"/>
                <a:gd name="connsiteX84" fmla="*/ 61902 w 371508"/>
                <a:gd name="connsiteY84" fmla="*/ 74640 h 531767"/>
                <a:gd name="connsiteX85" fmla="*/ 100605 w 371508"/>
                <a:gd name="connsiteY85" fmla="*/ 62075 h 531767"/>
                <a:gd name="connsiteX86" fmla="*/ 107139 w 371508"/>
                <a:gd name="connsiteY86" fmla="*/ 59562 h 531767"/>
                <a:gd name="connsiteX87" fmla="*/ 113170 w 371508"/>
                <a:gd name="connsiteY87" fmla="*/ 57551 h 531767"/>
                <a:gd name="connsiteX88" fmla="*/ 114678 w 371508"/>
                <a:gd name="connsiteY88" fmla="*/ 57048 h 531767"/>
                <a:gd name="connsiteX89" fmla="*/ 160920 w 371508"/>
                <a:gd name="connsiteY89" fmla="*/ 118369 h 531767"/>
                <a:gd name="connsiteX90" fmla="*/ 188062 w 371508"/>
                <a:gd name="connsiteY90" fmla="*/ 132443 h 531767"/>
                <a:gd name="connsiteX91" fmla="*/ 216209 w 371508"/>
                <a:gd name="connsiteY91" fmla="*/ 118369 h 531767"/>
                <a:gd name="connsiteX92" fmla="*/ 262451 w 371508"/>
                <a:gd name="connsiteY92" fmla="*/ 57048 h 531767"/>
                <a:gd name="connsiteX93" fmla="*/ 262954 w 371508"/>
                <a:gd name="connsiteY93" fmla="*/ 57048 h 531767"/>
                <a:gd name="connsiteX94" fmla="*/ 269991 w 371508"/>
                <a:gd name="connsiteY94" fmla="*/ 59562 h 531767"/>
                <a:gd name="connsiteX95" fmla="*/ 275017 w 371508"/>
                <a:gd name="connsiteY95" fmla="*/ 61572 h 531767"/>
                <a:gd name="connsiteX96" fmla="*/ 315227 w 371508"/>
                <a:gd name="connsiteY96" fmla="*/ 74640 h 531767"/>
                <a:gd name="connsiteX97" fmla="*/ 317740 w 371508"/>
                <a:gd name="connsiteY97" fmla="*/ 75646 h 531767"/>
                <a:gd name="connsiteX98" fmla="*/ 318746 w 371508"/>
                <a:gd name="connsiteY98" fmla="*/ 87206 h 531767"/>
                <a:gd name="connsiteX99" fmla="*/ 319751 w 371508"/>
                <a:gd name="connsiteY99" fmla="*/ 96756 h 531767"/>
                <a:gd name="connsiteX100" fmla="*/ 321259 w 371508"/>
                <a:gd name="connsiteY100" fmla="*/ 111332 h 531767"/>
                <a:gd name="connsiteX101" fmla="*/ 321259 w 371508"/>
                <a:gd name="connsiteY101" fmla="*/ 227440 h 531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71508" h="531767">
                  <a:moveTo>
                    <a:pt x="369009" y="272174"/>
                  </a:moveTo>
                  <a:lnTo>
                    <a:pt x="369009" y="269158"/>
                  </a:lnTo>
                  <a:cubicBezTo>
                    <a:pt x="369009" y="255084"/>
                    <a:pt x="369511" y="241011"/>
                    <a:pt x="369511" y="227942"/>
                  </a:cubicBezTo>
                  <a:cubicBezTo>
                    <a:pt x="370014" y="187229"/>
                    <a:pt x="370014" y="148024"/>
                    <a:pt x="369009" y="108317"/>
                  </a:cubicBezTo>
                  <a:lnTo>
                    <a:pt x="369009" y="107814"/>
                  </a:lnTo>
                  <a:cubicBezTo>
                    <a:pt x="369009" y="104296"/>
                    <a:pt x="368003" y="97259"/>
                    <a:pt x="367501" y="89719"/>
                  </a:cubicBezTo>
                  <a:lnTo>
                    <a:pt x="366495" y="80169"/>
                  </a:lnTo>
                  <a:cubicBezTo>
                    <a:pt x="365993" y="76148"/>
                    <a:pt x="365490" y="73132"/>
                    <a:pt x="365490" y="69614"/>
                  </a:cubicBezTo>
                  <a:cubicBezTo>
                    <a:pt x="364485" y="49006"/>
                    <a:pt x="351417" y="32922"/>
                    <a:pt x="330809" y="26891"/>
                  </a:cubicBezTo>
                  <a:lnTo>
                    <a:pt x="327793" y="26388"/>
                  </a:lnTo>
                  <a:cubicBezTo>
                    <a:pt x="314725" y="22367"/>
                    <a:pt x="301656" y="17843"/>
                    <a:pt x="289593" y="13822"/>
                  </a:cubicBezTo>
                  <a:lnTo>
                    <a:pt x="284567" y="11812"/>
                  </a:lnTo>
                  <a:cubicBezTo>
                    <a:pt x="283059" y="11309"/>
                    <a:pt x="281551" y="10806"/>
                    <a:pt x="278535" y="9801"/>
                  </a:cubicBezTo>
                  <a:cubicBezTo>
                    <a:pt x="274012" y="8293"/>
                    <a:pt x="268483" y="6283"/>
                    <a:pt x="263456" y="5278"/>
                  </a:cubicBezTo>
                  <a:lnTo>
                    <a:pt x="258430" y="3770"/>
                  </a:lnTo>
                  <a:lnTo>
                    <a:pt x="250891" y="3770"/>
                  </a:lnTo>
                  <a:lnTo>
                    <a:pt x="247372" y="4775"/>
                  </a:lnTo>
                  <a:cubicBezTo>
                    <a:pt x="242849" y="6283"/>
                    <a:pt x="238828" y="8293"/>
                    <a:pt x="234807" y="11812"/>
                  </a:cubicBezTo>
                  <a:lnTo>
                    <a:pt x="232796" y="13320"/>
                  </a:lnTo>
                  <a:cubicBezTo>
                    <a:pt x="231791" y="14325"/>
                    <a:pt x="230786" y="15330"/>
                    <a:pt x="229780" y="16838"/>
                  </a:cubicBezTo>
                  <a:cubicBezTo>
                    <a:pt x="224251" y="22870"/>
                    <a:pt x="213696" y="36441"/>
                    <a:pt x="187057" y="72127"/>
                  </a:cubicBezTo>
                  <a:cubicBezTo>
                    <a:pt x="160418" y="36441"/>
                    <a:pt x="149862" y="22870"/>
                    <a:pt x="144333" y="16838"/>
                  </a:cubicBezTo>
                  <a:cubicBezTo>
                    <a:pt x="143328" y="15330"/>
                    <a:pt x="142323" y="14325"/>
                    <a:pt x="141318" y="13320"/>
                  </a:cubicBezTo>
                  <a:lnTo>
                    <a:pt x="139307" y="11812"/>
                  </a:lnTo>
                  <a:cubicBezTo>
                    <a:pt x="135286" y="8293"/>
                    <a:pt x="131265" y="6283"/>
                    <a:pt x="126741" y="4775"/>
                  </a:cubicBezTo>
                  <a:lnTo>
                    <a:pt x="122218" y="3770"/>
                  </a:lnTo>
                  <a:lnTo>
                    <a:pt x="113170" y="4272"/>
                  </a:lnTo>
                  <a:lnTo>
                    <a:pt x="109149" y="5780"/>
                  </a:lnTo>
                  <a:cubicBezTo>
                    <a:pt x="105128" y="6785"/>
                    <a:pt x="99599" y="8293"/>
                    <a:pt x="94070" y="10304"/>
                  </a:cubicBezTo>
                  <a:cubicBezTo>
                    <a:pt x="92060" y="10806"/>
                    <a:pt x="90552" y="11812"/>
                    <a:pt x="89044" y="12314"/>
                  </a:cubicBezTo>
                  <a:lnTo>
                    <a:pt x="84018" y="14325"/>
                  </a:lnTo>
                  <a:cubicBezTo>
                    <a:pt x="72457" y="18346"/>
                    <a:pt x="58886" y="22870"/>
                    <a:pt x="45818" y="26891"/>
                  </a:cubicBezTo>
                  <a:lnTo>
                    <a:pt x="42802" y="27393"/>
                  </a:lnTo>
                  <a:cubicBezTo>
                    <a:pt x="22195" y="33927"/>
                    <a:pt x="9629" y="50012"/>
                    <a:pt x="8121" y="71625"/>
                  </a:cubicBezTo>
                  <a:cubicBezTo>
                    <a:pt x="8121" y="73635"/>
                    <a:pt x="7618" y="76651"/>
                    <a:pt x="7116" y="80672"/>
                  </a:cubicBezTo>
                  <a:lnTo>
                    <a:pt x="6110" y="90222"/>
                  </a:lnTo>
                  <a:cubicBezTo>
                    <a:pt x="5105" y="97761"/>
                    <a:pt x="4602" y="104798"/>
                    <a:pt x="4602" y="108819"/>
                  </a:cubicBezTo>
                  <a:cubicBezTo>
                    <a:pt x="3597" y="148527"/>
                    <a:pt x="3597" y="187229"/>
                    <a:pt x="4100" y="227942"/>
                  </a:cubicBezTo>
                  <a:cubicBezTo>
                    <a:pt x="4100" y="241513"/>
                    <a:pt x="4100" y="255084"/>
                    <a:pt x="4602" y="269158"/>
                  </a:cubicBezTo>
                  <a:lnTo>
                    <a:pt x="4602" y="272174"/>
                  </a:lnTo>
                  <a:cubicBezTo>
                    <a:pt x="4602" y="286750"/>
                    <a:pt x="7618" y="301326"/>
                    <a:pt x="13650" y="314394"/>
                  </a:cubicBezTo>
                  <a:cubicBezTo>
                    <a:pt x="19179" y="327463"/>
                    <a:pt x="26718" y="340531"/>
                    <a:pt x="37776" y="353600"/>
                  </a:cubicBezTo>
                  <a:lnTo>
                    <a:pt x="38279" y="359631"/>
                  </a:lnTo>
                  <a:cubicBezTo>
                    <a:pt x="38279" y="361642"/>
                    <a:pt x="38279" y="363652"/>
                    <a:pt x="38781" y="365663"/>
                  </a:cubicBezTo>
                  <a:cubicBezTo>
                    <a:pt x="39787" y="391799"/>
                    <a:pt x="41294" y="418439"/>
                    <a:pt x="42300" y="445078"/>
                  </a:cubicBezTo>
                  <a:lnTo>
                    <a:pt x="42802" y="449602"/>
                  </a:lnTo>
                  <a:cubicBezTo>
                    <a:pt x="53860" y="499865"/>
                    <a:pt x="90552" y="529017"/>
                    <a:pt x="142825" y="529520"/>
                  </a:cubicBezTo>
                  <a:lnTo>
                    <a:pt x="187057" y="529520"/>
                  </a:lnTo>
                  <a:lnTo>
                    <a:pt x="231288" y="529520"/>
                  </a:lnTo>
                  <a:cubicBezTo>
                    <a:pt x="283059" y="529017"/>
                    <a:pt x="319751" y="499865"/>
                    <a:pt x="330809" y="449602"/>
                  </a:cubicBezTo>
                  <a:lnTo>
                    <a:pt x="331311" y="445078"/>
                  </a:lnTo>
                  <a:cubicBezTo>
                    <a:pt x="332317" y="418439"/>
                    <a:pt x="333322" y="391799"/>
                    <a:pt x="334830" y="365663"/>
                  </a:cubicBezTo>
                  <a:cubicBezTo>
                    <a:pt x="334830" y="363652"/>
                    <a:pt x="334830" y="362144"/>
                    <a:pt x="334830" y="360636"/>
                  </a:cubicBezTo>
                  <a:lnTo>
                    <a:pt x="335332" y="353097"/>
                  </a:lnTo>
                  <a:cubicBezTo>
                    <a:pt x="346390" y="340029"/>
                    <a:pt x="353930" y="327463"/>
                    <a:pt x="359459" y="314394"/>
                  </a:cubicBezTo>
                  <a:cubicBezTo>
                    <a:pt x="365993" y="300823"/>
                    <a:pt x="369009" y="286750"/>
                    <a:pt x="369009" y="272174"/>
                  </a:cubicBezTo>
                  <a:close/>
                  <a:moveTo>
                    <a:pt x="321259" y="227440"/>
                  </a:moveTo>
                  <a:cubicBezTo>
                    <a:pt x="321259" y="240508"/>
                    <a:pt x="321259" y="254079"/>
                    <a:pt x="320756" y="268153"/>
                  </a:cubicBezTo>
                  <a:lnTo>
                    <a:pt x="320756" y="271168"/>
                  </a:lnTo>
                  <a:cubicBezTo>
                    <a:pt x="320756" y="279713"/>
                    <a:pt x="318746" y="287755"/>
                    <a:pt x="315227" y="296300"/>
                  </a:cubicBezTo>
                  <a:cubicBezTo>
                    <a:pt x="312212" y="304342"/>
                    <a:pt x="307185" y="312384"/>
                    <a:pt x="299646" y="321431"/>
                  </a:cubicBezTo>
                  <a:lnTo>
                    <a:pt x="297133" y="323442"/>
                  </a:lnTo>
                  <a:lnTo>
                    <a:pt x="295625" y="326960"/>
                  </a:lnTo>
                  <a:cubicBezTo>
                    <a:pt x="293614" y="329473"/>
                    <a:pt x="292106" y="331986"/>
                    <a:pt x="290599" y="334500"/>
                  </a:cubicBezTo>
                  <a:lnTo>
                    <a:pt x="288588" y="339023"/>
                  </a:lnTo>
                  <a:lnTo>
                    <a:pt x="287583" y="362647"/>
                  </a:lnTo>
                  <a:cubicBezTo>
                    <a:pt x="286577" y="388281"/>
                    <a:pt x="285070" y="414418"/>
                    <a:pt x="284064" y="441057"/>
                  </a:cubicBezTo>
                  <a:cubicBezTo>
                    <a:pt x="277530" y="467696"/>
                    <a:pt x="260441" y="480765"/>
                    <a:pt x="232293" y="481267"/>
                  </a:cubicBezTo>
                  <a:lnTo>
                    <a:pt x="144333" y="481267"/>
                  </a:lnTo>
                  <a:cubicBezTo>
                    <a:pt x="115684" y="481267"/>
                    <a:pt x="98594" y="468199"/>
                    <a:pt x="92060" y="441057"/>
                  </a:cubicBezTo>
                  <a:cubicBezTo>
                    <a:pt x="91055" y="414920"/>
                    <a:pt x="90049" y="388281"/>
                    <a:pt x="88542" y="361139"/>
                  </a:cubicBezTo>
                  <a:lnTo>
                    <a:pt x="87536" y="339526"/>
                  </a:lnTo>
                  <a:lnTo>
                    <a:pt x="85023" y="335002"/>
                  </a:lnTo>
                  <a:cubicBezTo>
                    <a:pt x="83515" y="332489"/>
                    <a:pt x="82007" y="329473"/>
                    <a:pt x="79997" y="326960"/>
                  </a:cubicBezTo>
                  <a:lnTo>
                    <a:pt x="77986" y="322939"/>
                  </a:lnTo>
                  <a:lnTo>
                    <a:pt x="75976" y="321431"/>
                  </a:lnTo>
                  <a:cubicBezTo>
                    <a:pt x="68939" y="312887"/>
                    <a:pt x="64415" y="304845"/>
                    <a:pt x="60897" y="296802"/>
                  </a:cubicBezTo>
                  <a:cubicBezTo>
                    <a:pt x="57379" y="288760"/>
                    <a:pt x="55871" y="280718"/>
                    <a:pt x="55871" y="272174"/>
                  </a:cubicBezTo>
                  <a:lnTo>
                    <a:pt x="55871" y="269158"/>
                  </a:lnTo>
                  <a:cubicBezTo>
                    <a:pt x="55871" y="255084"/>
                    <a:pt x="55368" y="241513"/>
                    <a:pt x="55368" y="228445"/>
                  </a:cubicBezTo>
                  <a:cubicBezTo>
                    <a:pt x="54865" y="188235"/>
                    <a:pt x="54865" y="149532"/>
                    <a:pt x="55871" y="111332"/>
                  </a:cubicBezTo>
                  <a:cubicBezTo>
                    <a:pt x="55871" y="108317"/>
                    <a:pt x="56876" y="102788"/>
                    <a:pt x="57379" y="96253"/>
                  </a:cubicBezTo>
                  <a:lnTo>
                    <a:pt x="58384" y="86704"/>
                  </a:lnTo>
                  <a:cubicBezTo>
                    <a:pt x="58886" y="82180"/>
                    <a:pt x="59389" y="77656"/>
                    <a:pt x="59389" y="75143"/>
                  </a:cubicBezTo>
                  <a:lnTo>
                    <a:pt x="61902" y="74640"/>
                  </a:lnTo>
                  <a:cubicBezTo>
                    <a:pt x="75473" y="70117"/>
                    <a:pt x="90049" y="65593"/>
                    <a:pt x="100605" y="62075"/>
                  </a:cubicBezTo>
                  <a:cubicBezTo>
                    <a:pt x="102113" y="61572"/>
                    <a:pt x="104626" y="60567"/>
                    <a:pt x="107139" y="59562"/>
                  </a:cubicBezTo>
                  <a:cubicBezTo>
                    <a:pt x="109149" y="59059"/>
                    <a:pt x="111663" y="58054"/>
                    <a:pt x="113170" y="57551"/>
                  </a:cubicBezTo>
                  <a:cubicBezTo>
                    <a:pt x="113673" y="57551"/>
                    <a:pt x="114176" y="57048"/>
                    <a:pt x="114678" y="57048"/>
                  </a:cubicBezTo>
                  <a:cubicBezTo>
                    <a:pt x="120207" y="64085"/>
                    <a:pt x="132773" y="80672"/>
                    <a:pt x="160920" y="118369"/>
                  </a:cubicBezTo>
                  <a:cubicBezTo>
                    <a:pt x="167454" y="127416"/>
                    <a:pt x="179015" y="132945"/>
                    <a:pt x="188062" y="132443"/>
                  </a:cubicBezTo>
                  <a:cubicBezTo>
                    <a:pt x="199120" y="132945"/>
                    <a:pt x="209675" y="127416"/>
                    <a:pt x="216209" y="118369"/>
                  </a:cubicBezTo>
                  <a:cubicBezTo>
                    <a:pt x="244357" y="80169"/>
                    <a:pt x="256922" y="64085"/>
                    <a:pt x="262451" y="57048"/>
                  </a:cubicBezTo>
                  <a:cubicBezTo>
                    <a:pt x="262451" y="57048"/>
                    <a:pt x="262954" y="57048"/>
                    <a:pt x="262954" y="57048"/>
                  </a:cubicBezTo>
                  <a:cubicBezTo>
                    <a:pt x="265467" y="58054"/>
                    <a:pt x="267478" y="59059"/>
                    <a:pt x="269991" y="59562"/>
                  </a:cubicBezTo>
                  <a:cubicBezTo>
                    <a:pt x="272504" y="60567"/>
                    <a:pt x="275017" y="61572"/>
                    <a:pt x="275017" y="61572"/>
                  </a:cubicBezTo>
                  <a:cubicBezTo>
                    <a:pt x="287583" y="66096"/>
                    <a:pt x="301656" y="70619"/>
                    <a:pt x="315227" y="74640"/>
                  </a:cubicBezTo>
                  <a:lnTo>
                    <a:pt x="317740" y="75646"/>
                  </a:lnTo>
                  <a:cubicBezTo>
                    <a:pt x="317740" y="78661"/>
                    <a:pt x="318243" y="82682"/>
                    <a:pt x="318746" y="87206"/>
                  </a:cubicBezTo>
                  <a:lnTo>
                    <a:pt x="319751" y="96756"/>
                  </a:lnTo>
                  <a:cubicBezTo>
                    <a:pt x="320254" y="102788"/>
                    <a:pt x="321259" y="108317"/>
                    <a:pt x="321259" y="111332"/>
                  </a:cubicBezTo>
                  <a:cubicBezTo>
                    <a:pt x="321259" y="148527"/>
                    <a:pt x="321762" y="186727"/>
                    <a:pt x="321259" y="227440"/>
                  </a:cubicBezTo>
                  <a:close/>
                </a:path>
              </a:pathLst>
            </a:custGeom>
            <a:solidFill>
              <a:schemeClr val="tx1"/>
            </a:solidFill>
            <a:ln w="19050" cap="flat">
              <a:noFill/>
              <a:prstDash val="solid"/>
              <a:miter/>
            </a:ln>
          </p:spPr>
          <p:txBody>
            <a:bodyPr rtlCol="0" anchor="ctr"/>
            <a:lstStyle/>
            <a:p>
              <a:endParaRPr lang="en-GB" dirty="0">
                <a:solidFill>
                  <a:schemeClr val="accent4"/>
                </a:solidFill>
              </a:endParaRPr>
            </a:p>
          </p:txBody>
        </p:sp>
        <p:sp>
          <p:nvSpPr>
            <p:cNvPr id="140" name="Freeform: Shape 139" descr="" title="">
              <a:extLst>
                <a:ext uri="{FF2B5EF4-FFF2-40B4-BE49-F238E27FC236}">
                  <a16:creationId xmlns:a16="http://schemas.microsoft.com/office/drawing/2014/main" id="{C3E2F85D-FEED-4ACE-A075-5EB2A05ACCD8}"/>
                </a:ext>
              </a:extLst>
            </p:cNvPr>
            <p:cNvSpPr/>
            <p:nvPr/>
          </p:nvSpPr>
          <p:spPr bwMode="gray">
            <a:xfrm>
              <a:off x="7948955" y="3626271"/>
              <a:ext cx="81105" cy="81105"/>
            </a:xfrm>
            <a:custGeom>
              <a:avLst/>
              <a:gdLst>
                <a:gd name="connsiteX0" fmla="*/ 212361 w 218534"/>
                <a:gd name="connsiteY0" fmla="*/ 6785 h 218534"/>
                <a:gd name="connsiteX1" fmla="*/ 198790 w 218534"/>
                <a:gd name="connsiteY1" fmla="*/ 6785 h 218534"/>
                <a:gd name="connsiteX2" fmla="*/ 109824 w 218534"/>
                <a:gd name="connsiteY2" fmla="*/ 95751 h 218534"/>
                <a:gd name="connsiteX3" fmla="*/ 20356 w 218534"/>
                <a:gd name="connsiteY3" fmla="*/ 6785 h 218534"/>
                <a:gd name="connsiteX4" fmla="*/ 6786 w 218534"/>
                <a:gd name="connsiteY4" fmla="*/ 6785 h 218534"/>
                <a:gd name="connsiteX5" fmla="*/ 6786 w 218534"/>
                <a:gd name="connsiteY5" fmla="*/ 20356 h 218534"/>
                <a:gd name="connsiteX6" fmla="*/ 95751 w 218534"/>
                <a:gd name="connsiteY6" fmla="*/ 109322 h 218534"/>
                <a:gd name="connsiteX7" fmla="*/ 6786 w 218534"/>
                <a:gd name="connsiteY7" fmla="*/ 198287 h 218534"/>
                <a:gd name="connsiteX8" fmla="*/ 6786 w 218534"/>
                <a:gd name="connsiteY8" fmla="*/ 211858 h 218534"/>
                <a:gd name="connsiteX9" fmla="*/ 13822 w 218534"/>
                <a:gd name="connsiteY9" fmla="*/ 214874 h 218534"/>
                <a:gd name="connsiteX10" fmla="*/ 20859 w 218534"/>
                <a:gd name="connsiteY10" fmla="*/ 211858 h 218534"/>
                <a:gd name="connsiteX11" fmla="*/ 109824 w 218534"/>
                <a:gd name="connsiteY11" fmla="*/ 122893 h 218534"/>
                <a:gd name="connsiteX12" fmla="*/ 198790 w 218534"/>
                <a:gd name="connsiteY12" fmla="*/ 211858 h 218534"/>
                <a:gd name="connsiteX13" fmla="*/ 205827 w 218534"/>
                <a:gd name="connsiteY13" fmla="*/ 214874 h 218534"/>
                <a:gd name="connsiteX14" fmla="*/ 212863 w 218534"/>
                <a:gd name="connsiteY14" fmla="*/ 211858 h 218534"/>
                <a:gd name="connsiteX15" fmla="*/ 212863 w 218534"/>
                <a:gd name="connsiteY15" fmla="*/ 198287 h 218534"/>
                <a:gd name="connsiteX16" fmla="*/ 123898 w 218534"/>
                <a:gd name="connsiteY16" fmla="*/ 109322 h 218534"/>
                <a:gd name="connsiteX17" fmla="*/ 212863 w 218534"/>
                <a:gd name="connsiteY17" fmla="*/ 20356 h 218534"/>
                <a:gd name="connsiteX18" fmla="*/ 212361 w 218534"/>
                <a:gd name="connsiteY18" fmla="*/ 6785 h 218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534" h="218534">
                  <a:moveTo>
                    <a:pt x="212361" y="6785"/>
                  </a:moveTo>
                  <a:cubicBezTo>
                    <a:pt x="208340" y="2764"/>
                    <a:pt x="202308" y="2764"/>
                    <a:pt x="198790" y="6785"/>
                  </a:cubicBezTo>
                  <a:lnTo>
                    <a:pt x="109824" y="95751"/>
                  </a:lnTo>
                  <a:lnTo>
                    <a:pt x="20356" y="6785"/>
                  </a:lnTo>
                  <a:cubicBezTo>
                    <a:pt x="16336" y="2764"/>
                    <a:pt x="10304" y="2764"/>
                    <a:pt x="6786" y="6785"/>
                  </a:cubicBezTo>
                  <a:cubicBezTo>
                    <a:pt x="3267" y="10807"/>
                    <a:pt x="2764" y="16838"/>
                    <a:pt x="6786" y="20356"/>
                  </a:cubicBezTo>
                  <a:lnTo>
                    <a:pt x="95751" y="109322"/>
                  </a:lnTo>
                  <a:lnTo>
                    <a:pt x="6786" y="198287"/>
                  </a:lnTo>
                  <a:cubicBezTo>
                    <a:pt x="2764" y="202308"/>
                    <a:pt x="2764" y="208340"/>
                    <a:pt x="6786" y="211858"/>
                  </a:cubicBezTo>
                  <a:cubicBezTo>
                    <a:pt x="8796" y="213869"/>
                    <a:pt x="11309" y="214874"/>
                    <a:pt x="13822" y="214874"/>
                  </a:cubicBezTo>
                  <a:cubicBezTo>
                    <a:pt x="16336" y="214874"/>
                    <a:pt x="18849" y="213869"/>
                    <a:pt x="20859" y="211858"/>
                  </a:cubicBezTo>
                  <a:lnTo>
                    <a:pt x="109824" y="122893"/>
                  </a:lnTo>
                  <a:lnTo>
                    <a:pt x="198790" y="211858"/>
                  </a:lnTo>
                  <a:cubicBezTo>
                    <a:pt x="200800" y="213869"/>
                    <a:pt x="203314" y="214874"/>
                    <a:pt x="205827" y="214874"/>
                  </a:cubicBezTo>
                  <a:cubicBezTo>
                    <a:pt x="208340" y="214874"/>
                    <a:pt x="210853" y="213869"/>
                    <a:pt x="212863" y="211858"/>
                  </a:cubicBezTo>
                  <a:cubicBezTo>
                    <a:pt x="216884" y="207837"/>
                    <a:pt x="216884" y="201806"/>
                    <a:pt x="212863" y="198287"/>
                  </a:cubicBezTo>
                  <a:lnTo>
                    <a:pt x="123898" y="109322"/>
                  </a:lnTo>
                  <a:lnTo>
                    <a:pt x="212863" y="20356"/>
                  </a:lnTo>
                  <a:cubicBezTo>
                    <a:pt x="216382" y="16335"/>
                    <a:pt x="216382" y="10304"/>
                    <a:pt x="212361" y="6785"/>
                  </a:cubicBezTo>
                  <a:close/>
                </a:path>
              </a:pathLst>
            </a:custGeom>
            <a:solidFill>
              <a:schemeClr val="tx1"/>
            </a:solidFill>
            <a:ln w="12700" cap="flat">
              <a:solidFill>
                <a:schemeClr val="tx1"/>
              </a:solidFill>
              <a:prstDash val="solid"/>
              <a:miter/>
            </a:ln>
          </p:spPr>
          <p:txBody>
            <a:bodyPr rtlCol="0" anchor="ctr"/>
            <a:lstStyle/>
            <a:p>
              <a:endParaRPr lang="en-GB" dirty="0">
                <a:solidFill>
                  <a:schemeClr val="accent4"/>
                </a:solidFill>
              </a:endParaRPr>
            </a:p>
          </p:txBody>
        </p:sp>
        <p:sp>
          <p:nvSpPr>
            <p:cNvPr id="141" name="Freeform: Shape 140" descr="" title="">
              <a:extLst>
                <a:ext uri="{FF2B5EF4-FFF2-40B4-BE49-F238E27FC236}">
                  <a16:creationId xmlns:a16="http://schemas.microsoft.com/office/drawing/2014/main" id="{C7CE9543-F0C0-4A67-8257-2200090D8CFF}"/>
                </a:ext>
              </a:extLst>
            </p:cNvPr>
            <p:cNvSpPr/>
            <p:nvPr/>
          </p:nvSpPr>
          <p:spPr bwMode="gray">
            <a:xfrm>
              <a:off x="7635005" y="3626271"/>
              <a:ext cx="81105" cy="81105"/>
            </a:xfrm>
            <a:custGeom>
              <a:avLst/>
              <a:gdLst>
                <a:gd name="connsiteX0" fmla="*/ 6785 w 218534"/>
                <a:gd name="connsiteY0" fmla="*/ 212361 h 218534"/>
                <a:gd name="connsiteX1" fmla="*/ 13822 w 218534"/>
                <a:gd name="connsiteY1" fmla="*/ 215377 h 218534"/>
                <a:gd name="connsiteX2" fmla="*/ 20859 w 218534"/>
                <a:gd name="connsiteY2" fmla="*/ 212361 h 218534"/>
                <a:gd name="connsiteX3" fmla="*/ 109824 w 218534"/>
                <a:gd name="connsiteY3" fmla="*/ 123395 h 218534"/>
                <a:gd name="connsiteX4" fmla="*/ 198790 w 218534"/>
                <a:gd name="connsiteY4" fmla="*/ 212361 h 218534"/>
                <a:gd name="connsiteX5" fmla="*/ 205827 w 218534"/>
                <a:gd name="connsiteY5" fmla="*/ 215377 h 218534"/>
                <a:gd name="connsiteX6" fmla="*/ 212863 w 218534"/>
                <a:gd name="connsiteY6" fmla="*/ 212361 h 218534"/>
                <a:gd name="connsiteX7" fmla="*/ 212863 w 218534"/>
                <a:gd name="connsiteY7" fmla="*/ 198790 h 218534"/>
                <a:gd name="connsiteX8" fmla="*/ 123395 w 218534"/>
                <a:gd name="connsiteY8" fmla="*/ 109322 h 218534"/>
                <a:gd name="connsiteX9" fmla="*/ 212361 w 218534"/>
                <a:gd name="connsiteY9" fmla="*/ 20356 h 218534"/>
                <a:gd name="connsiteX10" fmla="*/ 212361 w 218534"/>
                <a:gd name="connsiteY10" fmla="*/ 6785 h 218534"/>
                <a:gd name="connsiteX11" fmla="*/ 198790 w 218534"/>
                <a:gd name="connsiteY11" fmla="*/ 6785 h 218534"/>
                <a:gd name="connsiteX12" fmla="*/ 109322 w 218534"/>
                <a:gd name="connsiteY12" fmla="*/ 95751 h 218534"/>
                <a:gd name="connsiteX13" fmla="*/ 20356 w 218534"/>
                <a:gd name="connsiteY13" fmla="*/ 6785 h 218534"/>
                <a:gd name="connsiteX14" fmla="*/ 6785 w 218534"/>
                <a:gd name="connsiteY14" fmla="*/ 6785 h 218534"/>
                <a:gd name="connsiteX15" fmla="*/ 6785 w 218534"/>
                <a:gd name="connsiteY15" fmla="*/ 20356 h 218534"/>
                <a:gd name="connsiteX16" fmla="*/ 95751 w 218534"/>
                <a:gd name="connsiteY16" fmla="*/ 109322 h 218534"/>
                <a:gd name="connsiteX17" fmla="*/ 6785 w 218534"/>
                <a:gd name="connsiteY17" fmla="*/ 198790 h 218534"/>
                <a:gd name="connsiteX18" fmla="*/ 6785 w 218534"/>
                <a:gd name="connsiteY18" fmla="*/ 212361 h 218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8534" h="218534">
                  <a:moveTo>
                    <a:pt x="6785" y="212361"/>
                  </a:moveTo>
                  <a:cubicBezTo>
                    <a:pt x="8796" y="214371"/>
                    <a:pt x="11309" y="215377"/>
                    <a:pt x="13822" y="215377"/>
                  </a:cubicBezTo>
                  <a:cubicBezTo>
                    <a:pt x="16335" y="215377"/>
                    <a:pt x="18849" y="214371"/>
                    <a:pt x="20859" y="212361"/>
                  </a:cubicBezTo>
                  <a:lnTo>
                    <a:pt x="109824" y="123395"/>
                  </a:lnTo>
                  <a:lnTo>
                    <a:pt x="198790" y="212361"/>
                  </a:lnTo>
                  <a:cubicBezTo>
                    <a:pt x="200800" y="214371"/>
                    <a:pt x="203313" y="215377"/>
                    <a:pt x="205827" y="215377"/>
                  </a:cubicBezTo>
                  <a:cubicBezTo>
                    <a:pt x="208340" y="215377"/>
                    <a:pt x="210853" y="214371"/>
                    <a:pt x="212863" y="212361"/>
                  </a:cubicBezTo>
                  <a:cubicBezTo>
                    <a:pt x="216884" y="208340"/>
                    <a:pt x="216884" y="202308"/>
                    <a:pt x="212863" y="198790"/>
                  </a:cubicBezTo>
                  <a:lnTo>
                    <a:pt x="123395" y="109322"/>
                  </a:lnTo>
                  <a:lnTo>
                    <a:pt x="212361" y="20356"/>
                  </a:lnTo>
                  <a:cubicBezTo>
                    <a:pt x="216382" y="16335"/>
                    <a:pt x="216382" y="10304"/>
                    <a:pt x="212361" y="6785"/>
                  </a:cubicBezTo>
                  <a:cubicBezTo>
                    <a:pt x="208340" y="3267"/>
                    <a:pt x="202308" y="2764"/>
                    <a:pt x="198790" y="6785"/>
                  </a:cubicBezTo>
                  <a:lnTo>
                    <a:pt x="109322" y="95751"/>
                  </a:lnTo>
                  <a:lnTo>
                    <a:pt x="20356" y="6785"/>
                  </a:lnTo>
                  <a:cubicBezTo>
                    <a:pt x="16335" y="2764"/>
                    <a:pt x="10304" y="2764"/>
                    <a:pt x="6785" y="6785"/>
                  </a:cubicBezTo>
                  <a:cubicBezTo>
                    <a:pt x="2764" y="10807"/>
                    <a:pt x="2764" y="16838"/>
                    <a:pt x="6785" y="20356"/>
                  </a:cubicBezTo>
                  <a:lnTo>
                    <a:pt x="95751" y="109322"/>
                  </a:lnTo>
                  <a:lnTo>
                    <a:pt x="6785" y="198790"/>
                  </a:lnTo>
                  <a:cubicBezTo>
                    <a:pt x="2764" y="202308"/>
                    <a:pt x="2764" y="208340"/>
                    <a:pt x="6785" y="212361"/>
                  </a:cubicBezTo>
                  <a:close/>
                </a:path>
              </a:pathLst>
            </a:custGeom>
            <a:solidFill>
              <a:schemeClr val="tx1"/>
            </a:solidFill>
            <a:ln w="12700" cap="flat">
              <a:solidFill>
                <a:schemeClr val="tx1"/>
              </a:solidFill>
              <a:prstDash val="solid"/>
              <a:miter/>
            </a:ln>
          </p:spPr>
          <p:txBody>
            <a:bodyPr rtlCol="0" anchor="ctr"/>
            <a:lstStyle/>
            <a:p>
              <a:endParaRPr lang="en-GB" dirty="0">
                <a:solidFill>
                  <a:schemeClr val="accent4"/>
                </a:solidFill>
              </a:endParaRPr>
            </a:p>
          </p:txBody>
        </p:sp>
        <p:sp>
          <p:nvSpPr>
            <p:cNvPr id="142" name="Freeform: Shape 141" descr="" title="">
              <a:extLst>
                <a:ext uri="{FF2B5EF4-FFF2-40B4-BE49-F238E27FC236}">
                  <a16:creationId xmlns:a16="http://schemas.microsoft.com/office/drawing/2014/main" id="{8D8D38B0-B21C-4F12-BB86-59C9DFB65DB6}"/>
                </a:ext>
              </a:extLst>
            </p:cNvPr>
            <p:cNvSpPr/>
            <p:nvPr/>
          </p:nvSpPr>
          <p:spPr bwMode="gray">
            <a:xfrm>
              <a:off x="7786850" y="3629256"/>
              <a:ext cx="108140" cy="75698"/>
            </a:xfrm>
            <a:custGeom>
              <a:avLst/>
              <a:gdLst>
                <a:gd name="connsiteX0" fmla="*/ 291776 w 291379"/>
                <a:gd name="connsiteY0" fmla="*/ 20356 h 203965"/>
                <a:gd name="connsiteX1" fmla="*/ 291776 w 291379"/>
                <a:gd name="connsiteY1" fmla="*/ 6785 h 203965"/>
                <a:gd name="connsiteX2" fmla="*/ 278205 w 291379"/>
                <a:gd name="connsiteY2" fmla="*/ 6785 h 203965"/>
                <a:gd name="connsiteX3" fmla="*/ 106306 w 291379"/>
                <a:gd name="connsiteY3" fmla="*/ 175669 h 203965"/>
                <a:gd name="connsiteX4" fmla="*/ 20356 w 291379"/>
                <a:gd name="connsiteY4" fmla="*/ 88211 h 203965"/>
                <a:gd name="connsiteX5" fmla="*/ 6786 w 291379"/>
                <a:gd name="connsiteY5" fmla="*/ 88211 h 203965"/>
                <a:gd name="connsiteX6" fmla="*/ 6786 w 291379"/>
                <a:gd name="connsiteY6" fmla="*/ 101782 h 203965"/>
                <a:gd name="connsiteX7" fmla="*/ 106306 w 291379"/>
                <a:gd name="connsiteY7" fmla="*/ 202811 h 203965"/>
                <a:gd name="connsiteX8" fmla="*/ 291776 w 291379"/>
                <a:gd name="connsiteY8" fmla="*/ 20356 h 2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1379" h="203965">
                  <a:moveTo>
                    <a:pt x="291776" y="20356"/>
                  </a:moveTo>
                  <a:cubicBezTo>
                    <a:pt x="295797" y="16838"/>
                    <a:pt x="295797" y="10304"/>
                    <a:pt x="291776" y="6785"/>
                  </a:cubicBezTo>
                  <a:cubicBezTo>
                    <a:pt x="288258" y="2764"/>
                    <a:pt x="281724" y="2764"/>
                    <a:pt x="278205" y="6785"/>
                  </a:cubicBezTo>
                  <a:lnTo>
                    <a:pt x="106306" y="175669"/>
                  </a:lnTo>
                  <a:lnTo>
                    <a:pt x="20356" y="88211"/>
                  </a:lnTo>
                  <a:cubicBezTo>
                    <a:pt x="16335" y="84190"/>
                    <a:pt x="10304" y="84190"/>
                    <a:pt x="6786" y="88211"/>
                  </a:cubicBezTo>
                  <a:cubicBezTo>
                    <a:pt x="2764" y="91730"/>
                    <a:pt x="2764" y="98264"/>
                    <a:pt x="6786" y="101782"/>
                  </a:cubicBezTo>
                  <a:lnTo>
                    <a:pt x="106306" y="202811"/>
                  </a:lnTo>
                  <a:lnTo>
                    <a:pt x="291776" y="20356"/>
                  </a:lnTo>
                  <a:close/>
                </a:path>
              </a:pathLst>
            </a:custGeom>
            <a:solidFill>
              <a:schemeClr val="tx1"/>
            </a:solidFill>
            <a:ln w="12700" cap="flat">
              <a:solidFill>
                <a:schemeClr val="tx1"/>
              </a:solidFill>
              <a:prstDash val="solid"/>
              <a:miter/>
            </a:ln>
          </p:spPr>
          <p:txBody>
            <a:bodyPr rtlCol="0" anchor="ctr"/>
            <a:lstStyle/>
            <a:p>
              <a:endParaRPr lang="en-GB" dirty="0">
                <a:solidFill>
                  <a:schemeClr val="accent4"/>
                </a:solidFill>
              </a:endParaRPr>
            </a:p>
          </p:txBody>
        </p:sp>
        <p:sp>
          <p:nvSpPr>
            <p:cNvPr id="143" name="Oval 142" descr="" title="">
              <a:extLst>
                <a:ext uri="{FF2B5EF4-FFF2-40B4-BE49-F238E27FC236}">
                  <a16:creationId xmlns:a16="http://schemas.microsoft.com/office/drawing/2014/main" id="{B49DC909-18E6-4C76-8FF9-8D1DFD6EAC39}"/>
                </a:ext>
              </a:extLst>
            </p:cNvPr>
            <p:cNvSpPr>
              <a:spLocks/>
            </p:cNvSpPr>
            <p:nvPr/>
          </p:nvSpPr>
          <p:spPr bwMode="gray">
            <a:xfrm>
              <a:off x="7472162" y="3479393"/>
              <a:ext cx="720000" cy="72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pSp>
      <p:sp>
        <p:nvSpPr>
          <p:cNvPr id="144" name="Rectangle 143" descr="" title="">
            <a:extLst>
              <a:ext uri="{FF2B5EF4-FFF2-40B4-BE49-F238E27FC236}">
                <a16:creationId xmlns:a16="http://schemas.microsoft.com/office/drawing/2014/main" id="{659B5401-E2BA-4311-80E8-E3CACF934602}"/>
              </a:ext>
            </a:extLst>
          </p:cNvPr>
          <p:cNvSpPr>
            <a:spLocks/>
          </p:cNvSpPr>
          <p:nvPr/>
        </p:nvSpPr>
        <p:spPr bwMode="gray">
          <a:xfrm>
            <a:off x="9340855" y="5057373"/>
            <a:ext cx="988850" cy="163871"/>
          </a:xfrm>
          <a:prstGeom prst="rect">
            <a:avLst/>
          </a:prstGeom>
          <a:ln>
            <a:noFill/>
          </a:ln>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Public policy </a:t>
            </a:r>
          </a:p>
        </p:txBody>
      </p:sp>
      <p:sp>
        <p:nvSpPr>
          <p:cNvPr id="154" name="Rectangle 153" descr="" title="">
            <a:extLst>
              <a:ext uri="{FF2B5EF4-FFF2-40B4-BE49-F238E27FC236}">
                <a16:creationId xmlns:a16="http://schemas.microsoft.com/office/drawing/2014/main" id="{376B8986-E5C4-4853-A8E8-E8F56E3B5ED4}"/>
              </a:ext>
            </a:extLst>
          </p:cNvPr>
          <p:cNvSpPr>
            <a:spLocks/>
          </p:cNvSpPr>
          <p:nvPr/>
        </p:nvSpPr>
        <p:spPr bwMode="gray">
          <a:xfrm>
            <a:off x="9340855" y="6056667"/>
            <a:ext cx="988850" cy="163871"/>
          </a:xfrm>
          <a:prstGeom prst="rect">
            <a:avLst/>
          </a:prstGeom>
          <a:ln>
            <a:noFill/>
          </a:ln>
        </p:spPr>
        <p:txBody>
          <a:bodyPr wrap="square" lIns="0" tIns="0" rIns="0" bIns="0">
            <a:noAutofit/>
          </a:bodyPr>
          <a:lstStyle/>
          <a:p>
            <a:pPr marL="0" lvl="1" defTabSz="755957">
              <a:lnSpc>
                <a:spcPct val="110000"/>
              </a:lnSpc>
              <a:spcBef>
                <a:spcPts val="900"/>
              </a:spcBef>
              <a:spcAft>
                <a:spcPts val="600"/>
              </a:spcAft>
            </a:pPr>
            <a:r>
              <a:rPr lang="en-GB" sz="900" b="1" dirty="0">
                <a:solidFill>
                  <a:schemeClr val="accent1"/>
                </a:solidFill>
              </a:rPr>
              <a:t>Data monetisation</a:t>
            </a:r>
          </a:p>
        </p:txBody>
      </p:sp>
      <p:grpSp>
        <p:nvGrpSpPr>
          <p:cNvPr id="155" name="Group 154" descr="" title="">
            <a:extLst>
              <a:ext uri="{FF2B5EF4-FFF2-40B4-BE49-F238E27FC236}">
                <a16:creationId xmlns:a16="http://schemas.microsoft.com/office/drawing/2014/main" id="{51639A1C-73A5-482C-8516-5E4011D0FBC6}"/>
              </a:ext>
            </a:extLst>
          </p:cNvPr>
          <p:cNvGrpSpPr/>
          <p:nvPr/>
        </p:nvGrpSpPr>
        <p:grpSpPr bwMode="gray">
          <a:xfrm>
            <a:off x="8498788" y="5772740"/>
            <a:ext cx="720000" cy="720000"/>
            <a:chOff x="8300087" y="2296160"/>
            <a:chExt cx="720000" cy="720000"/>
          </a:xfrm>
        </p:grpSpPr>
        <p:sp>
          <p:nvSpPr>
            <p:cNvPr id="156" name="Oval 155" descr="" title="">
              <a:extLst>
                <a:ext uri="{FF2B5EF4-FFF2-40B4-BE49-F238E27FC236}">
                  <a16:creationId xmlns:a16="http://schemas.microsoft.com/office/drawing/2014/main" id="{617E8276-D516-4E38-8F43-A02AD30A1A73}"/>
                </a:ext>
              </a:extLst>
            </p:cNvPr>
            <p:cNvSpPr>
              <a:spLocks/>
            </p:cNvSpPr>
            <p:nvPr/>
          </p:nvSpPr>
          <p:spPr bwMode="gray">
            <a:xfrm>
              <a:off x="8300087" y="2296160"/>
              <a:ext cx="720000" cy="7200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pSp>
          <p:nvGrpSpPr>
            <p:cNvPr id="157" name="Group 156" descr="" title="">
              <a:extLst>
                <a:ext uri="{FF2B5EF4-FFF2-40B4-BE49-F238E27FC236}">
                  <a16:creationId xmlns:a16="http://schemas.microsoft.com/office/drawing/2014/main" id="{B34192C7-D352-4581-A24A-47821438816E}"/>
                </a:ext>
              </a:extLst>
            </p:cNvPr>
            <p:cNvGrpSpPr/>
            <p:nvPr/>
          </p:nvGrpSpPr>
          <p:grpSpPr bwMode="gray">
            <a:xfrm>
              <a:off x="8403195" y="2452172"/>
              <a:ext cx="539185" cy="407976"/>
              <a:chOff x="8230298" y="3807675"/>
              <a:chExt cx="799484" cy="604932"/>
            </a:xfrm>
          </p:grpSpPr>
          <p:grpSp>
            <p:nvGrpSpPr>
              <p:cNvPr id="158" name="Group 157" descr="" title="">
                <a:extLst>
                  <a:ext uri="{FF2B5EF4-FFF2-40B4-BE49-F238E27FC236}">
                    <a16:creationId xmlns:a16="http://schemas.microsoft.com/office/drawing/2014/main" id="{C3147074-272F-42BC-9386-9E5ABB8B85A5}"/>
                  </a:ext>
                </a:extLst>
              </p:cNvPr>
              <p:cNvGrpSpPr/>
              <p:nvPr/>
            </p:nvGrpSpPr>
            <p:grpSpPr bwMode="gray">
              <a:xfrm>
                <a:off x="8592637" y="3807675"/>
                <a:ext cx="437145" cy="435140"/>
                <a:chOff x="8423136" y="3835143"/>
                <a:chExt cx="578654" cy="576000"/>
              </a:xfrm>
            </p:grpSpPr>
            <p:sp>
              <p:nvSpPr>
                <p:cNvPr id="162" name="Freeform 1262" descr="" title="">
                  <a:extLst>
                    <a:ext uri="{FF2B5EF4-FFF2-40B4-BE49-F238E27FC236}">
                      <a16:creationId xmlns:a16="http://schemas.microsoft.com/office/drawing/2014/main" id="{731FB910-F5D2-4116-A005-E62705F57092}"/>
                    </a:ext>
                  </a:extLst>
                </p:cNvPr>
                <p:cNvSpPr>
                  <a:spLocks/>
                </p:cNvSpPr>
                <p:nvPr/>
              </p:nvSpPr>
              <p:spPr bwMode="gray">
                <a:xfrm>
                  <a:off x="8423136" y="3835143"/>
                  <a:ext cx="578654" cy="576000"/>
                </a:xfrm>
                <a:custGeom>
                  <a:avLst/>
                  <a:gdLst/>
                  <a:ahLst/>
                  <a:cxnLst>
                    <a:cxn ang="0">
                      <a:pos x="87" y="70"/>
                    </a:cxn>
                    <a:cxn ang="0">
                      <a:pos x="92" y="58"/>
                    </a:cxn>
                    <a:cxn ang="0">
                      <a:pos x="81" y="51"/>
                    </a:cxn>
                    <a:cxn ang="0">
                      <a:pos x="81" y="41"/>
                    </a:cxn>
                    <a:cxn ang="0">
                      <a:pos x="92" y="34"/>
                    </a:cxn>
                    <a:cxn ang="0">
                      <a:pos x="87" y="22"/>
                    </a:cxn>
                    <a:cxn ang="0">
                      <a:pos x="74" y="25"/>
                    </a:cxn>
                    <a:cxn ang="0">
                      <a:pos x="67" y="18"/>
                    </a:cxn>
                    <a:cxn ang="0">
                      <a:pos x="70" y="5"/>
                    </a:cxn>
                    <a:cxn ang="0">
                      <a:pos x="58" y="0"/>
                    </a:cxn>
                    <a:cxn ang="0">
                      <a:pos x="51" y="11"/>
                    </a:cxn>
                    <a:cxn ang="0">
                      <a:pos x="41" y="11"/>
                    </a:cxn>
                    <a:cxn ang="0">
                      <a:pos x="34" y="0"/>
                    </a:cxn>
                    <a:cxn ang="0">
                      <a:pos x="22" y="5"/>
                    </a:cxn>
                    <a:cxn ang="0">
                      <a:pos x="25" y="18"/>
                    </a:cxn>
                    <a:cxn ang="0">
                      <a:pos x="18" y="25"/>
                    </a:cxn>
                    <a:cxn ang="0">
                      <a:pos x="5" y="22"/>
                    </a:cxn>
                    <a:cxn ang="0">
                      <a:pos x="0" y="34"/>
                    </a:cxn>
                    <a:cxn ang="0">
                      <a:pos x="11" y="41"/>
                    </a:cxn>
                    <a:cxn ang="0">
                      <a:pos x="11" y="51"/>
                    </a:cxn>
                    <a:cxn ang="0">
                      <a:pos x="0" y="58"/>
                    </a:cxn>
                    <a:cxn ang="0">
                      <a:pos x="5" y="70"/>
                    </a:cxn>
                    <a:cxn ang="0">
                      <a:pos x="18" y="67"/>
                    </a:cxn>
                    <a:cxn ang="0">
                      <a:pos x="25" y="74"/>
                    </a:cxn>
                    <a:cxn ang="0">
                      <a:pos x="22" y="87"/>
                    </a:cxn>
                    <a:cxn ang="0">
                      <a:pos x="34" y="92"/>
                    </a:cxn>
                    <a:cxn ang="0">
                      <a:pos x="41" y="81"/>
                    </a:cxn>
                    <a:cxn ang="0">
                      <a:pos x="51" y="81"/>
                    </a:cxn>
                    <a:cxn ang="0">
                      <a:pos x="58" y="92"/>
                    </a:cxn>
                    <a:cxn ang="0">
                      <a:pos x="70" y="87"/>
                    </a:cxn>
                    <a:cxn ang="0">
                      <a:pos x="67" y="74"/>
                    </a:cxn>
                    <a:cxn ang="0">
                      <a:pos x="74" y="67"/>
                    </a:cxn>
                    <a:cxn ang="0">
                      <a:pos x="87" y="70"/>
                    </a:cxn>
                  </a:cxnLst>
                  <a:rect l="0" t="0" r="r" b="b"/>
                  <a:pathLst>
                    <a:path w="92" h="92">
                      <a:moveTo>
                        <a:pt x="87" y="70"/>
                      </a:moveTo>
                      <a:cubicBezTo>
                        <a:pt x="92" y="58"/>
                        <a:pt x="92" y="58"/>
                        <a:pt x="92" y="58"/>
                      </a:cubicBezTo>
                      <a:cubicBezTo>
                        <a:pt x="81" y="51"/>
                        <a:pt x="81" y="51"/>
                        <a:pt x="81" y="51"/>
                      </a:cubicBezTo>
                      <a:cubicBezTo>
                        <a:pt x="81" y="48"/>
                        <a:pt x="81" y="44"/>
                        <a:pt x="81" y="41"/>
                      </a:cubicBezTo>
                      <a:cubicBezTo>
                        <a:pt x="92" y="34"/>
                        <a:pt x="92" y="34"/>
                        <a:pt x="92" y="34"/>
                      </a:cubicBezTo>
                      <a:cubicBezTo>
                        <a:pt x="87" y="22"/>
                        <a:pt x="87" y="22"/>
                        <a:pt x="87" y="22"/>
                      </a:cubicBezTo>
                      <a:cubicBezTo>
                        <a:pt x="74" y="25"/>
                        <a:pt x="74" y="25"/>
                        <a:pt x="74" y="25"/>
                      </a:cubicBezTo>
                      <a:cubicBezTo>
                        <a:pt x="72" y="22"/>
                        <a:pt x="70" y="20"/>
                        <a:pt x="67" y="18"/>
                      </a:cubicBezTo>
                      <a:cubicBezTo>
                        <a:pt x="70" y="5"/>
                        <a:pt x="70" y="5"/>
                        <a:pt x="70" y="5"/>
                      </a:cubicBezTo>
                      <a:cubicBezTo>
                        <a:pt x="58" y="0"/>
                        <a:pt x="58" y="0"/>
                        <a:pt x="58" y="0"/>
                      </a:cubicBezTo>
                      <a:cubicBezTo>
                        <a:pt x="51" y="11"/>
                        <a:pt x="51" y="11"/>
                        <a:pt x="51" y="11"/>
                      </a:cubicBezTo>
                      <a:cubicBezTo>
                        <a:pt x="48" y="11"/>
                        <a:pt x="44" y="11"/>
                        <a:pt x="41" y="11"/>
                      </a:cubicBezTo>
                      <a:cubicBezTo>
                        <a:pt x="34" y="0"/>
                        <a:pt x="34" y="0"/>
                        <a:pt x="34" y="0"/>
                      </a:cubicBezTo>
                      <a:cubicBezTo>
                        <a:pt x="22" y="5"/>
                        <a:pt x="22" y="5"/>
                        <a:pt x="22" y="5"/>
                      </a:cubicBezTo>
                      <a:cubicBezTo>
                        <a:pt x="25" y="18"/>
                        <a:pt x="25" y="18"/>
                        <a:pt x="25" y="18"/>
                      </a:cubicBezTo>
                      <a:cubicBezTo>
                        <a:pt x="22" y="20"/>
                        <a:pt x="20" y="22"/>
                        <a:pt x="18" y="25"/>
                      </a:cubicBezTo>
                      <a:cubicBezTo>
                        <a:pt x="5" y="22"/>
                        <a:pt x="5" y="22"/>
                        <a:pt x="5" y="22"/>
                      </a:cubicBezTo>
                      <a:cubicBezTo>
                        <a:pt x="0" y="34"/>
                        <a:pt x="0" y="34"/>
                        <a:pt x="0" y="34"/>
                      </a:cubicBezTo>
                      <a:cubicBezTo>
                        <a:pt x="11" y="41"/>
                        <a:pt x="11" y="41"/>
                        <a:pt x="11" y="41"/>
                      </a:cubicBezTo>
                      <a:cubicBezTo>
                        <a:pt x="11" y="44"/>
                        <a:pt x="11" y="48"/>
                        <a:pt x="11" y="51"/>
                      </a:cubicBezTo>
                      <a:cubicBezTo>
                        <a:pt x="0" y="58"/>
                        <a:pt x="0" y="58"/>
                        <a:pt x="0" y="58"/>
                      </a:cubicBezTo>
                      <a:cubicBezTo>
                        <a:pt x="5" y="70"/>
                        <a:pt x="5" y="70"/>
                        <a:pt x="5" y="70"/>
                      </a:cubicBezTo>
                      <a:cubicBezTo>
                        <a:pt x="18" y="67"/>
                        <a:pt x="18" y="67"/>
                        <a:pt x="18" y="67"/>
                      </a:cubicBezTo>
                      <a:cubicBezTo>
                        <a:pt x="20" y="70"/>
                        <a:pt x="22" y="72"/>
                        <a:pt x="25" y="74"/>
                      </a:cubicBezTo>
                      <a:cubicBezTo>
                        <a:pt x="22" y="87"/>
                        <a:pt x="22" y="87"/>
                        <a:pt x="22" y="87"/>
                      </a:cubicBezTo>
                      <a:cubicBezTo>
                        <a:pt x="34" y="92"/>
                        <a:pt x="34" y="92"/>
                        <a:pt x="34" y="92"/>
                      </a:cubicBezTo>
                      <a:cubicBezTo>
                        <a:pt x="41" y="81"/>
                        <a:pt x="41" y="81"/>
                        <a:pt x="41" y="81"/>
                      </a:cubicBezTo>
                      <a:cubicBezTo>
                        <a:pt x="44" y="81"/>
                        <a:pt x="48" y="81"/>
                        <a:pt x="51" y="81"/>
                      </a:cubicBezTo>
                      <a:cubicBezTo>
                        <a:pt x="58" y="92"/>
                        <a:pt x="58" y="92"/>
                        <a:pt x="58" y="92"/>
                      </a:cubicBezTo>
                      <a:cubicBezTo>
                        <a:pt x="70" y="87"/>
                        <a:pt x="70" y="87"/>
                        <a:pt x="70" y="87"/>
                      </a:cubicBezTo>
                      <a:cubicBezTo>
                        <a:pt x="67" y="74"/>
                        <a:pt x="67" y="74"/>
                        <a:pt x="67" y="74"/>
                      </a:cubicBezTo>
                      <a:cubicBezTo>
                        <a:pt x="70" y="72"/>
                        <a:pt x="72" y="70"/>
                        <a:pt x="74" y="67"/>
                      </a:cubicBezTo>
                      <a:lnTo>
                        <a:pt x="87" y="70"/>
                      </a:lnTo>
                      <a:close/>
                    </a:path>
                  </a:pathLst>
                </a:custGeom>
                <a:no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163" name="Oval 1263" descr="" title="">
                  <a:extLst>
                    <a:ext uri="{FF2B5EF4-FFF2-40B4-BE49-F238E27FC236}">
                      <a16:creationId xmlns:a16="http://schemas.microsoft.com/office/drawing/2014/main" id="{8BA007BE-B7D1-4220-900D-1369D3FC9D28}"/>
                    </a:ext>
                  </a:extLst>
                </p:cNvPr>
                <p:cNvSpPr>
                  <a:spLocks noChangeArrowheads="1"/>
                </p:cNvSpPr>
                <p:nvPr/>
              </p:nvSpPr>
              <p:spPr bwMode="gray">
                <a:xfrm>
                  <a:off x="8546945" y="3957625"/>
                  <a:ext cx="331037" cy="331037"/>
                </a:xfrm>
                <a:prstGeom prst="ellipse">
                  <a:avLst/>
                </a:prstGeom>
                <a:noFill/>
                <a:ln w="19050" cap="rnd">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grpSp>
          <p:grpSp>
            <p:nvGrpSpPr>
              <p:cNvPr id="159" name="Group 194" descr="" title="">
                <a:extLst>
                  <a:ext uri="{FF2B5EF4-FFF2-40B4-BE49-F238E27FC236}">
                    <a16:creationId xmlns:a16="http://schemas.microsoft.com/office/drawing/2014/main" id="{1A4148ED-2361-411D-A0BF-5CD40F0AE5A7}"/>
                  </a:ext>
                </a:extLst>
              </p:cNvPr>
              <p:cNvGrpSpPr/>
              <p:nvPr/>
            </p:nvGrpSpPr>
            <p:grpSpPr bwMode="gray">
              <a:xfrm>
                <a:off x="8230298" y="3861382"/>
                <a:ext cx="427577" cy="551225"/>
                <a:chOff x="853582" y="3368677"/>
                <a:chExt cx="719138" cy="927101"/>
              </a:xfrm>
              <a:solidFill>
                <a:schemeClr val="bg1"/>
              </a:solidFill>
            </p:grpSpPr>
            <p:sp>
              <p:nvSpPr>
                <p:cNvPr id="160" name="Oval 5" descr="" title="">
                  <a:extLst>
                    <a:ext uri="{FF2B5EF4-FFF2-40B4-BE49-F238E27FC236}">
                      <a16:creationId xmlns:a16="http://schemas.microsoft.com/office/drawing/2014/main" id="{E23906A5-025A-499B-AF4D-A0F19726ED27}"/>
                    </a:ext>
                  </a:extLst>
                </p:cNvPr>
                <p:cNvSpPr>
                  <a:spLocks noChangeArrowheads="1"/>
                </p:cNvSpPr>
                <p:nvPr/>
              </p:nvSpPr>
              <p:spPr bwMode="gray">
                <a:xfrm>
                  <a:off x="1020270" y="3368677"/>
                  <a:ext cx="384175" cy="384175"/>
                </a:xfrm>
                <a:prstGeom prst="ellipse">
                  <a:avLst/>
                </a:prstGeom>
                <a:grpFill/>
                <a:ln w="19050">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sp>
              <p:nvSpPr>
                <p:cNvPr id="161" name="Freeform 6" descr="" title="">
                  <a:extLst>
                    <a:ext uri="{FF2B5EF4-FFF2-40B4-BE49-F238E27FC236}">
                      <a16:creationId xmlns:a16="http://schemas.microsoft.com/office/drawing/2014/main" id="{F20D6B5D-37A0-4004-AD99-C4AF3FEC2312}"/>
                    </a:ext>
                  </a:extLst>
                </p:cNvPr>
                <p:cNvSpPr>
                  <a:spLocks/>
                </p:cNvSpPr>
                <p:nvPr/>
              </p:nvSpPr>
              <p:spPr bwMode="gray">
                <a:xfrm>
                  <a:off x="853582" y="3808415"/>
                  <a:ext cx="719138" cy="487363"/>
                </a:xfrm>
                <a:custGeom>
                  <a:avLst/>
                  <a:gdLst>
                    <a:gd name="T0" fmla="*/ 670 w 670"/>
                    <a:gd name="T1" fmla="*/ 454 h 454"/>
                    <a:gd name="T2" fmla="*/ 0 w 670"/>
                    <a:gd name="T3" fmla="*/ 454 h 454"/>
                    <a:gd name="T4" fmla="*/ 335 w 670"/>
                    <a:gd name="T5" fmla="*/ 0 h 454"/>
                    <a:gd name="T6" fmla="*/ 670 w 670"/>
                    <a:gd name="T7" fmla="*/ 454 h 454"/>
                  </a:gdLst>
                  <a:ahLst/>
                  <a:cxnLst>
                    <a:cxn ang="0">
                      <a:pos x="T0" y="T1"/>
                    </a:cxn>
                    <a:cxn ang="0">
                      <a:pos x="T2" y="T3"/>
                    </a:cxn>
                    <a:cxn ang="0">
                      <a:pos x="T4" y="T5"/>
                    </a:cxn>
                    <a:cxn ang="0">
                      <a:pos x="T6" y="T7"/>
                    </a:cxn>
                  </a:cxnLst>
                  <a:rect l="0" t="0" r="r" b="b"/>
                  <a:pathLst>
                    <a:path w="670" h="454">
                      <a:moveTo>
                        <a:pt x="670" y="454"/>
                      </a:moveTo>
                      <a:cubicBezTo>
                        <a:pt x="256" y="454"/>
                        <a:pt x="372" y="454"/>
                        <a:pt x="0" y="454"/>
                      </a:cubicBezTo>
                      <a:cubicBezTo>
                        <a:pt x="0" y="203"/>
                        <a:pt x="128" y="0"/>
                        <a:pt x="335" y="0"/>
                      </a:cubicBezTo>
                      <a:cubicBezTo>
                        <a:pt x="542" y="0"/>
                        <a:pt x="670" y="203"/>
                        <a:pt x="670" y="454"/>
                      </a:cubicBezTo>
                      <a:close/>
                    </a:path>
                  </a:pathLst>
                </a:custGeom>
                <a:grpFill/>
                <a:ln w="19050">
                  <a:solidFill>
                    <a:schemeClr val="tx1"/>
                  </a:solidFill>
                  <a:round/>
                  <a:headEnd/>
                  <a:tailEnd/>
                </a:ln>
              </p:spPr>
              <p:txBody>
                <a:bodyPr vert="horz" wrap="square" lIns="91440" tIns="45720" rIns="91440" bIns="45720" numCol="1" anchor="t" anchorCtr="0" compatLnSpc="1">
                  <a:prstTxWarp prst="textNoShape">
                    <a:avLst/>
                  </a:prstTxWarp>
                </a:bodyPr>
                <a:lstStyle/>
                <a:p>
                  <a:endParaRPr lang="en-GB" dirty="0">
                    <a:solidFill>
                      <a:schemeClr val="accent4"/>
                    </a:solidFill>
                  </a:endParaRPr>
                </a:p>
              </p:txBody>
            </p:sp>
          </p:grpSp>
        </p:grpSp>
      </p:grpSp>
      <p:pic>
        <p:nvPicPr>
          <p:cNvPr id="164" name="Picture 163" descr="" title="">
            <a:extLst>
              <a:ext uri="{FF2B5EF4-FFF2-40B4-BE49-F238E27FC236}">
                <a16:creationId xmlns:a16="http://schemas.microsoft.com/office/drawing/2014/main" id="{4AA9CD7A-83F0-4AD2-B929-4499C082B225}"/>
              </a:ext>
            </a:extLst>
          </p:cNvPr>
          <p:cNvPicPr>
            <a:picLocks noChangeAspect="1"/>
          </p:cNvPicPr>
          <p:nvPr/>
        </p:nvPicPr>
        <p:blipFill>
          <a:blip r:embed="rId8"/>
          <a:stretch>
            <a:fillRect/>
          </a:stretch>
        </p:blipFill>
        <p:spPr>
          <a:xfrm>
            <a:off x="8476680" y="5749540"/>
            <a:ext cx="781189" cy="815154"/>
          </a:xfrm>
          <a:prstGeom prst="rect">
            <a:avLst/>
          </a:prstGeom>
        </p:spPr>
      </p:pic>
      <p:pic>
        <p:nvPicPr>
          <p:cNvPr id="73" name="Picture 72" descr="" title="">
            <a:extLst>
              <a:ext uri="{FF2B5EF4-FFF2-40B4-BE49-F238E27FC236}">
                <a16:creationId xmlns:a16="http://schemas.microsoft.com/office/drawing/2014/main" id="{50869561-126A-4A69-B164-B530A3871032}"/>
              </a:ext>
            </a:extLst>
          </p:cNvPr>
          <p:cNvPicPr>
            <a:picLocks noChangeAspect="1"/>
          </p:cNvPicPr>
          <p:nvPr/>
        </p:nvPicPr>
        <p:blipFill>
          <a:blip r:embed="rId9"/>
          <a:stretch>
            <a:fillRect/>
          </a:stretch>
        </p:blipFill>
        <p:spPr>
          <a:xfrm>
            <a:off x="8487734" y="2813650"/>
            <a:ext cx="742108" cy="774374"/>
          </a:xfrm>
          <a:prstGeom prst="rect">
            <a:avLst/>
          </a:prstGeom>
        </p:spPr>
      </p:pic>
      <p:pic>
        <p:nvPicPr>
          <p:cNvPr id="170" name="Picture 169" descr="" title="">
            <a:extLst>
              <a:ext uri="{FF2B5EF4-FFF2-40B4-BE49-F238E27FC236}">
                <a16:creationId xmlns:a16="http://schemas.microsoft.com/office/drawing/2014/main" id="{500DB3F1-4F01-4E60-BAB0-7A221DAE817D}"/>
              </a:ext>
            </a:extLst>
          </p:cNvPr>
          <p:cNvPicPr>
            <a:picLocks noChangeAspect="1"/>
          </p:cNvPicPr>
          <p:nvPr/>
        </p:nvPicPr>
        <p:blipFill>
          <a:blip r:embed="rId10"/>
          <a:stretch>
            <a:fillRect/>
          </a:stretch>
        </p:blipFill>
        <p:spPr>
          <a:xfrm>
            <a:off x="8475851" y="5760291"/>
            <a:ext cx="781188" cy="815153"/>
          </a:xfrm>
          <a:prstGeom prst="rect">
            <a:avLst/>
          </a:prstGeom>
        </p:spPr>
      </p:pic>
    </p:spTree>
    <p:extLst>
      <p:ext uri="{BB962C8B-B14F-4D97-AF65-F5344CB8AC3E}">
        <p14:creationId xmlns:p14="http://schemas.microsoft.com/office/powerpoint/2010/main" val="1680313988"/>
      </p:ext>
    </p:extLst>
  </p:cSld>
  <p:clrMapOvr>
    <a:masterClrMapping/>
  </p:clrMapOvr>
</p:sld>
</file>

<file path=ppt/slides/slide4.xml><?xml version="1.0" encoding="utf-8"?>
<p:sld xmlns:a16="http://schemas.microsoft.com/office/drawing/2014/main" xmlns:dgm="http://schemas.openxmlformats.org/drawingml/2006/diagram"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a:extLst>
              <a:ext uri="{FF2B5EF4-FFF2-40B4-BE49-F238E27FC236}">
                <a16:creationId xmlns:a16="http://schemas.microsoft.com/office/drawing/2014/main" id="{40A1229E-6E9F-4C25-976D-13B3FC1998BC}"/>
              </a:ext>
            </a:extLst>
          </p:cNvPr>
          <p:cNvSpPr>
            <a:spLocks noGrp="1"/>
          </p:cNvSpPr>
          <p:nvPr>
            <p:ph type="sldNum" sz="quarter" idx="4"/>
          </p:nvPr>
        </p:nvSpPr>
        <p:spPr/>
        <p:txBody>
          <a:bodyPr/>
          <a:lstStyle/>
          <a:p>
            <a:fld id="{35F722AE-BBFF-4D7A-AA85-5D85283FEA1E}" type="slidenum">
              <a:rPr lang="en-GB" smtClean="0"/>
              <a:pPr/>
              <a:t>4</a:t>
            </a:fld>
            <a:endParaRPr lang="en-GB" dirty="0"/>
          </a:p>
        </p:txBody>
      </p:sp>
      <p:sp>
        <p:nvSpPr>
          <p:cNvPr id="3" name="Footer Placeholder 2" descr="" title="">
            <a:extLst>
              <a:ext uri="{FF2B5EF4-FFF2-40B4-BE49-F238E27FC236}">
                <a16:creationId xmlns:a16="http://schemas.microsoft.com/office/drawing/2014/main" id="{01472852-275C-41A6-B61E-815F4D9ED5E5}"/>
              </a:ext>
            </a:extLst>
          </p:cNvPr>
          <p:cNvSpPr>
            <a:spLocks noGrp="1"/>
          </p:cNvSpPr>
          <p:nvPr>
            <p:ph type="ftr" sz="quarter" idx="3"/>
          </p:nvPr>
        </p:nvSpPr>
        <p:spPr/>
        <p:txBody>
          <a:bodyPr/>
          <a:lstStyle/>
          <a:p>
            <a:pPr>
              <a:defRPr/>
            </a:pPr>
            <a:r>
              <a:rPr lang="en-US"/>
              <a:t>Project Sela Report Launch ConferenceProject Sela Report Launch ConferenceA</a:t>
            </a:r>
            <a:endParaRPr lang="en-US" dirty="0"/>
          </a:p>
        </p:txBody>
      </p:sp>
      <p:sp>
        <p:nvSpPr>
          <p:cNvPr id="4" name="Text Placeholder 3" descr="" title="">
            <a:extLst>
              <a:ext uri="{FF2B5EF4-FFF2-40B4-BE49-F238E27FC236}">
                <a16:creationId xmlns:a16="http://schemas.microsoft.com/office/drawing/2014/main" id="{E3F8A595-172E-4CB6-A9A4-451300083346}"/>
              </a:ext>
            </a:extLst>
          </p:cNvPr>
          <p:cNvSpPr>
            <a:spLocks noGrp="1"/>
          </p:cNvSpPr>
          <p:nvPr>
            <p:ph type="body" sz="quarter" idx="18"/>
          </p:nvPr>
        </p:nvSpPr>
        <p:spPr/>
        <p:txBody>
          <a:bodyPr/>
          <a:lstStyle/>
          <a:p>
            <a:endParaRPr lang="en-GB"/>
          </a:p>
        </p:txBody>
      </p:sp>
      <p:graphicFrame>
        <p:nvGraphicFramePr>
          <p:cNvPr id="11" name="Content Placeholder 10" descr="" title="">
            <a:extLst>
              <a:ext uri="{FF2B5EF4-FFF2-40B4-BE49-F238E27FC236}">
                <a16:creationId xmlns:a16="http://schemas.microsoft.com/office/drawing/2014/main" id="{C25465FD-CC3A-4442-99F2-19A627491671}"/>
              </a:ext>
            </a:extLst>
          </p:cNvPr>
          <p:cNvGraphicFramePr>
            <a:graphicFrameLocks noGrp="1"/>
          </p:cNvGraphicFramePr>
          <p:nvPr>
            <p:ph idx="1"/>
          </p:nvPr>
        </p:nvGraphicFramePr>
        <p:xfrm>
          <a:off x="720000" y="2400850"/>
          <a:ext cx="8624025" cy="44279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 Placeholder 7" descr="" title="">
            <a:extLst>
              <a:ext uri="{FF2B5EF4-FFF2-40B4-BE49-F238E27FC236}">
                <a16:creationId xmlns:a16="http://schemas.microsoft.com/office/drawing/2014/main" id="{4293A42C-5924-4C5D-807F-61F72FF70396}"/>
              </a:ext>
            </a:extLst>
          </p:cNvPr>
          <p:cNvSpPr>
            <a:spLocks noGrp="1"/>
          </p:cNvSpPr>
          <p:nvPr>
            <p:ph type="body" sz="quarter" idx="17"/>
          </p:nvPr>
        </p:nvSpPr>
        <p:spPr>
          <a:xfrm>
            <a:off x="720001" y="1369878"/>
            <a:ext cx="6661874" cy="924059"/>
          </a:xfrm>
        </p:spPr>
        <p:txBody>
          <a:bodyPr/>
          <a:lstStyle/>
          <a:p>
            <a:r>
              <a:rPr lang="en-GB" dirty="0">
                <a:solidFill>
                  <a:schemeClr val="accent4"/>
                </a:solidFill>
              </a:rPr>
              <a:t>Regulation of payments and payment services across the globe is broadly divided into two segments, each of which focuses on a different set of financial risks and their mitigation. </a:t>
            </a:r>
          </a:p>
        </p:txBody>
      </p:sp>
      <p:sp>
        <p:nvSpPr>
          <p:cNvPr id="10" name="Title 9" descr="" title="">
            <a:extLst>
              <a:ext uri="{FF2B5EF4-FFF2-40B4-BE49-F238E27FC236}">
                <a16:creationId xmlns:a16="http://schemas.microsoft.com/office/drawing/2014/main" id="{AA0CC662-4F64-495A-B06F-11E7B8BCE366}"/>
              </a:ext>
            </a:extLst>
          </p:cNvPr>
          <p:cNvSpPr>
            <a:spLocks noGrp="1"/>
          </p:cNvSpPr>
          <p:nvPr>
            <p:ph type="title"/>
          </p:nvPr>
        </p:nvSpPr>
        <p:spPr/>
        <p:txBody>
          <a:bodyPr/>
          <a:lstStyle/>
          <a:p>
            <a:r>
              <a:rPr lang="en-GB" dirty="0">
                <a:solidFill>
                  <a:schemeClr val="accent4"/>
                </a:solidFill>
              </a:rPr>
              <a:t>Regulation of Payments</a:t>
            </a:r>
          </a:p>
        </p:txBody>
      </p:sp>
    </p:spTree>
    <p:extLst>
      <p:ext uri="{BB962C8B-B14F-4D97-AF65-F5344CB8AC3E}">
        <p14:creationId xmlns:p14="http://schemas.microsoft.com/office/powerpoint/2010/main" val="2802647307"/>
      </p:ext>
    </p:extLst>
  </p:cSld>
  <p:clrMapOvr>
    <a:masterClrMapping/>
  </p:clrMapOvr>
</p:sld>
</file>

<file path=ppt/slides/slide5.xml><?xml version="1.0" encoding="utf-8"?>
<p:sld xmlns:a16="http://schemas.microsoft.com/office/drawing/2014/main" xmlns:p14="http://schemas.microsoft.com/office/powerpoint/2010/main" xmlns:dgm="http://schemas.openxmlformats.org/drawingml/2006/diagram"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a:extLst>
              <a:ext uri="{FF2B5EF4-FFF2-40B4-BE49-F238E27FC236}">
                <a16:creationId xmlns:a16="http://schemas.microsoft.com/office/drawing/2014/main" id="{40A1229E-6E9F-4C25-976D-13B3FC1998BC}"/>
              </a:ext>
            </a:extLst>
          </p:cNvPr>
          <p:cNvSpPr>
            <a:spLocks noGrp="1"/>
          </p:cNvSpPr>
          <p:nvPr>
            <p:ph type="sldNum" sz="quarter" idx="4"/>
          </p:nvPr>
        </p:nvSpPr>
        <p:spPr/>
        <p:txBody>
          <a:bodyPr/>
          <a:lstStyle/>
          <a:p>
            <a:fld id="{35F722AE-BBFF-4D7A-AA85-5D85283FEA1E}" type="slidenum">
              <a:rPr lang="en-GB" smtClean="0"/>
              <a:pPr/>
              <a:t>5</a:t>
            </a:fld>
            <a:endParaRPr lang="en-GB" dirty="0"/>
          </a:p>
        </p:txBody>
      </p:sp>
      <p:sp>
        <p:nvSpPr>
          <p:cNvPr id="3" name="Footer Placeholder 2" descr="" title="">
            <a:extLst>
              <a:ext uri="{FF2B5EF4-FFF2-40B4-BE49-F238E27FC236}">
                <a16:creationId xmlns:a16="http://schemas.microsoft.com/office/drawing/2014/main" id="{01472852-275C-41A6-B61E-815F4D9ED5E5}"/>
              </a:ext>
            </a:extLst>
          </p:cNvPr>
          <p:cNvSpPr>
            <a:spLocks noGrp="1"/>
          </p:cNvSpPr>
          <p:nvPr>
            <p:ph type="ftr" sz="quarter" idx="3"/>
          </p:nvPr>
        </p:nvSpPr>
        <p:spPr/>
        <p:txBody>
          <a:bodyPr/>
          <a:lstStyle/>
          <a:p>
            <a:pPr>
              <a:defRPr/>
            </a:pPr>
            <a:r>
              <a:rPr lang="en-US"/>
              <a:t>Project Sela Report Launch ConferenceProject Sela Report Launch ConferenceA</a:t>
            </a:r>
            <a:endParaRPr lang="en-US" dirty="0"/>
          </a:p>
        </p:txBody>
      </p:sp>
      <p:sp>
        <p:nvSpPr>
          <p:cNvPr id="4" name="Text Placeholder 3" descr="" title="">
            <a:extLst>
              <a:ext uri="{FF2B5EF4-FFF2-40B4-BE49-F238E27FC236}">
                <a16:creationId xmlns:a16="http://schemas.microsoft.com/office/drawing/2014/main" id="{E3F8A595-172E-4CB6-A9A4-451300083346}"/>
              </a:ext>
            </a:extLst>
          </p:cNvPr>
          <p:cNvSpPr>
            <a:spLocks noGrp="1"/>
          </p:cNvSpPr>
          <p:nvPr>
            <p:ph type="body" sz="quarter" idx="18"/>
          </p:nvPr>
        </p:nvSpPr>
        <p:spPr/>
        <p:txBody>
          <a:bodyPr/>
          <a:lstStyle/>
          <a:p>
            <a:endParaRPr lang="en-GB"/>
          </a:p>
        </p:txBody>
      </p:sp>
      <p:sp>
        <p:nvSpPr>
          <p:cNvPr id="8" name="Text Placeholder 7" descr="" title="">
            <a:extLst>
              <a:ext uri="{FF2B5EF4-FFF2-40B4-BE49-F238E27FC236}">
                <a16:creationId xmlns:a16="http://schemas.microsoft.com/office/drawing/2014/main" id="{4293A42C-5924-4C5D-807F-61F72FF70396}"/>
              </a:ext>
            </a:extLst>
          </p:cNvPr>
          <p:cNvSpPr>
            <a:spLocks noGrp="1"/>
          </p:cNvSpPr>
          <p:nvPr>
            <p:ph type="body" sz="quarter" idx="17"/>
          </p:nvPr>
        </p:nvSpPr>
        <p:spPr>
          <a:xfrm>
            <a:off x="720001" y="1369878"/>
            <a:ext cx="6661874" cy="924059"/>
          </a:xfrm>
        </p:spPr>
        <p:txBody>
          <a:bodyPr/>
          <a:lstStyle/>
          <a:p>
            <a:r>
              <a:rPr lang="en-GB" dirty="0">
                <a:solidFill>
                  <a:srgbClr val="2D13EB"/>
                </a:solidFill>
              </a:rPr>
              <a:t>Traditional payment services and payment infrastructure is being challenged and disrupted. New technology allows novel ways of achieving payments blurring the line between infrastructure and service providers </a:t>
            </a:r>
          </a:p>
        </p:txBody>
      </p:sp>
      <p:sp>
        <p:nvSpPr>
          <p:cNvPr id="10" name="Title 9" descr="" title="">
            <a:extLst>
              <a:ext uri="{FF2B5EF4-FFF2-40B4-BE49-F238E27FC236}">
                <a16:creationId xmlns:a16="http://schemas.microsoft.com/office/drawing/2014/main" id="{AA0CC662-4F64-495A-B06F-11E7B8BCE366}"/>
              </a:ext>
            </a:extLst>
          </p:cNvPr>
          <p:cNvSpPr>
            <a:spLocks noGrp="1"/>
          </p:cNvSpPr>
          <p:nvPr>
            <p:ph type="title"/>
          </p:nvPr>
        </p:nvSpPr>
        <p:spPr/>
        <p:txBody>
          <a:bodyPr/>
          <a:lstStyle/>
          <a:p>
            <a:r>
              <a:rPr lang="en-GB" dirty="0">
                <a:solidFill>
                  <a:srgbClr val="2D13EB"/>
                </a:solidFill>
              </a:rPr>
              <a:t>Novel propositions in Payments</a:t>
            </a:r>
          </a:p>
        </p:txBody>
      </p:sp>
      <p:graphicFrame>
        <p:nvGraphicFramePr>
          <p:cNvPr id="14" name="Diagram 13" descr="" title="">
            <a:extLst>
              <a:ext uri="{FF2B5EF4-FFF2-40B4-BE49-F238E27FC236}">
                <a16:creationId xmlns:a16="http://schemas.microsoft.com/office/drawing/2014/main" id="{F20D64CA-5CD4-53FD-B4DB-AF9B33F4A2CF}"/>
              </a:ext>
            </a:extLst>
          </p:cNvPr>
          <p:cNvGraphicFramePr/>
          <p:nvPr>
            <p:extLst>
              <p:ext uri="{D42A27DB-BD31-4B8C-83A1-F6EECF244321}">
                <p14:modId xmlns:p14="http://schemas.microsoft.com/office/powerpoint/2010/main" val="3090676897"/>
              </p:ext>
            </p:extLst>
          </p:nvPr>
        </p:nvGraphicFramePr>
        <p:xfrm>
          <a:off x="720000" y="1823905"/>
          <a:ext cx="9174771" cy="4751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1819235"/>
      </p:ext>
    </p:extLst>
  </p:cSld>
  <p:clrMapOvr>
    <a:masterClrMapping/>
  </p:clrMapOvr>
</p:sld>
</file>

<file path=ppt/slides/slide6.xml><?xml version="1.0" encoding="utf-8"?>
<p:sld xmlns:a16="http://schemas.microsoft.com/office/drawing/2014/main" xmlns:p14="http://schemas.microsoft.com/office/powerpoint/2010/main" xmlns:dgm="http://schemas.openxmlformats.org/drawingml/2006/diagram" xmlns:mc="http://schemas.openxmlformats.org/markup-compatibility/2006"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Slide Number Placeholder 1" descr="" title="">
            <a:extLst>
              <a:ext uri="{FF2B5EF4-FFF2-40B4-BE49-F238E27FC236}">
                <a16:creationId xmlns:a16="http://schemas.microsoft.com/office/drawing/2014/main" id="{40A1229E-6E9F-4C25-976D-13B3FC1998BC}"/>
              </a:ext>
            </a:extLst>
          </p:cNvPr>
          <p:cNvSpPr>
            <a:spLocks noGrp="1"/>
          </p:cNvSpPr>
          <p:nvPr>
            <p:ph type="sldNum" sz="quarter" idx="4"/>
          </p:nvPr>
        </p:nvSpPr>
        <p:spPr/>
        <p:txBody>
          <a:bodyPr/>
          <a:lstStyle/>
          <a:p>
            <a:fld id="{35F722AE-BBFF-4D7A-AA85-5D85283FEA1E}" type="slidenum">
              <a:rPr lang="en-GB" smtClean="0"/>
              <a:pPr/>
              <a:t>6</a:t>
            </a:fld>
            <a:endParaRPr lang="en-GB" dirty="0"/>
          </a:p>
        </p:txBody>
      </p:sp>
      <p:sp>
        <p:nvSpPr>
          <p:cNvPr id="3" name="Footer Placeholder 2" descr="" title="">
            <a:extLst>
              <a:ext uri="{FF2B5EF4-FFF2-40B4-BE49-F238E27FC236}">
                <a16:creationId xmlns:a16="http://schemas.microsoft.com/office/drawing/2014/main" id="{01472852-275C-41A6-B61E-815F4D9ED5E5}"/>
              </a:ext>
            </a:extLst>
          </p:cNvPr>
          <p:cNvSpPr>
            <a:spLocks noGrp="1"/>
          </p:cNvSpPr>
          <p:nvPr>
            <p:ph type="ftr" sz="quarter" idx="3"/>
          </p:nvPr>
        </p:nvSpPr>
        <p:spPr/>
        <p:txBody>
          <a:bodyPr/>
          <a:lstStyle/>
          <a:p>
            <a:pPr>
              <a:defRPr/>
            </a:pPr>
            <a:r>
              <a:rPr lang="en-US"/>
              <a:t>Project Sela Report Launch ConferenceProject Sela Report Launch ConferenceA</a:t>
            </a:r>
            <a:endParaRPr lang="en-US" dirty="0"/>
          </a:p>
        </p:txBody>
      </p:sp>
      <p:sp>
        <p:nvSpPr>
          <p:cNvPr id="4" name="Text Placeholder 3" descr="" title="">
            <a:extLst>
              <a:ext uri="{FF2B5EF4-FFF2-40B4-BE49-F238E27FC236}">
                <a16:creationId xmlns:a16="http://schemas.microsoft.com/office/drawing/2014/main" id="{E3F8A595-172E-4CB6-A9A4-451300083346}"/>
              </a:ext>
            </a:extLst>
          </p:cNvPr>
          <p:cNvSpPr>
            <a:spLocks noGrp="1"/>
          </p:cNvSpPr>
          <p:nvPr>
            <p:ph type="body" sz="quarter" idx="18"/>
          </p:nvPr>
        </p:nvSpPr>
        <p:spPr/>
        <p:txBody>
          <a:bodyPr/>
          <a:lstStyle/>
          <a:p>
            <a:endParaRPr lang="en-GB"/>
          </a:p>
        </p:txBody>
      </p:sp>
      <p:sp>
        <p:nvSpPr>
          <p:cNvPr id="8" name="Text Placeholder 7" descr="" title="">
            <a:extLst>
              <a:ext uri="{FF2B5EF4-FFF2-40B4-BE49-F238E27FC236}">
                <a16:creationId xmlns:a16="http://schemas.microsoft.com/office/drawing/2014/main" id="{4293A42C-5924-4C5D-807F-61F72FF70396}"/>
              </a:ext>
            </a:extLst>
          </p:cNvPr>
          <p:cNvSpPr>
            <a:spLocks noGrp="1"/>
          </p:cNvSpPr>
          <p:nvPr>
            <p:ph type="body" sz="quarter" idx="17"/>
          </p:nvPr>
        </p:nvSpPr>
        <p:spPr>
          <a:xfrm>
            <a:off x="720001" y="1369878"/>
            <a:ext cx="6661874" cy="924059"/>
          </a:xfrm>
        </p:spPr>
        <p:txBody>
          <a:bodyPr/>
          <a:lstStyle/>
          <a:p>
            <a:r>
              <a:rPr lang="en-GB" dirty="0">
                <a:solidFill>
                  <a:srgbClr val="C320DE"/>
                </a:solidFill>
              </a:rPr>
              <a:t>Risks arising from the use of distributed ledger are still being explored. There are various proposals for the (partial) regulation of technology providers. However challenges remain</a:t>
            </a:r>
            <a:r>
              <a:rPr lang="en-GB" dirty="0">
                <a:solidFill>
                  <a:srgbClr val="2D13EB"/>
                </a:solidFill>
              </a:rPr>
              <a:t> </a:t>
            </a:r>
          </a:p>
        </p:txBody>
      </p:sp>
      <p:sp>
        <p:nvSpPr>
          <p:cNvPr id="10" name="Title 9" descr="" title="">
            <a:extLst>
              <a:ext uri="{FF2B5EF4-FFF2-40B4-BE49-F238E27FC236}">
                <a16:creationId xmlns:a16="http://schemas.microsoft.com/office/drawing/2014/main" id="{AA0CC662-4F64-495A-B06F-11E7B8BCE366}"/>
              </a:ext>
            </a:extLst>
          </p:cNvPr>
          <p:cNvSpPr>
            <a:spLocks noGrp="1"/>
          </p:cNvSpPr>
          <p:nvPr>
            <p:ph type="title"/>
          </p:nvPr>
        </p:nvSpPr>
        <p:spPr/>
        <p:txBody>
          <a:bodyPr/>
          <a:lstStyle/>
          <a:p>
            <a:r>
              <a:rPr lang="en-GB" dirty="0">
                <a:solidFill>
                  <a:srgbClr val="C320DE"/>
                </a:solidFill>
              </a:rPr>
              <a:t>Where is policy Going?</a:t>
            </a:r>
          </a:p>
        </p:txBody>
      </p:sp>
      <p:graphicFrame>
        <p:nvGraphicFramePr>
          <p:cNvPr id="14" name="Diagram 13" descr="" title="">
            <a:extLst>
              <a:ext uri="{FF2B5EF4-FFF2-40B4-BE49-F238E27FC236}">
                <a16:creationId xmlns:a16="http://schemas.microsoft.com/office/drawing/2014/main" id="{F20D64CA-5CD4-53FD-B4DB-AF9B33F4A2CF}"/>
              </a:ext>
            </a:extLst>
          </p:cNvPr>
          <p:cNvGraphicFramePr/>
          <p:nvPr>
            <p:extLst>
              <p:ext uri="{D42A27DB-BD31-4B8C-83A1-F6EECF244321}">
                <p14:modId xmlns:p14="http://schemas.microsoft.com/office/powerpoint/2010/main" val="1931760232"/>
              </p:ext>
            </p:extLst>
          </p:nvPr>
        </p:nvGraphicFramePr>
        <p:xfrm>
          <a:off x="720000" y="2482155"/>
          <a:ext cx="8969306" cy="4093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4011337"/>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Tree>
    <p:extLst>
      <p:ext uri="{BB962C8B-B14F-4D97-AF65-F5344CB8AC3E}">
        <p14:creationId xmlns:p14="http://schemas.microsoft.com/office/powerpoint/2010/main" val="1097888188"/>
      </p:ext>
    </p:extLst>
  </p:cSld>
  <p:clrMapOvr>
    <a:masterClrMapping/>
  </p:clrMapOvr>
</p:sld>
</file>

<file path=ppt/theme/theme1.xml><?xml version="1.0" encoding="utf-8"?>
<a:theme xmlns:a="http://schemas.openxmlformats.org/drawingml/2006/main" name="Pitch">
  <a:themeElements>
    <a:clrScheme name="1. CC Blue">
      <a:dk1>
        <a:sysClr val="windowText" lastClr="000000"/>
      </a:dk1>
      <a:lt1>
        <a:sysClr val="window" lastClr="FFFFFF"/>
      </a:lt1>
      <a:dk2>
        <a:srgbClr val="4E575C"/>
      </a:dk2>
      <a:lt2>
        <a:srgbClr val="DFDAD5"/>
      </a:lt2>
      <a:accent1>
        <a:srgbClr val="934D98"/>
      </a:accent1>
      <a:accent2>
        <a:srgbClr val="65B32E"/>
      </a:accent2>
      <a:accent3>
        <a:srgbClr val="E40138"/>
      </a:accent3>
      <a:accent4>
        <a:srgbClr val="44A5D8"/>
      </a:accent4>
      <a:accent5>
        <a:srgbClr val="FFD047"/>
      </a:accent5>
      <a:accent6>
        <a:srgbClr val="EF7B05"/>
      </a:accent6>
      <a:hlink>
        <a:srgbClr val="0563C1"/>
      </a:hlink>
      <a:folHlink>
        <a:srgbClr val="954F72"/>
      </a:folHlink>
    </a:clrScheme>
    <a:fontScheme name="Custom 109">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0" tIns="0" rIns="0" bIns="0" rtlCol="0">
        <a:noAutofit/>
      </a:bodyPr>
      <a:lstStyle>
        <a:defPPr algn="l">
          <a:lnSpc>
            <a:spcPct val="100000"/>
          </a:lnSpc>
          <a:defRPr sz="6900" dirty="0" smtClean="0">
            <a:solidFill>
              <a:schemeClr val="accent2"/>
            </a:solidFill>
            <a:latin typeface="+mj-lt"/>
          </a:defRPr>
        </a:defPPr>
      </a:lstStyle>
    </a:txDef>
  </a:objectDefaults>
  <a:extraClrSchemeLst/>
  <a:extLst>
    <a:ext uri="{05A4C25C-085E-4340-85A3-A5531E510DB2}">
      <thm15:themeFamily xmlns:thm15="http://schemas.microsoft.com/office/thememl/2012/main" name="Presentation1" id="{17A49E8A-2C15-4A1F-A04F-F1439B2EF8C2}" vid="{3BD3C1DA-8DE8-41BD-819F-1383E5B07F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1900-01-01T00:00:00.0000000Z</lastPrinted>
  <dcterms:created xsi:type="dcterms:W3CDTF">2023-09-10T14:57:41.0000000Z</dcterms:created>
  <dcterms:modified xsi:type="dcterms:W3CDTF">2023-09-10T14:57:41.0000000Z</dcterms:modified>
</coreProperties>
</file>